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 id="2147483869" r:id="rId2"/>
  </p:sldMasterIdLst>
  <p:notesMasterIdLst>
    <p:notesMasterId r:id="rId70"/>
  </p:notesMasterIdLst>
  <p:sldIdLst>
    <p:sldId id="256" r:id="rId3"/>
    <p:sldId id="258" r:id="rId4"/>
    <p:sldId id="279" r:id="rId5"/>
    <p:sldId id="284" r:id="rId6"/>
    <p:sldId id="280" r:id="rId7"/>
    <p:sldId id="285" r:id="rId8"/>
    <p:sldId id="289" r:id="rId9"/>
    <p:sldId id="286" r:id="rId10"/>
    <p:sldId id="300" r:id="rId11"/>
    <p:sldId id="323" r:id="rId12"/>
    <p:sldId id="329" r:id="rId13"/>
    <p:sldId id="352" r:id="rId14"/>
    <p:sldId id="418" r:id="rId15"/>
    <p:sldId id="367" r:id="rId16"/>
    <p:sldId id="429" r:id="rId17"/>
    <p:sldId id="293" r:id="rId18"/>
    <p:sldId id="290" r:id="rId19"/>
    <p:sldId id="327" r:id="rId20"/>
    <p:sldId id="430" r:id="rId21"/>
    <p:sldId id="291" r:id="rId22"/>
    <p:sldId id="281" r:id="rId23"/>
    <p:sldId id="299" r:id="rId24"/>
    <p:sldId id="259" r:id="rId25"/>
    <p:sldId id="260" r:id="rId26"/>
    <p:sldId id="263" r:id="rId27"/>
    <p:sldId id="261" r:id="rId28"/>
    <p:sldId id="262" r:id="rId29"/>
    <p:sldId id="292" r:id="rId30"/>
    <p:sldId id="276" r:id="rId31"/>
    <p:sldId id="301" r:id="rId32"/>
    <p:sldId id="302" r:id="rId33"/>
    <p:sldId id="303" r:id="rId34"/>
    <p:sldId id="304" r:id="rId35"/>
    <p:sldId id="305" r:id="rId36"/>
    <p:sldId id="306" r:id="rId37"/>
    <p:sldId id="307" r:id="rId38"/>
    <p:sldId id="277" r:id="rId39"/>
    <p:sldId id="275" r:id="rId40"/>
    <p:sldId id="264" r:id="rId41"/>
    <p:sldId id="287" r:id="rId42"/>
    <p:sldId id="288" r:id="rId43"/>
    <p:sldId id="265" r:id="rId44"/>
    <p:sldId id="326" r:id="rId45"/>
    <p:sldId id="266" r:id="rId46"/>
    <p:sldId id="267" r:id="rId47"/>
    <p:sldId id="317" r:id="rId48"/>
    <p:sldId id="318" r:id="rId49"/>
    <p:sldId id="319" r:id="rId50"/>
    <p:sldId id="320" r:id="rId51"/>
    <p:sldId id="269" r:id="rId52"/>
    <p:sldId id="324" r:id="rId53"/>
    <p:sldId id="423" r:id="rId54"/>
    <p:sldId id="272" r:id="rId55"/>
    <p:sldId id="268" r:id="rId56"/>
    <p:sldId id="420" r:id="rId57"/>
    <p:sldId id="421" r:id="rId58"/>
    <p:sldId id="422" r:id="rId59"/>
    <p:sldId id="271" r:id="rId60"/>
    <p:sldId id="270" r:id="rId61"/>
    <p:sldId id="282" r:id="rId62"/>
    <p:sldId id="322" r:id="rId63"/>
    <p:sldId id="321" r:id="rId64"/>
    <p:sldId id="298" r:id="rId65"/>
    <p:sldId id="330" r:id="rId66"/>
    <p:sldId id="278" r:id="rId67"/>
    <p:sldId id="328" r:id="rId68"/>
    <p:sldId id="41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E:\Cardiologist%20Total%20Eye%20Doses%202010%202011graphs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2800"/>
            </a:pPr>
            <a:r>
              <a:rPr lang="en-US" sz="2800" dirty="0"/>
              <a:t>Cardiologist Outsid</a:t>
            </a:r>
            <a:r>
              <a:rPr lang="en-US" sz="2800" baseline="0" dirty="0"/>
              <a:t>e Apron Doses 2011, eye dose surrogate</a:t>
            </a:r>
          </a:p>
          <a:p>
            <a:pPr>
              <a:defRPr sz="2800"/>
            </a:pPr>
            <a:r>
              <a:rPr lang="en-US" sz="2800" baseline="0" dirty="0"/>
              <a:t>(mSv)</a:t>
            </a:r>
          </a:p>
        </c:rich>
      </c:tx>
      <c:layout>
        <c:manualLayout>
          <c:xMode val="edge"/>
          <c:yMode val="edge"/>
          <c:x val="0.18223261154855638"/>
          <c:y val="2.285076828961102E-2"/>
        </c:manualLayout>
      </c:layout>
      <c:overlay val="0"/>
    </c:title>
    <c:autoTitleDeleted val="0"/>
    <c:plotArea>
      <c:layout/>
      <c:barChart>
        <c:barDir val="col"/>
        <c:grouping val="stacked"/>
        <c:varyColors val="0"/>
        <c:ser>
          <c:idx val="0"/>
          <c:order val="0"/>
          <c:tx>
            <c:strRef>
              <c:f>Sheet1!$E$3</c:f>
              <c:strCache>
                <c:ptCount val="1"/>
                <c:pt idx="0">
                  <c:v>MPH</c:v>
                </c:pt>
              </c:strCache>
            </c:strRef>
          </c:tx>
          <c:invertIfNegative val="0"/>
          <c:val>
            <c:numRef>
              <c:f>Sheet1!$E$4:$E$19</c:f>
              <c:numCache>
                <c:formatCode>General</c:formatCode>
                <c:ptCount val="16"/>
                <c:pt idx="0">
                  <c:v>6.5</c:v>
                </c:pt>
                <c:pt idx="1">
                  <c:v>3.5999999999999988</c:v>
                </c:pt>
                <c:pt idx="2">
                  <c:v>7.1000000000000005</c:v>
                </c:pt>
                <c:pt idx="3">
                  <c:v>22.8</c:v>
                </c:pt>
                <c:pt idx="4">
                  <c:v>24.4</c:v>
                </c:pt>
                <c:pt idx="5">
                  <c:v>2.5</c:v>
                </c:pt>
                <c:pt idx="6">
                  <c:v>4.5</c:v>
                </c:pt>
                <c:pt idx="7">
                  <c:v>11.7</c:v>
                </c:pt>
                <c:pt idx="8">
                  <c:v>38.70000000000001</c:v>
                </c:pt>
                <c:pt idx="9">
                  <c:v>44.400000000000006</c:v>
                </c:pt>
                <c:pt idx="10">
                  <c:v>36.200000000000003</c:v>
                </c:pt>
                <c:pt idx="11">
                  <c:v>26.3</c:v>
                </c:pt>
                <c:pt idx="12">
                  <c:v>37.6</c:v>
                </c:pt>
                <c:pt idx="13">
                  <c:v>0.1</c:v>
                </c:pt>
                <c:pt idx="14">
                  <c:v>1.2</c:v>
                </c:pt>
                <c:pt idx="15">
                  <c:v>5.8999999999999995</c:v>
                </c:pt>
              </c:numCache>
            </c:numRef>
          </c:val>
          <c:extLst>
            <c:ext xmlns:c16="http://schemas.microsoft.com/office/drawing/2014/chart" uri="{C3380CC4-5D6E-409C-BE32-E72D297353CC}">
              <c16:uniqueId val="{00000000-90F5-4796-91E1-5CC43E1A4551}"/>
            </c:ext>
          </c:extLst>
        </c:ser>
        <c:ser>
          <c:idx val="1"/>
          <c:order val="1"/>
          <c:tx>
            <c:strRef>
              <c:f>Sheet1!$F$3</c:f>
              <c:strCache>
                <c:ptCount val="1"/>
                <c:pt idx="0">
                  <c:v>MMUH</c:v>
                </c:pt>
              </c:strCache>
            </c:strRef>
          </c:tx>
          <c:invertIfNegative val="0"/>
          <c:val>
            <c:numRef>
              <c:f>Sheet1!$F$4:$F$19</c:f>
              <c:numCache>
                <c:formatCode>General</c:formatCode>
                <c:ptCount val="16"/>
                <c:pt idx="0">
                  <c:v>0</c:v>
                </c:pt>
                <c:pt idx="1">
                  <c:v>9.2800000000000011</c:v>
                </c:pt>
                <c:pt idx="2">
                  <c:v>0.25</c:v>
                </c:pt>
                <c:pt idx="3">
                  <c:v>0</c:v>
                </c:pt>
                <c:pt idx="4">
                  <c:v>0</c:v>
                </c:pt>
                <c:pt idx="5">
                  <c:v>1.8800000000000001</c:v>
                </c:pt>
                <c:pt idx="6">
                  <c:v>4.08</c:v>
                </c:pt>
                <c:pt idx="7">
                  <c:v>22.8</c:v>
                </c:pt>
                <c:pt idx="8">
                  <c:v>11</c:v>
                </c:pt>
                <c:pt idx="9">
                  <c:v>0</c:v>
                </c:pt>
                <c:pt idx="10">
                  <c:v>3.9</c:v>
                </c:pt>
                <c:pt idx="11">
                  <c:v>0</c:v>
                </c:pt>
                <c:pt idx="12">
                  <c:v>15.12</c:v>
                </c:pt>
                <c:pt idx="13">
                  <c:v>0.65000000000000147</c:v>
                </c:pt>
                <c:pt idx="14">
                  <c:v>0</c:v>
                </c:pt>
                <c:pt idx="15">
                  <c:v>0</c:v>
                </c:pt>
              </c:numCache>
            </c:numRef>
          </c:val>
          <c:extLst>
            <c:ext xmlns:c16="http://schemas.microsoft.com/office/drawing/2014/chart" uri="{C3380CC4-5D6E-409C-BE32-E72D297353CC}">
              <c16:uniqueId val="{00000001-90F5-4796-91E1-5CC43E1A4551}"/>
            </c:ext>
          </c:extLst>
        </c:ser>
        <c:dLbls>
          <c:showLegendKey val="0"/>
          <c:showVal val="0"/>
          <c:showCatName val="0"/>
          <c:showSerName val="0"/>
          <c:showPercent val="0"/>
          <c:showBubbleSize val="0"/>
        </c:dLbls>
        <c:gapWidth val="55"/>
        <c:overlap val="100"/>
        <c:axId val="471820560"/>
        <c:axId val="471815072"/>
      </c:barChart>
      <c:catAx>
        <c:axId val="471820560"/>
        <c:scaling>
          <c:orientation val="minMax"/>
        </c:scaling>
        <c:delete val="0"/>
        <c:axPos val="b"/>
        <c:title>
          <c:tx>
            <c:rich>
              <a:bodyPr/>
              <a:lstStyle/>
              <a:p>
                <a:pPr>
                  <a:defRPr/>
                </a:pPr>
                <a:r>
                  <a:rPr lang="en-IE" sz="1800" dirty="0"/>
                  <a:t>Cardiologist</a:t>
                </a:r>
              </a:p>
            </c:rich>
          </c:tx>
          <c:overlay val="0"/>
        </c:title>
        <c:majorTickMark val="none"/>
        <c:minorTickMark val="none"/>
        <c:tickLblPos val="nextTo"/>
        <c:txPr>
          <a:bodyPr/>
          <a:lstStyle/>
          <a:p>
            <a:pPr>
              <a:defRPr sz="1800"/>
            </a:pPr>
            <a:endParaRPr lang="en-US"/>
          </a:p>
        </c:txPr>
        <c:crossAx val="471815072"/>
        <c:crosses val="autoZero"/>
        <c:auto val="1"/>
        <c:lblAlgn val="ctr"/>
        <c:lblOffset val="100"/>
        <c:noMultiLvlLbl val="0"/>
      </c:catAx>
      <c:valAx>
        <c:axId val="471815072"/>
        <c:scaling>
          <c:orientation val="minMax"/>
        </c:scaling>
        <c:delete val="0"/>
        <c:axPos val="l"/>
        <c:majorGridlines/>
        <c:title>
          <c:tx>
            <c:rich>
              <a:bodyPr rot="-5400000" vert="horz"/>
              <a:lstStyle/>
              <a:p>
                <a:pPr>
                  <a:defRPr/>
                </a:pPr>
                <a:r>
                  <a:rPr lang="en-IE" sz="1600" dirty="0"/>
                  <a:t>Superficial Dose (mSv)</a:t>
                </a:r>
                <a:endParaRPr lang="en-IE" dirty="0"/>
              </a:p>
            </c:rich>
          </c:tx>
          <c:overlay val="0"/>
        </c:title>
        <c:numFmt formatCode="General" sourceLinked="1"/>
        <c:majorTickMark val="none"/>
        <c:minorTickMark val="none"/>
        <c:tickLblPos val="nextTo"/>
        <c:txPr>
          <a:bodyPr/>
          <a:lstStyle/>
          <a:p>
            <a:pPr>
              <a:defRPr sz="2000" b="1" baseline="0"/>
            </a:pPr>
            <a:endParaRPr lang="en-US"/>
          </a:p>
        </c:txPr>
        <c:crossAx val="471820560"/>
        <c:crosses val="autoZero"/>
        <c:crossBetween val="between"/>
        <c:majorUnit val="10"/>
      </c:valAx>
    </c:plotArea>
    <c:plotVisOnly val="1"/>
    <c:dispBlanksAs val="gap"/>
    <c:showDLblsOverMax val="0"/>
  </c:chart>
  <c:externalData r:id="rId2">
    <c:autoUpdate val="0"/>
  </c:externalData>
</c:chartSpace>
</file>

<file path=ppt/diagrams/_rels/data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FE443-AD4E-455C-A7FE-8E33EC82D33C}"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IE"/>
        </a:p>
      </dgm:t>
    </dgm:pt>
    <dgm:pt modelId="{B35C0370-1107-4106-8442-29A8428B3E7D}">
      <dgm:prSet phldrT="[Text]"/>
      <dgm:spPr/>
      <dgm:t>
        <a:bodyPr/>
        <a:lstStyle/>
        <a:p>
          <a:r>
            <a:rPr lang="en-GB" dirty="0"/>
            <a:t>Society</a:t>
          </a:r>
          <a:endParaRPr lang="en-IE" dirty="0"/>
        </a:p>
      </dgm:t>
    </dgm:pt>
    <dgm:pt modelId="{1BFDA5C1-B30F-4E77-A497-4FC819A8311B}" type="parTrans" cxnId="{E2223A53-A73D-46FD-BB8C-E55CFCD5D5AD}">
      <dgm:prSet/>
      <dgm:spPr/>
      <dgm:t>
        <a:bodyPr/>
        <a:lstStyle/>
        <a:p>
          <a:endParaRPr lang="en-IE"/>
        </a:p>
      </dgm:t>
    </dgm:pt>
    <dgm:pt modelId="{20A04C60-D62F-4C08-989C-A252032C3D21}" type="sibTrans" cxnId="{E2223A53-A73D-46FD-BB8C-E55CFCD5D5AD}">
      <dgm:prSet/>
      <dgm:spPr/>
      <dgm:t>
        <a:bodyPr/>
        <a:lstStyle/>
        <a:p>
          <a:endParaRPr lang="en-IE"/>
        </a:p>
      </dgm:t>
    </dgm:pt>
    <dgm:pt modelId="{8D17C40E-2062-47E8-8ABB-C1EBBBA84435}">
      <dgm:prSet phldrT="[Text]"/>
      <dgm:spPr/>
      <dgm:t>
        <a:bodyPr/>
        <a:lstStyle/>
        <a:p>
          <a:r>
            <a:rPr lang="en-GB" dirty="0"/>
            <a:t>Healthcare system</a:t>
          </a:r>
          <a:endParaRPr lang="en-IE" dirty="0"/>
        </a:p>
      </dgm:t>
    </dgm:pt>
    <dgm:pt modelId="{ED173DE9-9492-49B3-AC2A-EB72FE011A0C}" type="parTrans" cxnId="{880258CC-B4BA-4CD2-9645-21C6E14C1D15}">
      <dgm:prSet/>
      <dgm:spPr/>
      <dgm:t>
        <a:bodyPr/>
        <a:lstStyle/>
        <a:p>
          <a:endParaRPr lang="en-IE"/>
        </a:p>
      </dgm:t>
    </dgm:pt>
    <dgm:pt modelId="{437996F5-3F8B-4D59-B893-412682699FB2}" type="sibTrans" cxnId="{880258CC-B4BA-4CD2-9645-21C6E14C1D15}">
      <dgm:prSet/>
      <dgm:spPr/>
      <dgm:t>
        <a:bodyPr/>
        <a:lstStyle/>
        <a:p>
          <a:endParaRPr lang="en-IE"/>
        </a:p>
      </dgm:t>
    </dgm:pt>
    <dgm:pt modelId="{27197568-23DE-4089-B26C-5A844AE8696A}">
      <dgm:prSet phldrT="[Text]"/>
      <dgm:spPr/>
      <dgm:t>
        <a:bodyPr/>
        <a:lstStyle/>
        <a:p>
          <a:r>
            <a:rPr lang="en-GB" dirty="0"/>
            <a:t>Hospital</a:t>
          </a:r>
          <a:endParaRPr lang="en-IE" dirty="0"/>
        </a:p>
      </dgm:t>
    </dgm:pt>
    <dgm:pt modelId="{2404C9BC-E5F5-4B40-8EB4-210F5157CC79}" type="parTrans" cxnId="{48AF9517-2078-4C8B-AC40-B20482011E8B}">
      <dgm:prSet/>
      <dgm:spPr/>
      <dgm:t>
        <a:bodyPr/>
        <a:lstStyle/>
        <a:p>
          <a:endParaRPr lang="en-IE"/>
        </a:p>
      </dgm:t>
    </dgm:pt>
    <dgm:pt modelId="{177C90DF-EE05-41D2-B96F-06ED9BFEBE87}" type="sibTrans" cxnId="{48AF9517-2078-4C8B-AC40-B20482011E8B}">
      <dgm:prSet/>
      <dgm:spPr/>
      <dgm:t>
        <a:bodyPr/>
        <a:lstStyle/>
        <a:p>
          <a:endParaRPr lang="en-IE"/>
        </a:p>
      </dgm:t>
    </dgm:pt>
    <dgm:pt modelId="{3AC716B9-0FF0-4DFB-BDBE-F1F671439A1A}">
      <dgm:prSet phldrT="[Text]"/>
      <dgm:spPr/>
      <dgm:t>
        <a:bodyPr/>
        <a:lstStyle/>
        <a:p>
          <a:r>
            <a:rPr lang="en-GB" dirty="0"/>
            <a:t>Medical Physicist</a:t>
          </a:r>
          <a:endParaRPr lang="en-IE" dirty="0"/>
        </a:p>
      </dgm:t>
    </dgm:pt>
    <dgm:pt modelId="{467AB139-4430-4B2F-8518-A29F00D3F79A}" type="parTrans" cxnId="{70D79262-280F-457F-A264-9ABEAF7E83B2}">
      <dgm:prSet/>
      <dgm:spPr/>
      <dgm:t>
        <a:bodyPr/>
        <a:lstStyle/>
        <a:p>
          <a:endParaRPr lang="en-IE"/>
        </a:p>
      </dgm:t>
    </dgm:pt>
    <dgm:pt modelId="{AD639992-DFDB-4682-8421-A3819A408250}" type="sibTrans" cxnId="{70D79262-280F-457F-A264-9ABEAF7E83B2}">
      <dgm:prSet/>
      <dgm:spPr/>
      <dgm:t>
        <a:bodyPr/>
        <a:lstStyle/>
        <a:p>
          <a:endParaRPr lang="en-IE"/>
        </a:p>
      </dgm:t>
    </dgm:pt>
    <dgm:pt modelId="{FC91E075-F806-4928-BFBC-2BA07FDB15D6}">
      <dgm:prSet/>
      <dgm:spPr/>
      <dgm:t>
        <a:bodyPr/>
        <a:lstStyle/>
        <a:p>
          <a:r>
            <a:rPr lang="en-GB" dirty="0"/>
            <a:t>World</a:t>
          </a:r>
          <a:endParaRPr lang="en-IE" dirty="0"/>
        </a:p>
      </dgm:t>
    </dgm:pt>
    <dgm:pt modelId="{95ECCC9C-39BC-48EF-A199-3062387F5AF4}" type="parTrans" cxnId="{19B03027-C2C3-4F33-840A-486A47B8A5D6}">
      <dgm:prSet/>
      <dgm:spPr/>
      <dgm:t>
        <a:bodyPr/>
        <a:lstStyle/>
        <a:p>
          <a:endParaRPr lang="en-IE"/>
        </a:p>
      </dgm:t>
    </dgm:pt>
    <dgm:pt modelId="{76B14726-3A8F-4B9F-9FAC-ADC74A0EB11B}" type="sibTrans" cxnId="{19B03027-C2C3-4F33-840A-486A47B8A5D6}">
      <dgm:prSet/>
      <dgm:spPr/>
      <dgm:t>
        <a:bodyPr/>
        <a:lstStyle/>
        <a:p>
          <a:endParaRPr lang="en-IE"/>
        </a:p>
      </dgm:t>
    </dgm:pt>
    <dgm:pt modelId="{A6483D25-33E9-4D9D-AD08-2BECE56B062B}" type="pres">
      <dgm:prSet presAssocID="{10CFE443-AD4E-455C-A7FE-8E33EC82D33C}" presName="Name0" presStyleCnt="0">
        <dgm:presLayoutVars>
          <dgm:chMax val="7"/>
          <dgm:resizeHandles val="exact"/>
        </dgm:presLayoutVars>
      </dgm:prSet>
      <dgm:spPr/>
    </dgm:pt>
    <dgm:pt modelId="{DB558414-BEC8-4898-B98B-1B3B38B2FE84}" type="pres">
      <dgm:prSet presAssocID="{10CFE443-AD4E-455C-A7FE-8E33EC82D33C}" presName="comp1" presStyleCnt="0"/>
      <dgm:spPr/>
    </dgm:pt>
    <dgm:pt modelId="{486DB2BE-C3F4-4232-BE83-0B8A3D1EA1A3}" type="pres">
      <dgm:prSet presAssocID="{10CFE443-AD4E-455C-A7FE-8E33EC82D33C}" presName="circle1" presStyleLbl="node1" presStyleIdx="0" presStyleCnt="5"/>
      <dgm:spPr/>
    </dgm:pt>
    <dgm:pt modelId="{B8064D16-F538-4DB0-B9D5-5BF270BCEE9A}" type="pres">
      <dgm:prSet presAssocID="{10CFE443-AD4E-455C-A7FE-8E33EC82D33C}" presName="c1text" presStyleLbl="node1" presStyleIdx="0" presStyleCnt="5">
        <dgm:presLayoutVars>
          <dgm:bulletEnabled val="1"/>
        </dgm:presLayoutVars>
      </dgm:prSet>
      <dgm:spPr/>
    </dgm:pt>
    <dgm:pt modelId="{511D5E6D-2556-4349-95B3-8E67CF5D5588}" type="pres">
      <dgm:prSet presAssocID="{10CFE443-AD4E-455C-A7FE-8E33EC82D33C}" presName="comp2" presStyleCnt="0"/>
      <dgm:spPr/>
    </dgm:pt>
    <dgm:pt modelId="{8E3B88C8-A6E3-4E94-A984-D45C8C84FBC0}" type="pres">
      <dgm:prSet presAssocID="{10CFE443-AD4E-455C-A7FE-8E33EC82D33C}" presName="circle2" presStyleLbl="node1" presStyleIdx="1" presStyleCnt="5"/>
      <dgm:spPr/>
    </dgm:pt>
    <dgm:pt modelId="{2015D37E-45D1-4A3D-B2D9-183A7E64E99A}" type="pres">
      <dgm:prSet presAssocID="{10CFE443-AD4E-455C-A7FE-8E33EC82D33C}" presName="c2text" presStyleLbl="node1" presStyleIdx="1" presStyleCnt="5">
        <dgm:presLayoutVars>
          <dgm:bulletEnabled val="1"/>
        </dgm:presLayoutVars>
      </dgm:prSet>
      <dgm:spPr/>
    </dgm:pt>
    <dgm:pt modelId="{72EDFF2A-954E-4339-AE94-7DEDA8606CDD}" type="pres">
      <dgm:prSet presAssocID="{10CFE443-AD4E-455C-A7FE-8E33EC82D33C}" presName="comp3" presStyleCnt="0"/>
      <dgm:spPr/>
    </dgm:pt>
    <dgm:pt modelId="{ECAC168C-23DC-461E-BFBA-3CE476E45485}" type="pres">
      <dgm:prSet presAssocID="{10CFE443-AD4E-455C-A7FE-8E33EC82D33C}" presName="circle3" presStyleLbl="node1" presStyleIdx="2" presStyleCnt="5" custLinFactNeighborX="1623" custLinFactNeighborY="-541"/>
      <dgm:spPr/>
    </dgm:pt>
    <dgm:pt modelId="{8702DA62-25B2-47F4-B1B8-9F01B5FEE8CB}" type="pres">
      <dgm:prSet presAssocID="{10CFE443-AD4E-455C-A7FE-8E33EC82D33C}" presName="c3text" presStyleLbl="node1" presStyleIdx="2" presStyleCnt="5">
        <dgm:presLayoutVars>
          <dgm:bulletEnabled val="1"/>
        </dgm:presLayoutVars>
      </dgm:prSet>
      <dgm:spPr/>
    </dgm:pt>
    <dgm:pt modelId="{9BF7B586-8267-4CD0-B18F-BCFBDD1304F6}" type="pres">
      <dgm:prSet presAssocID="{10CFE443-AD4E-455C-A7FE-8E33EC82D33C}" presName="comp4" presStyleCnt="0"/>
      <dgm:spPr/>
    </dgm:pt>
    <dgm:pt modelId="{B26EAB88-3473-4632-B411-7248D547459E}" type="pres">
      <dgm:prSet presAssocID="{10CFE443-AD4E-455C-A7FE-8E33EC82D33C}" presName="circle4" presStyleLbl="node1" presStyleIdx="3" presStyleCnt="5"/>
      <dgm:spPr/>
    </dgm:pt>
    <dgm:pt modelId="{F5B7B9C2-698A-46AE-818E-EAF3299928A6}" type="pres">
      <dgm:prSet presAssocID="{10CFE443-AD4E-455C-A7FE-8E33EC82D33C}" presName="c4text" presStyleLbl="node1" presStyleIdx="3" presStyleCnt="5">
        <dgm:presLayoutVars>
          <dgm:bulletEnabled val="1"/>
        </dgm:presLayoutVars>
      </dgm:prSet>
      <dgm:spPr/>
    </dgm:pt>
    <dgm:pt modelId="{1F6862D4-7E67-41C3-9C4F-57F1579EAD32}" type="pres">
      <dgm:prSet presAssocID="{10CFE443-AD4E-455C-A7FE-8E33EC82D33C}" presName="comp5" presStyleCnt="0"/>
      <dgm:spPr/>
    </dgm:pt>
    <dgm:pt modelId="{3CC2A05B-A8EB-452A-BE71-52E6E7906F55}" type="pres">
      <dgm:prSet presAssocID="{10CFE443-AD4E-455C-A7FE-8E33EC82D33C}" presName="circle5" presStyleLbl="node1" presStyleIdx="4" presStyleCnt="5"/>
      <dgm:spPr/>
    </dgm:pt>
    <dgm:pt modelId="{78300286-1DD1-4B8E-BF2A-439FB59E7411}" type="pres">
      <dgm:prSet presAssocID="{10CFE443-AD4E-455C-A7FE-8E33EC82D33C}" presName="c5text" presStyleLbl="node1" presStyleIdx="4" presStyleCnt="5">
        <dgm:presLayoutVars>
          <dgm:bulletEnabled val="1"/>
        </dgm:presLayoutVars>
      </dgm:prSet>
      <dgm:spPr/>
    </dgm:pt>
  </dgm:ptLst>
  <dgm:cxnLst>
    <dgm:cxn modelId="{C8138710-D255-4ACE-B7B8-441ED05CDF6E}" type="presOf" srcId="{10CFE443-AD4E-455C-A7FE-8E33EC82D33C}" destId="{A6483D25-33E9-4D9D-AD08-2BECE56B062B}" srcOrd="0" destOrd="0" presId="urn:microsoft.com/office/officeart/2005/8/layout/venn2"/>
    <dgm:cxn modelId="{48AF9517-2078-4C8B-AC40-B20482011E8B}" srcId="{10CFE443-AD4E-455C-A7FE-8E33EC82D33C}" destId="{27197568-23DE-4089-B26C-5A844AE8696A}" srcOrd="3" destOrd="0" parTransId="{2404C9BC-E5F5-4B40-8EB4-210F5157CC79}" sibTransId="{177C90DF-EE05-41D2-B96F-06ED9BFEBE87}"/>
    <dgm:cxn modelId="{603AF11E-AAFF-407A-B280-E2C19F3C263B}" type="presOf" srcId="{FC91E075-F806-4928-BFBC-2BA07FDB15D6}" destId="{486DB2BE-C3F4-4232-BE83-0B8A3D1EA1A3}" srcOrd="0" destOrd="0" presId="urn:microsoft.com/office/officeart/2005/8/layout/venn2"/>
    <dgm:cxn modelId="{19B03027-C2C3-4F33-840A-486A47B8A5D6}" srcId="{10CFE443-AD4E-455C-A7FE-8E33EC82D33C}" destId="{FC91E075-F806-4928-BFBC-2BA07FDB15D6}" srcOrd="0" destOrd="0" parTransId="{95ECCC9C-39BC-48EF-A199-3062387F5AF4}" sibTransId="{76B14726-3A8F-4B9F-9FAC-ADC74A0EB11B}"/>
    <dgm:cxn modelId="{DBC06933-F489-459A-A623-C93EDC3001D7}" type="presOf" srcId="{B35C0370-1107-4106-8442-29A8428B3E7D}" destId="{8E3B88C8-A6E3-4E94-A984-D45C8C84FBC0}" srcOrd="0" destOrd="0" presId="urn:microsoft.com/office/officeart/2005/8/layout/venn2"/>
    <dgm:cxn modelId="{97CBB65D-BAE8-45AA-AF8C-492056F4C232}" type="presOf" srcId="{3AC716B9-0FF0-4DFB-BDBE-F1F671439A1A}" destId="{78300286-1DD1-4B8E-BF2A-439FB59E7411}" srcOrd="1" destOrd="0" presId="urn:microsoft.com/office/officeart/2005/8/layout/venn2"/>
    <dgm:cxn modelId="{70D79262-280F-457F-A264-9ABEAF7E83B2}" srcId="{10CFE443-AD4E-455C-A7FE-8E33EC82D33C}" destId="{3AC716B9-0FF0-4DFB-BDBE-F1F671439A1A}" srcOrd="4" destOrd="0" parTransId="{467AB139-4430-4B2F-8518-A29F00D3F79A}" sibTransId="{AD639992-DFDB-4682-8421-A3819A408250}"/>
    <dgm:cxn modelId="{E2223A53-A73D-46FD-BB8C-E55CFCD5D5AD}" srcId="{10CFE443-AD4E-455C-A7FE-8E33EC82D33C}" destId="{B35C0370-1107-4106-8442-29A8428B3E7D}" srcOrd="1" destOrd="0" parTransId="{1BFDA5C1-B30F-4E77-A497-4FC819A8311B}" sibTransId="{20A04C60-D62F-4C08-989C-A252032C3D21}"/>
    <dgm:cxn modelId="{13CAEA73-5044-4767-BDF8-8BC4E013DB7D}" type="presOf" srcId="{3AC716B9-0FF0-4DFB-BDBE-F1F671439A1A}" destId="{3CC2A05B-A8EB-452A-BE71-52E6E7906F55}" srcOrd="0" destOrd="0" presId="urn:microsoft.com/office/officeart/2005/8/layout/venn2"/>
    <dgm:cxn modelId="{53B9F280-5960-4C69-A721-C055D6A22083}" type="presOf" srcId="{FC91E075-F806-4928-BFBC-2BA07FDB15D6}" destId="{B8064D16-F538-4DB0-B9D5-5BF270BCEE9A}" srcOrd="1" destOrd="0" presId="urn:microsoft.com/office/officeart/2005/8/layout/venn2"/>
    <dgm:cxn modelId="{130B0993-7C57-4F76-BF3C-04A1C49391A9}" type="presOf" srcId="{27197568-23DE-4089-B26C-5A844AE8696A}" destId="{F5B7B9C2-698A-46AE-818E-EAF3299928A6}" srcOrd="1" destOrd="0" presId="urn:microsoft.com/office/officeart/2005/8/layout/venn2"/>
    <dgm:cxn modelId="{A5F219B2-C2CB-4F1E-AA3A-AF4641C29E4B}" type="presOf" srcId="{B35C0370-1107-4106-8442-29A8428B3E7D}" destId="{2015D37E-45D1-4A3D-B2D9-183A7E64E99A}" srcOrd="1" destOrd="0" presId="urn:microsoft.com/office/officeart/2005/8/layout/venn2"/>
    <dgm:cxn modelId="{11D281B2-CF02-484C-B1EB-8621D0A5E8BB}" type="presOf" srcId="{8D17C40E-2062-47E8-8ABB-C1EBBBA84435}" destId="{8702DA62-25B2-47F4-B1B8-9F01B5FEE8CB}" srcOrd="1" destOrd="0" presId="urn:microsoft.com/office/officeart/2005/8/layout/venn2"/>
    <dgm:cxn modelId="{F55F14C1-46B4-40BC-9579-1BB6833CC99B}" type="presOf" srcId="{27197568-23DE-4089-B26C-5A844AE8696A}" destId="{B26EAB88-3473-4632-B411-7248D547459E}" srcOrd="0" destOrd="0" presId="urn:microsoft.com/office/officeart/2005/8/layout/venn2"/>
    <dgm:cxn modelId="{880258CC-B4BA-4CD2-9645-21C6E14C1D15}" srcId="{10CFE443-AD4E-455C-A7FE-8E33EC82D33C}" destId="{8D17C40E-2062-47E8-8ABB-C1EBBBA84435}" srcOrd="2" destOrd="0" parTransId="{ED173DE9-9492-49B3-AC2A-EB72FE011A0C}" sibTransId="{437996F5-3F8B-4D59-B893-412682699FB2}"/>
    <dgm:cxn modelId="{9704B1DC-40E9-4DCE-95F3-0F0960447B1B}" type="presOf" srcId="{8D17C40E-2062-47E8-8ABB-C1EBBBA84435}" destId="{ECAC168C-23DC-461E-BFBA-3CE476E45485}" srcOrd="0" destOrd="0" presId="urn:microsoft.com/office/officeart/2005/8/layout/venn2"/>
    <dgm:cxn modelId="{4C7212EF-567A-4591-A27D-8F1E98132474}" type="presParOf" srcId="{A6483D25-33E9-4D9D-AD08-2BECE56B062B}" destId="{DB558414-BEC8-4898-B98B-1B3B38B2FE84}" srcOrd="0" destOrd="0" presId="urn:microsoft.com/office/officeart/2005/8/layout/venn2"/>
    <dgm:cxn modelId="{4FEEB7AB-3FFD-424B-B693-AE702BBACF05}" type="presParOf" srcId="{DB558414-BEC8-4898-B98B-1B3B38B2FE84}" destId="{486DB2BE-C3F4-4232-BE83-0B8A3D1EA1A3}" srcOrd="0" destOrd="0" presId="urn:microsoft.com/office/officeart/2005/8/layout/venn2"/>
    <dgm:cxn modelId="{A787B4E9-4048-4E4C-87B3-962F1FFF9077}" type="presParOf" srcId="{DB558414-BEC8-4898-B98B-1B3B38B2FE84}" destId="{B8064D16-F538-4DB0-B9D5-5BF270BCEE9A}" srcOrd="1" destOrd="0" presId="urn:microsoft.com/office/officeart/2005/8/layout/venn2"/>
    <dgm:cxn modelId="{38B6E796-960A-450B-A8C5-D6177DAF82A7}" type="presParOf" srcId="{A6483D25-33E9-4D9D-AD08-2BECE56B062B}" destId="{511D5E6D-2556-4349-95B3-8E67CF5D5588}" srcOrd="1" destOrd="0" presId="urn:microsoft.com/office/officeart/2005/8/layout/venn2"/>
    <dgm:cxn modelId="{35DC87E7-73C5-4A14-B4C3-7970D911F527}" type="presParOf" srcId="{511D5E6D-2556-4349-95B3-8E67CF5D5588}" destId="{8E3B88C8-A6E3-4E94-A984-D45C8C84FBC0}" srcOrd="0" destOrd="0" presId="urn:microsoft.com/office/officeart/2005/8/layout/venn2"/>
    <dgm:cxn modelId="{991418A2-4D0E-49FD-8884-FB595BD856E4}" type="presParOf" srcId="{511D5E6D-2556-4349-95B3-8E67CF5D5588}" destId="{2015D37E-45D1-4A3D-B2D9-183A7E64E99A}" srcOrd="1" destOrd="0" presId="urn:microsoft.com/office/officeart/2005/8/layout/venn2"/>
    <dgm:cxn modelId="{F1964FA5-C4F7-4E84-AACF-F428A01C6BC9}" type="presParOf" srcId="{A6483D25-33E9-4D9D-AD08-2BECE56B062B}" destId="{72EDFF2A-954E-4339-AE94-7DEDA8606CDD}" srcOrd="2" destOrd="0" presId="urn:microsoft.com/office/officeart/2005/8/layout/venn2"/>
    <dgm:cxn modelId="{BD9EB9C5-556F-4F7B-B662-A84947F26160}" type="presParOf" srcId="{72EDFF2A-954E-4339-AE94-7DEDA8606CDD}" destId="{ECAC168C-23DC-461E-BFBA-3CE476E45485}" srcOrd="0" destOrd="0" presId="urn:microsoft.com/office/officeart/2005/8/layout/venn2"/>
    <dgm:cxn modelId="{57790867-3BC1-4905-B919-3FB6AFB0B4BD}" type="presParOf" srcId="{72EDFF2A-954E-4339-AE94-7DEDA8606CDD}" destId="{8702DA62-25B2-47F4-B1B8-9F01B5FEE8CB}" srcOrd="1" destOrd="0" presId="urn:microsoft.com/office/officeart/2005/8/layout/venn2"/>
    <dgm:cxn modelId="{62FB6026-4431-4A7B-B3C9-F06A54B65BCD}" type="presParOf" srcId="{A6483D25-33E9-4D9D-AD08-2BECE56B062B}" destId="{9BF7B586-8267-4CD0-B18F-BCFBDD1304F6}" srcOrd="3" destOrd="0" presId="urn:microsoft.com/office/officeart/2005/8/layout/venn2"/>
    <dgm:cxn modelId="{8088816A-AA6A-4EAC-81D3-4A5F2E889969}" type="presParOf" srcId="{9BF7B586-8267-4CD0-B18F-BCFBDD1304F6}" destId="{B26EAB88-3473-4632-B411-7248D547459E}" srcOrd="0" destOrd="0" presId="urn:microsoft.com/office/officeart/2005/8/layout/venn2"/>
    <dgm:cxn modelId="{4A869523-96A5-467D-AA16-A7075516DCBF}" type="presParOf" srcId="{9BF7B586-8267-4CD0-B18F-BCFBDD1304F6}" destId="{F5B7B9C2-698A-46AE-818E-EAF3299928A6}" srcOrd="1" destOrd="0" presId="urn:microsoft.com/office/officeart/2005/8/layout/venn2"/>
    <dgm:cxn modelId="{1B03C9F3-174E-4773-AA2A-82F29F266BC4}" type="presParOf" srcId="{A6483D25-33E9-4D9D-AD08-2BECE56B062B}" destId="{1F6862D4-7E67-41C3-9C4F-57F1579EAD32}" srcOrd="4" destOrd="0" presId="urn:microsoft.com/office/officeart/2005/8/layout/venn2"/>
    <dgm:cxn modelId="{3B377178-6481-4A41-9EC2-862DACC452E7}" type="presParOf" srcId="{1F6862D4-7E67-41C3-9C4F-57F1579EAD32}" destId="{3CC2A05B-A8EB-452A-BE71-52E6E7906F55}" srcOrd="0" destOrd="0" presId="urn:microsoft.com/office/officeart/2005/8/layout/venn2"/>
    <dgm:cxn modelId="{40A931DA-9E7F-4B84-809D-033C4B1FBC92}" type="presParOf" srcId="{1F6862D4-7E67-41C3-9C4F-57F1579EAD32}" destId="{78300286-1DD1-4B8E-BF2A-439FB59E741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FB9234-540D-4E01-BBD2-78FB866AF01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8D7FE97-5229-45CB-B1DF-BCBA9853B54A}">
      <dgm:prSet/>
      <dgm:spPr/>
      <dgm:t>
        <a:bodyPr/>
        <a:lstStyle/>
        <a:p>
          <a:r>
            <a:rPr lang="en-GB" dirty="0"/>
            <a:t>Risk assessments</a:t>
          </a:r>
          <a:endParaRPr lang="en-US" dirty="0"/>
        </a:p>
      </dgm:t>
    </dgm:pt>
    <dgm:pt modelId="{DCC074EF-C22D-4006-85D2-1F4485A47BB3}" type="parTrans" cxnId="{B492228E-68FA-4088-A344-F4317E701FBA}">
      <dgm:prSet/>
      <dgm:spPr/>
      <dgm:t>
        <a:bodyPr/>
        <a:lstStyle/>
        <a:p>
          <a:endParaRPr lang="en-US"/>
        </a:p>
      </dgm:t>
    </dgm:pt>
    <dgm:pt modelId="{51239748-622B-44F1-8EA4-768E35B4BEB3}" type="sibTrans" cxnId="{B492228E-68FA-4088-A344-F4317E701FBA}">
      <dgm:prSet/>
      <dgm:spPr/>
      <dgm:t>
        <a:bodyPr/>
        <a:lstStyle/>
        <a:p>
          <a:endParaRPr lang="en-US"/>
        </a:p>
      </dgm:t>
    </dgm:pt>
    <dgm:pt modelId="{6315C1E8-C94D-4AB0-A376-B468A632008E}">
      <dgm:prSet/>
      <dgm:spPr/>
      <dgm:t>
        <a:bodyPr/>
        <a:lstStyle/>
        <a:p>
          <a:r>
            <a:rPr lang="en-GB" dirty="0"/>
            <a:t>Business case</a:t>
          </a:r>
          <a:endParaRPr lang="en-US" dirty="0"/>
        </a:p>
      </dgm:t>
    </dgm:pt>
    <dgm:pt modelId="{A95DCE9B-A43F-43D1-A57D-3A4BBE5505BC}" type="parTrans" cxnId="{D928CBD2-11D7-4C53-BA6D-691A510A690A}">
      <dgm:prSet/>
      <dgm:spPr/>
      <dgm:t>
        <a:bodyPr/>
        <a:lstStyle/>
        <a:p>
          <a:endParaRPr lang="en-US"/>
        </a:p>
      </dgm:t>
    </dgm:pt>
    <dgm:pt modelId="{CF04111A-A29F-47E8-9B7F-A83A493C6CB4}" type="sibTrans" cxnId="{D928CBD2-11D7-4C53-BA6D-691A510A690A}">
      <dgm:prSet/>
      <dgm:spPr/>
      <dgm:t>
        <a:bodyPr/>
        <a:lstStyle/>
        <a:p>
          <a:endParaRPr lang="en-US"/>
        </a:p>
      </dgm:t>
    </dgm:pt>
    <dgm:pt modelId="{75F06CD1-184A-428A-82A5-3D004BE85670}">
      <dgm:prSet/>
      <dgm:spPr/>
      <dgm:t>
        <a:bodyPr/>
        <a:lstStyle/>
        <a:p>
          <a:r>
            <a:rPr lang="en-GB" dirty="0"/>
            <a:t>Failure mode and effects </a:t>
          </a:r>
        </a:p>
        <a:p>
          <a:r>
            <a:rPr lang="en-GB" dirty="0"/>
            <a:t> analysis ( particularly  useful in new uses and projects) </a:t>
          </a:r>
          <a:endParaRPr lang="en-US" dirty="0"/>
        </a:p>
      </dgm:t>
    </dgm:pt>
    <dgm:pt modelId="{AE6040DE-E124-43F5-BFAF-537DE88927A2}" type="parTrans" cxnId="{A9AA25E5-11E1-42CA-8363-9CFD0A427E1C}">
      <dgm:prSet/>
      <dgm:spPr/>
      <dgm:t>
        <a:bodyPr/>
        <a:lstStyle/>
        <a:p>
          <a:endParaRPr lang="en-US"/>
        </a:p>
      </dgm:t>
    </dgm:pt>
    <dgm:pt modelId="{B461C820-B983-4DE1-BA06-CE90532C7DCE}" type="sibTrans" cxnId="{A9AA25E5-11E1-42CA-8363-9CFD0A427E1C}">
      <dgm:prSet/>
      <dgm:spPr/>
      <dgm:t>
        <a:bodyPr/>
        <a:lstStyle/>
        <a:p>
          <a:endParaRPr lang="en-US"/>
        </a:p>
      </dgm:t>
    </dgm:pt>
    <dgm:pt modelId="{8E305418-CCBB-4CF7-80F9-F2BB1A56CC08}" type="pres">
      <dgm:prSet presAssocID="{68FB9234-540D-4E01-BBD2-78FB866AF01C}" presName="diagram" presStyleCnt="0">
        <dgm:presLayoutVars>
          <dgm:dir/>
          <dgm:resizeHandles val="exact"/>
        </dgm:presLayoutVars>
      </dgm:prSet>
      <dgm:spPr/>
    </dgm:pt>
    <dgm:pt modelId="{FF67682E-C2CA-41AE-80BE-949AED0082B5}" type="pres">
      <dgm:prSet presAssocID="{78D7FE97-5229-45CB-B1DF-BCBA9853B54A}" presName="node" presStyleLbl="node1" presStyleIdx="0" presStyleCnt="3">
        <dgm:presLayoutVars>
          <dgm:bulletEnabled val="1"/>
        </dgm:presLayoutVars>
      </dgm:prSet>
      <dgm:spPr/>
    </dgm:pt>
    <dgm:pt modelId="{25DFDD2B-2BE1-45F8-B47E-CF763C49E4A1}" type="pres">
      <dgm:prSet presAssocID="{51239748-622B-44F1-8EA4-768E35B4BEB3}" presName="sibTrans" presStyleCnt="0"/>
      <dgm:spPr/>
    </dgm:pt>
    <dgm:pt modelId="{22F1D562-1BD9-45AE-A89F-93CAEA34DE31}" type="pres">
      <dgm:prSet presAssocID="{6315C1E8-C94D-4AB0-A376-B468A632008E}" presName="node" presStyleLbl="node1" presStyleIdx="1" presStyleCnt="3">
        <dgm:presLayoutVars>
          <dgm:bulletEnabled val="1"/>
        </dgm:presLayoutVars>
      </dgm:prSet>
      <dgm:spPr/>
    </dgm:pt>
    <dgm:pt modelId="{446A02DC-4E80-4F92-8EEC-CC624123C1A6}" type="pres">
      <dgm:prSet presAssocID="{CF04111A-A29F-47E8-9B7F-A83A493C6CB4}" presName="sibTrans" presStyleCnt="0"/>
      <dgm:spPr/>
    </dgm:pt>
    <dgm:pt modelId="{DB2683B8-0D2D-476A-B726-6659752C284A}" type="pres">
      <dgm:prSet presAssocID="{75F06CD1-184A-428A-82A5-3D004BE85670}" presName="node" presStyleLbl="node1" presStyleIdx="2" presStyleCnt="3">
        <dgm:presLayoutVars>
          <dgm:bulletEnabled val="1"/>
        </dgm:presLayoutVars>
      </dgm:prSet>
      <dgm:spPr/>
    </dgm:pt>
  </dgm:ptLst>
  <dgm:cxnLst>
    <dgm:cxn modelId="{513F6D16-8BEC-4C7C-AFCC-5A00F352F5A6}" type="presOf" srcId="{78D7FE97-5229-45CB-B1DF-BCBA9853B54A}" destId="{FF67682E-C2CA-41AE-80BE-949AED0082B5}" srcOrd="0" destOrd="0" presId="urn:microsoft.com/office/officeart/2005/8/layout/default"/>
    <dgm:cxn modelId="{20C9791A-6B60-4E3E-8E79-D4693CAE9AB1}" type="presOf" srcId="{75F06CD1-184A-428A-82A5-3D004BE85670}" destId="{DB2683B8-0D2D-476A-B726-6659752C284A}" srcOrd="0" destOrd="0" presId="urn:microsoft.com/office/officeart/2005/8/layout/default"/>
    <dgm:cxn modelId="{8F17BB1D-E7E4-4B4D-8140-91791D804F3E}" type="presOf" srcId="{6315C1E8-C94D-4AB0-A376-B468A632008E}" destId="{22F1D562-1BD9-45AE-A89F-93CAEA34DE31}" srcOrd="0" destOrd="0" presId="urn:microsoft.com/office/officeart/2005/8/layout/default"/>
    <dgm:cxn modelId="{B492228E-68FA-4088-A344-F4317E701FBA}" srcId="{68FB9234-540D-4E01-BBD2-78FB866AF01C}" destId="{78D7FE97-5229-45CB-B1DF-BCBA9853B54A}" srcOrd="0" destOrd="0" parTransId="{DCC074EF-C22D-4006-85D2-1F4485A47BB3}" sibTransId="{51239748-622B-44F1-8EA4-768E35B4BEB3}"/>
    <dgm:cxn modelId="{D213CEA4-AECA-4008-B360-872B8E818784}" type="presOf" srcId="{68FB9234-540D-4E01-BBD2-78FB866AF01C}" destId="{8E305418-CCBB-4CF7-80F9-F2BB1A56CC08}" srcOrd="0" destOrd="0" presId="urn:microsoft.com/office/officeart/2005/8/layout/default"/>
    <dgm:cxn modelId="{D928CBD2-11D7-4C53-BA6D-691A510A690A}" srcId="{68FB9234-540D-4E01-BBD2-78FB866AF01C}" destId="{6315C1E8-C94D-4AB0-A376-B468A632008E}" srcOrd="1" destOrd="0" parTransId="{A95DCE9B-A43F-43D1-A57D-3A4BBE5505BC}" sibTransId="{CF04111A-A29F-47E8-9B7F-A83A493C6CB4}"/>
    <dgm:cxn modelId="{A9AA25E5-11E1-42CA-8363-9CFD0A427E1C}" srcId="{68FB9234-540D-4E01-BBD2-78FB866AF01C}" destId="{75F06CD1-184A-428A-82A5-3D004BE85670}" srcOrd="2" destOrd="0" parTransId="{AE6040DE-E124-43F5-BFAF-537DE88927A2}" sibTransId="{B461C820-B983-4DE1-BA06-CE90532C7DCE}"/>
    <dgm:cxn modelId="{EF0436F3-4ABB-40CD-84BB-934AF20E0875}" type="presParOf" srcId="{8E305418-CCBB-4CF7-80F9-F2BB1A56CC08}" destId="{FF67682E-C2CA-41AE-80BE-949AED0082B5}" srcOrd="0" destOrd="0" presId="urn:microsoft.com/office/officeart/2005/8/layout/default"/>
    <dgm:cxn modelId="{958B0805-7B4A-4C26-AA97-3048B06350B8}" type="presParOf" srcId="{8E305418-CCBB-4CF7-80F9-F2BB1A56CC08}" destId="{25DFDD2B-2BE1-45F8-B47E-CF763C49E4A1}" srcOrd="1" destOrd="0" presId="urn:microsoft.com/office/officeart/2005/8/layout/default"/>
    <dgm:cxn modelId="{272A20AD-8EB5-49A1-8147-2B2CBAB9DAD0}" type="presParOf" srcId="{8E305418-CCBB-4CF7-80F9-F2BB1A56CC08}" destId="{22F1D562-1BD9-45AE-A89F-93CAEA34DE31}" srcOrd="2" destOrd="0" presId="urn:microsoft.com/office/officeart/2005/8/layout/default"/>
    <dgm:cxn modelId="{CB3EEE52-C3BC-418F-B73C-861ABB287ED6}" type="presParOf" srcId="{8E305418-CCBB-4CF7-80F9-F2BB1A56CC08}" destId="{446A02DC-4E80-4F92-8EEC-CC624123C1A6}" srcOrd="3" destOrd="0" presId="urn:microsoft.com/office/officeart/2005/8/layout/default"/>
    <dgm:cxn modelId="{F357B13A-85E9-4257-82E0-AB51BFBF5541}" type="presParOf" srcId="{8E305418-CCBB-4CF7-80F9-F2BB1A56CC08}" destId="{DB2683B8-0D2D-476A-B726-6659752C284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5CA78-F1EF-4676-AC40-0C154898233F}"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9945EC8C-BB26-4C5F-A598-CBC71A929B43}">
      <dgm:prSet/>
      <dgm:spPr/>
      <dgm:t>
        <a:bodyPr/>
        <a:lstStyle/>
        <a:p>
          <a:r>
            <a:rPr lang="en-US" dirty="0"/>
            <a:t>Quality has to be achieved and maintained by means of an effective management system</a:t>
          </a:r>
        </a:p>
      </dgm:t>
    </dgm:pt>
    <dgm:pt modelId="{98CC9BB8-7707-4471-9958-C4CF7DD0BCE5}" type="parTrans" cxnId="{7D14F9A2-5FFC-4362-BF28-AB8AB93F5AAA}">
      <dgm:prSet/>
      <dgm:spPr/>
      <dgm:t>
        <a:bodyPr/>
        <a:lstStyle/>
        <a:p>
          <a:endParaRPr lang="en-US"/>
        </a:p>
      </dgm:t>
    </dgm:pt>
    <dgm:pt modelId="{A51691FA-D5D8-458B-996C-949DB3680DF8}" type="sibTrans" cxnId="{7D14F9A2-5FFC-4362-BF28-AB8AB93F5AAA}">
      <dgm:prSet/>
      <dgm:spPr/>
      <dgm:t>
        <a:bodyPr/>
        <a:lstStyle/>
        <a:p>
          <a:endParaRPr lang="en-US"/>
        </a:p>
      </dgm:t>
    </dgm:pt>
    <dgm:pt modelId="{0C2D69CE-3019-477C-B199-E4575FBC6111}">
      <dgm:prSet/>
      <dgm:spPr/>
      <dgm:t>
        <a:bodyPr/>
        <a:lstStyle/>
        <a:p>
          <a:r>
            <a:rPr lang="en-US" i="1" dirty="0"/>
            <a:t>“The term management system reflects and  includes the concept of ‘quality control’ (controlling  the quality of products) and its evolution through  ‘quality assurance’ (the system for ensuring the  quality of products) and ‘quality management  system’ (the system for managing quality)”</a:t>
          </a:r>
          <a:endParaRPr lang="en-US" dirty="0"/>
        </a:p>
      </dgm:t>
    </dgm:pt>
    <dgm:pt modelId="{DF08CCAD-3922-4827-80D7-58524B55FCB8}" type="parTrans" cxnId="{E1B9BC95-577F-4EAD-8D06-BDB85446B4E1}">
      <dgm:prSet/>
      <dgm:spPr/>
      <dgm:t>
        <a:bodyPr/>
        <a:lstStyle/>
        <a:p>
          <a:endParaRPr lang="en-US"/>
        </a:p>
      </dgm:t>
    </dgm:pt>
    <dgm:pt modelId="{F18B48D9-7E08-4935-AD05-7CF88020359D}" type="sibTrans" cxnId="{E1B9BC95-577F-4EAD-8D06-BDB85446B4E1}">
      <dgm:prSet/>
      <dgm:spPr/>
      <dgm:t>
        <a:bodyPr/>
        <a:lstStyle/>
        <a:p>
          <a:endParaRPr lang="en-US"/>
        </a:p>
      </dgm:t>
    </dgm:pt>
    <dgm:pt modelId="{201C8C3E-8801-4DF2-AC2A-3D48059BA2D1}" type="pres">
      <dgm:prSet presAssocID="{EFA5CA78-F1EF-4676-AC40-0C154898233F}" presName="Name0" presStyleCnt="0">
        <dgm:presLayoutVars>
          <dgm:dir/>
          <dgm:animLvl val="lvl"/>
          <dgm:resizeHandles val="exact"/>
        </dgm:presLayoutVars>
      </dgm:prSet>
      <dgm:spPr/>
    </dgm:pt>
    <dgm:pt modelId="{B3CAB905-5F57-47C6-BB09-9F3BCAD6B7B6}" type="pres">
      <dgm:prSet presAssocID="{9945EC8C-BB26-4C5F-A598-CBC71A929B43}" presName="boxAndChildren" presStyleCnt="0"/>
      <dgm:spPr/>
    </dgm:pt>
    <dgm:pt modelId="{7B482019-41B8-4294-A1D9-38D3856D9664}" type="pres">
      <dgm:prSet presAssocID="{9945EC8C-BB26-4C5F-A598-CBC71A929B43}" presName="parentTextBox" presStyleLbl="node1" presStyleIdx="0" presStyleCnt="1"/>
      <dgm:spPr/>
    </dgm:pt>
    <dgm:pt modelId="{06732D94-4050-471B-90D0-593E6CDBBFDB}" type="pres">
      <dgm:prSet presAssocID="{9945EC8C-BB26-4C5F-A598-CBC71A929B43}" presName="entireBox" presStyleLbl="node1" presStyleIdx="0" presStyleCnt="1"/>
      <dgm:spPr/>
    </dgm:pt>
    <dgm:pt modelId="{56014487-D52A-4A46-A642-B3EB5B7CFC59}" type="pres">
      <dgm:prSet presAssocID="{9945EC8C-BB26-4C5F-A598-CBC71A929B43}" presName="descendantBox" presStyleCnt="0"/>
      <dgm:spPr/>
    </dgm:pt>
    <dgm:pt modelId="{F31B30D1-6357-4E50-80F9-F5481310374A}" type="pres">
      <dgm:prSet presAssocID="{0C2D69CE-3019-477C-B199-E4575FBC6111}" presName="childTextBox" presStyleLbl="fgAccFollowNode1" presStyleIdx="0" presStyleCnt="1">
        <dgm:presLayoutVars>
          <dgm:bulletEnabled val="1"/>
        </dgm:presLayoutVars>
      </dgm:prSet>
      <dgm:spPr/>
    </dgm:pt>
  </dgm:ptLst>
  <dgm:cxnLst>
    <dgm:cxn modelId="{21640631-4C11-4516-8896-F53820FDE6D5}" type="presOf" srcId="{9945EC8C-BB26-4C5F-A598-CBC71A929B43}" destId="{7B482019-41B8-4294-A1D9-38D3856D9664}" srcOrd="0" destOrd="0" presId="urn:microsoft.com/office/officeart/2005/8/layout/process4"/>
    <dgm:cxn modelId="{E1B9BC95-577F-4EAD-8D06-BDB85446B4E1}" srcId="{9945EC8C-BB26-4C5F-A598-CBC71A929B43}" destId="{0C2D69CE-3019-477C-B199-E4575FBC6111}" srcOrd="0" destOrd="0" parTransId="{DF08CCAD-3922-4827-80D7-58524B55FCB8}" sibTransId="{F18B48D9-7E08-4935-AD05-7CF88020359D}"/>
    <dgm:cxn modelId="{9FF65798-6440-451E-AD20-E2E1326BE790}" type="presOf" srcId="{0C2D69CE-3019-477C-B199-E4575FBC6111}" destId="{F31B30D1-6357-4E50-80F9-F5481310374A}" srcOrd="0" destOrd="0" presId="urn:microsoft.com/office/officeart/2005/8/layout/process4"/>
    <dgm:cxn modelId="{7D14F9A2-5FFC-4362-BF28-AB8AB93F5AAA}" srcId="{EFA5CA78-F1EF-4676-AC40-0C154898233F}" destId="{9945EC8C-BB26-4C5F-A598-CBC71A929B43}" srcOrd="0" destOrd="0" parTransId="{98CC9BB8-7707-4471-9958-C4CF7DD0BCE5}" sibTransId="{A51691FA-D5D8-458B-996C-949DB3680DF8}"/>
    <dgm:cxn modelId="{BD2628B0-7407-43E8-967B-8A50FCF4B5EC}" type="presOf" srcId="{9945EC8C-BB26-4C5F-A598-CBC71A929B43}" destId="{06732D94-4050-471B-90D0-593E6CDBBFDB}" srcOrd="1" destOrd="0" presId="urn:microsoft.com/office/officeart/2005/8/layout/process4"/>
    <dgm:cxn modelId="{A0D26BF6-FFBF-4950-9873-19BE7F165C9E}" type="presOf" srcId="{EFA5CA78-F1EF-4676-AC40-0C154898233F}" destId="{201C8C3E-8801-4DF2-AC2A-3D48059BA2D1}" srcOrd="0" destOrd="0" presId="urn:microsoft.com/office/officeart/2005/8/layout/process4"/>
    <dgm:cxn modelId="{1DF95AA9-43FE-4495-A6AB-6AF510E27FDC}" type="presParOf" srcId="{201C8C3E-8801-4DF2-AC2A-3D48059BA2D1}" destId="{B3CAB905-5F57-47C6-BB09-9F3BCAD6B7B6}" srcOrd="0" destOrd="0" presId="urn:microsoft.com/office/officeart/2005/8/layout/process4"/>
    <dgm:cxn modelId="{52B5BCCF-0B83-49A1-A313-DFA525426F49}" type="presParOf" srcId="{B3CAB905-5F57-47C6-BB09-9F3BCAD6B7B6}" destId="{7B482019-41B8-4294-A1D9-38D3856D9664}" srcOrd="0" destOrd="0" presId="urn:microsoft.com/office/officeart/2005/8/layout/process4"/>
    <dgm:cxn modelId="{DF9CA9B5-D97B-4619-B97E-1CCFE5F0CA91}" type="presParOf" srcId="{B3CAB905-5F57-47C6-BB09-9F3BCAD6B7B6}" destId="{06732D94-4050-471B-90D0-593E6CDBBFDB}" srcOrd="1" destOrd="0" presId="urn:microsoft.com/office/officeart/2005/8/layout/process4"/>
    <dgm:cxn modelId="{59BBA430-3BEA-4E8C-8F6D-803D1B9DAB00}" type="presParOf" srcId="{B3CAB905-5F57-47C6-BB09-9F3BCAD6B7B6}" destId="{56014487-D52A-4A46-A642-B3EB5B7CFC59}" srcOrd="2" destOrd="0" presId="urn:microsoft.com/office/officeart/2005/8/layout/process4"/>
    <dgm:cxn modelId="{3FB84B21-E5A6-49D6-8D94-BB1C9858D4DA}" type="presParOf" srcId="{56014487-D52A-4A46-A642-B3EB5B7CFC59}" destId="{F31B30D1-6357-4E50-80F9-F5481310374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0CD99F-A578-4186-959B-F5EC33543585}"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25C80A0-BC20-4903-8092-5EF08F06B442}">
      <dgm:prSet/>
      <dgm:spPr/>
      <dgm:t>
        <a:bodyPr/>
        <a:lstStyle/>
        <a:p>
          <a:r>
            <a:rPr lang="en-GB" dirty="0"/>
            <a:t>"quality assurance" means all those planned and systematic actions necessary to provide adequate assurance that a structure, system, component or procedure will perform satisfactorily in compliance with agreed standards. Quality control is a part of quality assurance; </a:t>
          </a:r>
          <a:endParaRPr lang="en-US" dirty="0"/>
        </a:p>
      </dgm:t>
    </dgm:pt>
    <dgm:pt modelId="{BA3C4B50-86F8-4952-9716-F3A4F2966F4E}" type="parTrans" cxnId="{618B9EED-75A8-4C21-B0F4-A17ABBA4A75B}">
      <dgm:prSet/>
      <dgm:spPr/>
      <dgm:t>
        <a:bodyPr/>
        <a:lstStyle/>
        <a:p>
          <a:endParaRPr lang="en-US"/>
        </a:p>
      </dgm:t>
    </dgm:pt>
    <dgm:pt modelId="{F6D4D05E-BD8D-459E-8E4C-A23A6D008BB5}" type="sibTrans" cxnId="{618B9EED-75A8-4C21-B0F4-A17ABBA4A75B}">
      <dgm:prSet/>
      <dgm:spPr/>
      <dgm:t>
        <a:bodyPr/>
        <a:lstStyle/>
        <a:p>
          <a:endParaRPr lang="en-US"/>
        </a:p>
      </dgm:t>
    </dgm:pt>
    <dgm:pt modelId="{8D7060D0-2C48-4758-A57B-3DCF9F2A3881}">
      <dgm:prSet/>
      <dgm:spPr/>
      <dgm:t>
        <a:bodyPr/>
        <a:lstStyle/>
        <a:p>
          <a:r>
            <a:rPr lang="en-GB" dirty="0"/>
            <a:t>"quality control" means the set of operations (programming, coordinating, implementing) intended to maintain or to improve quality. It includes monitoring, evaluation and maintenance at required levels of all characteristics of performance of equipment that can be defined, measured, and controlled;</a:t>
          </a:r>
          <a:endParaRPr lang="en-US" dirty="0"/>
        </a:p>
      </dgm:t>
    </dgm:pt>
    <dgm:pt modelId="{8B246647-FB46-4CFF-BBA4-7726449DC5AB}" type="parTrans" cxnId="{F1E4C743-6DE7-426F-BAD5-B40CBC24591D}">
      <dgm:prSet/>
      <dgm:spPr/>
      <dgm:t>
        <a:bodyPr/>
        <a:lstStyle/>
        <a:p>
          <a:endParaRPr lang="en-US"/>
        </a:p>
      </dgm:t>
    </dgm:pt>
    <dgm:pt modelId="{F8ACA761-3A84-4346-9745-4C7D5F7FD11F}" type="sibTrans" cxnId="{F1E4C743-6DE7-426F-BAD5-B40CBC24591D}">
      <dgm:prSet/>
      <dgm:spPr/>
      <dgm:t>
        <a:bodyPr/>
        <a:lstStyle/>
        <a:p>
          <a:endParaRPr lang="en-US"/>
        </a:p>
      </dgm:t>
    </dgm:pt>
    <dgm:pt modelId="{3D736314-A033-4178-A127-60C350253D78}" type="pres">
      <dgm:prSet presAssocID="{070CD99F-A578-4186-959B-F5EC33543585}" presName="hierChild1" presStyleCnt="0">
        <dgm:presLayoutVars>
          <dgm:chPref val="1"/>
          <dgm:dir/>
          <dgm:animOne val="branch"/>
          <dgm:animLvl val="lvl"/>
          <dgm:resizeHandles/>
        </dgm:presLayoutVars>
      </dgm:prSet>
      <dgm:spPr/>
    </dgm:pt>
    <dgm:pt modelId="{29D17D82-E836-44C1-AC42-CCEA3E030BBE}" type="pres">
      <dgm:prSet presAssocID="{D25C80A0-BC20-4903-8092-5EF08F06B442}" presName="hierRoot1" presStyleCnt="0"/>
      <dgm:spPr/>
    </dgm:pt>
    <dgm:pt modelId="{6852ECE4-8D30-4280-91D3-E64CE477750A}" type="pres">
      <dgm:prSet presAssocID="{D25C80A0-BC20-4903-8092-5EF08F06B442}" presName="composite" presStyleCnt="0"/>
      <dgm:spPr/>
    </dgm:pt>
    <dgm:pt modelId="{B6E85D6D-D759-48EA-B5F9-7E42402D9C61}" type="pres">
      <dgm:prSet presAssocID="{D25C80A0-BC20-4903-8092-5EF08F06B442}" presName="background" presStyleLbl="node0" presStyleIdx="0" presStyleCnt="2"/>
      <dgm:spPr/>
    </dgm:pt>
    <dgm:pt modelId="{86C5F744-C975-44EB-B6AD-A8FA6743F9DD}" type="pres">
      <dgm:prSet presAssocID="{D25C80A0-BC20-4903-8092-5EF08F06B442}" presName="text" presStyleLbl="fgAcc0" presStyleIdx="0" presStyleCnt="2" custLinFactNeighborX="6930" custLinFactNeighborY="7968">
        <dgm:presLayoutVars>
          <dgm:chPref val="3"/>
        </dgm:presLayoutVars>
      </dgm:prSet>
      <dgm:spPr/>
    </dgm:pt>
    <dgm:pt modelId="{B4D04021-FE2E-47CF-BE91-366DEF432E52}" type="pres">
      <dgm:prSet presAssocID="{D25C80A0-BC20-4903-8092-5EF08F06B442}" presName="hierChild2" presStyleCnt="0"/>
      <dgm:spPr/>
    </dgm:pt>
    <dgm:pt modelId="{5A8A7A6F-D880-4FDF-B164-7F4EFA4FFC46}" type="pres">
      <dgm:prSet presAssocID="{8D7060D0-2C48-4758-A57B-3DCF9F2A3881}" presName="hierRoot1" presStyleCnt="0"/>
      <dgm:spPr/>
    </dgm:pt>
    <dgm:pt modelId="{98616C10-78FD-4F76-9896-30F0C9E68292}" type="pres">
      <dgm:prSet presAssocID="{8D7060D0-2C48-4758-A57B-3DCF9F2A3881}" presName="composite" presStyleCnt="0"/>
      <dgm:spPr/>
    </dgm:pt>
    <dgm:pt modelId="{CCB10333-E820-491B-B889-8FBB18D3BBE7}" type="pres">
      <dgm:prSet presAssocID="{8D7060D0-2C48-4758-A57B-3DCF9F2A3881}" presName="background" presStyleLbl="node0" presStyleIdx="1" presStyleCnt="2"/>
      <dgm:spPr/>
    </dgm:pt>
    <dgm:pt modelId="{F456DF80-A871-45AE-9804-45764A68DCE2}" type="pres">
      <dgm:prSet presAssocID="{8D7060D0-2C48-4758-A57B-3DCF9F2A3881}" presName="text" presStyleLbl="fgAcc0" presStyleIdx="1" presStyleCnt="2">
        <dgm:presLayoutVars>
          <dgm:chPref val="3"/>
        </dgm:presLayoutVars>
      </dgm:prSet>
      <dgm:spPr/>
    </dgm:pt>
    <dgm:pt modelId="{0BAFF004-D744-4C86-A622-A3F1628F8519}" type="pres">
      <dgm:prSet presAssocID="{8D7060D0-2C48-4758-A57B-3DCF9F2A3881}" presName="hierChild2" presStyleCnt="0"/>
      <dgm:spPr/>
    </dgm:pt>
  </dgm:ptLst>
  <dgm:cxnLst>
    <dgm:cxn modelId="{F1E4C743-6DE7-426F-BAD5-B40CBC24591D}" srcId="{070CD99F-A578-4186-959B-F5EC33543585}" destId="{8D7060D0-2C48-4758-A57B-3DCF9F2A3881}" srcOrd="1" destOrd="0" parTransId="{8B246647-FB46-4CFF-BBA4-7726449DC5AB}" sibTransId="{F8ACA761-3A84-4346-9745-4C7D5F7FD11F}"/>
    <dgm:cxn modelId="{CA634A45-0C30-4BA1-8CAC-1779E365C142}" type="presOf" srcId="{D25C80A0-BC20-4903-8092-5EF08F06B442}" destId="{86C5F744-C975-44EB-B6AD-A8FA6743F9DD}" srcOrd="0" destOrd="0" presId="urn:microsoft.com/office/officeart/2005/8/layout/hierarchy1"/>
    <dgm:cxn modelId="{A945B997-C073-4D47-A90E-4CE1D7504128}" type="presOf" srcId="{070CD99F-A578-4186-959B-F5EC33543585}" destId="{3D736314-A033-4178-A127-60C350253D78}" srcOrd="0" destOrd="0" presId="urn:microsoft.com/office/officeart/2005/8/layout/hierarchy1"/>
    <dgm:cxn modelId="{2CBAD9BC-3A3E-48C9-8203-643BB53E3E00}" type="presOf" srcId="{8D7060D0-2C48-4758-A57B-3DCF9F2A3881}" destId="{F456DF80-A871-45AE-9804-45764A68DCE2}" srcOrd="0" destOrd="0" presId="urn:microsoft.com/office/officeart/2005/8/layout/hierarchy1"/>
    <dgm:cxn modelId="{618B9EED-75A8-4C21-B0F4-A17ABBA4A75B}" srcId="{070CD99F-A578-4186-959B-F5EC33543585}" destId="{D25C80A0-BC20-4903-8092-5EF08F06B442}" srcOrd="0" destOrd="0" parTransId="{BA3C4B50-86F8-4952-9716-F3A4F2966F4E}" sibTransId="{F6D4D05E-BD8D-459E-8E4C-A23A6D008BB5}"/>
    <dgm:cxn modelId="{FECB67CF-CB40-4499-86F4-865EB2558903}" type="presParOf" srcId="{3D736314-A033-4178-A127-60C350253D78}" destId="{29D17D82-E836-44C1-AC42-CCEA3E030BBE}" srcOrd="0" destOrd="0" presId="urn:microsoft.com/office/officeart/2005/8/layout/hierarchy1"/>
    <dgm:cxn modelId="{9B35ABD0-47AF-41CB-A9AE-25153DD1BA77}" type="presParOf" srcId="{29D17D82-E836-44C1-AC42-CCEA3E030BBE}" destId="{6852ECE4-8D30-4280-91D3-E64CE477750A}" srcOrd="0" destOrd="0" presId="urn:microsoft.com/office/officeart/2005/8/layout/hierarchy1"/>
    <dgm:cxn modelId="{A82DFD33-F37C-46F2-B481-04B7238D1EE1}" type="presParOf" srcId="{6852ECE4-8D30-4280-91D3-E64CE477750A}" destId="{B6E85D6D-D759-48EA-B5F9-7E42402D9C61}" srcOrd="0" destOrd="0" presId="urn:microsoft.com/office/officeart/2005/8/layout/hierarchy1"/>
    <dgm:cxn modelId="{62EDE0D4-1966-4220-84F3-220A1501DE4F}" type="presParOf" srcId="{6852ECE4-8D30-4280-91D3-E64CE477750A}" destId="{86C5F744-C975-44EB-B6AD-A8FA6743F9DD}" srcOrd="1" destOrd="0" presId="urn:microsoft.com/office/officeart/2005/8/layout/hierarchy1"/>
    <dgm:cxn modelId="{62055035-3055-4555-AF53-8AB3AFBC6B3C}" type="presParOf" srcId="{29D17D82-E836-44C1-AC42-CCEA3E030BBE}" destId="{B4D04021-FE2E-47CF-BE91-366DEF432E52}" srcOrd="1" destOrd="0" presId="urn:microsoft.com/office/officeart/2005/8/layout/hierarchy1"/>
    <dgm:cxn modelId="{D0B2F4D9-1612-4CE4-BC9B-38BD0810AC0B}" type="presParOf" srcId="{3D736314-A033-4178-A127-60C350253D78}" destId="{5A8A7A6F-D880-4FDF-B164-7F4EFA4FFC46}" srcOrd="1" destOrd="0" presId="urn:microsoft.com/office/officeart/2005/8/layout/hierarchy1"/>
    <dgm:cxn modelId="{00E78E8F-B3EF-4639-AC87-56CA20704B9F}" type="presParOf" srcId="{5A8A7A6F-D880-4FDF-B164-7F4EFA4FFC46}" destId="{98616C10-78FD-4F76-9896-30F0C9E68292}" srcOrd="0" destOrd="0" presId="urn:microsoft.com/office/officeart/2005/8/layout/hierarchy1"/>
    <dgm:cxn modelId="{8691126D-50DB-4ED7-890A-07B2312CD226}" type="presParOf" srcId="{98616C10-78FD-4F76-9896-30F0C9E68292}" destId="{CCB10333-E820-491B-B889-8FBB18D3BBE7}" srcOrd="0" destOrd="0" presId="urn:microsoft.com/office/officeart/2005/8/layout/hierarchy1"/>
    <dgm:cxn modelId="{9B553D47-769C-44B7-9B10-01120761FDF1}" type="presParOf" srcId="{98616C10-78FD-4F76-9896-30F0C9E68292}" destId="{F456DF80-A871-45AE-9804-45764A68DCE2}" srcOrd="1" destOrd="0" presId="urn:microsoft.com/office/officeart/2005/8/layout/hierarchy1"/>
    <dgm:cxn modelId="{53A2A280-9A2F-4E6C-8BAA-643050C46514}" type="presParOf" srcId="{5A8A7A6F-D880-4FDF-B164-7F4EFA4FFC46}" destId="{0BAFF004-D744-4C86-A622-A3F1628F851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C84CCD-3352-4C04-8396-AB5E07C10842}" type="doc">
      <dgm:prSet loTypeId="urn:microsoft.com/office/officeart/2016/7/layout/RepeatingBendingProcessNew" loCatId="process" qsTypeId="urn:microsoft.com/office/officeart/2005/8/quickstyle/simple2" qsCatId="simple" csTypeId="urn:microsoft.com/office/officeart/2005/8/colors/accent2_2" csCatId="accent2"/>
      <dgm:spPr/>
      <dgm:t>
        <a:bodyPr/>
        <a:lstStyle/>
        <a:p>
          <a:endParaRPr lang="en-US"/>
        </a:p>
      </dgm:t>
    </dgm:pt>
    <dgm:pt modelId="{F3032A56-A2D4-4A46-A96C-6035EC864A6D}">
      <dgm:prSet/>
      <dgm:spPr/>
      <dgm:t>
        <a:bodyPr/>
        <a:lstStyle/>
        <a:p>
          <a:r>
            <a:rPr lang="en-US" b="0" i="0" dirty="0"/>
            <a:t>(a) optimisation of the radiation protection of patients and other individuals subject to medical exposure, including the application and use of diagnostic reference levels;</a:t>
          </a:r>
          <a:endParaRPr lang="en-US" dirty="0"/>
        </a:p>
      </dgm:t>
    </dgm:pt>
    <dgm:pt modelId="{C2CEA1A8-A5E6-4329-88C8-B226D3351C3E}" type="parTrans" cxnId="{F7E0FF1B-0D65-42BE-99B6-A2F4F1DF1276}">
      <dgm:prSet/>
      <dgm:spPr/>
      <dgm:t>
        <a:bodyPr/>
        <a:lstStyle/>
        <a:p>
          <a:endParaRPr lang="en-US"/>
        </a:p>
      </dgm:t>
    </dgm:pt>
    <dgm:pt modelId="{EFCFF1A3-CD71-45B7-8362-E988E7BB6B40}" type="sibTrans" cxnId="{F7E0FF1B-0D65-42BE-99B6-A2F4F1DF1276}">
      <dgm:prSet/>
      <dgm:spPr/>
      <dgm:t>
        <a:bodyPr/>
        <a:lstStyle/>
        <a:p>
          <a:endParaRPr lang="en-US" dirty="0"/>
        </a:p>
      </dgm:t>
    </dgm:pt>
    <dgm:pt modelId="{FAF40853-D033-43D6-8A1F-690A22F13248}">
      <dgm:prSet/>
      <dgm:spPr/>
      <dgm:t>
        <a:bodyPr/>
        <a:lstStyle/>
        <a:p>
          <a:r>
            <a:rPr lang="en-US" b="0" i="0" dirty="0"/>
            <a:t>(b) the definition and performance of quality assurance of the medical radiological equipment;</a:t>
          </a:r>
          <a:endParaRPr lang="en-US" dirty="0"/>
        </a:p>
      </dgm:t>
    </dgm:pt>
    <dgm:pt modelId="{35CB4FB6-76E2-4681-AF2E-5C5861EB8A42}" type="parTrans" cxnId="{DED10694-227D-4F1D-917B-C74B45B1F2AD}">
      <dgm:prSet/>
      <dgm:spPr/>
      <dgm:t>
        <a:bodyPr/>
        <a:lstStyle/>
        <a:p>
          <a:endParaRPr lang="en-US"/>
        </a:p>
      </dgm:t>
    </dgm:pt>
    <dgm:pt modelId="{1C52715E-0546-4A09-A6F7-ABC612C03C42}" type="sibTrans" cxnId="{DED10694-227D-4F1D-917B-C74B45B1F2AD}">
      <dgm:prSet/>
      <dgm:spPr/>
      <dgm:t>
        <a:bodyPr/>
        <a:lstStyle/>
        <a:p>
          <a:endParaRPr lang="en-US" dirty="0"/>
        </a:p>
      </dgm:t>
    </dgm:pt>
    <dgm:pt modelId="{0032E1D0-732E-46F7-892B-4CF65C7A7BE9}">
      <dgm:prSet/>
      <dgm:spPr/>
      <dgm:t>
        <a:bodyPr/>
        <a:lstStyle/>
        <a:p>
          <a:r>
            <a:rPr lang="en-US" b="0" i="0" dirty="0"/>
            <a:t>(c) acceptance testing of medical radiological equipment;</a:t>
          </a:r>
          <a:endParaRPr lang="en-US" dirty="0"/>
        </a:p>
      </dgm:t>
    </dgm:pt>
    <dgm:pt modelId="{4B43EE6E-3E6E-4F13-9CD2-84C1D119E13D}" type="parTrans" cxnId="{2443AAFF-596D-4669-A60E-DFFC002B9861}">
      <dgm:prSet/>
      <dgm:spPr/>
      <dgm:t>
        <a:bodyPr/>
        <a:lstStyle/>
        <a:p>
          <a:endParaRPr lang="en-US"/>
        </a:p>
      </dgm:t>
    </dgm:pt>
    <dgm:pt modelId="{5A370BC8-928B-42AD-AB8D-4FD8CB2FD503}" type="sibTrans" cxnId="{2443AAFF-596D-4669-A60E-DFFC002B9861}">
      <dgm:prSet/>
      <dgm:spPr/>
      <dgm:t>
        <a:bodyPr/>
        <a:lstStyle/>
        <a:p>
          <a:endParaRPr lang="en-US" dirty="0"/>
        </a:p>
      </dgm:t>
    </dgm:pt>
    <dgm:pt modelId="{8CC1A069-EA57-498E-B902-243B75800F0A}">
      <dgm:prSet/>
      <dgm:spPr/>
      <dgm:t>
        <a:bodyPr/>
        <a:lstStyle/>
        <a:p>
          <a:r>
            <a:rPr lang="en-US" b="0" i="0" dirty="0"/>
            <a:t>(d) the preparation of technical specifications for medical radiological equipment and installation design;</a:t>
          </a:r>
          <a:endParaRPr lang="en-US" dirty="0"/>
        </a:p>
      </dgm:t>
    </dgm:pt>
    <dgm:pt modelId="{7258EDAE-1BB6-4ADD-AFC9-3C6364D1AAB4}" type="parTrans" cxnId="{7AB88FB7-CC16-4AA8-BFF2-6C067DCB92EB}">
      <dgm:prSet/>
      <dgm:spPr/>
      <dgm:t>
        <a:bodyPr/>
        <a:lstStyle/>
        <a:p>
          <a:endParaRPr lang="en-US"/>
        </a:p>
      </dgm:t>
    </dgm:pt>
    <dgm:pt modelId="{50DBD934-16CC-468B-A68F-5AFF3D21B5EE}" type="sibTrans" cxnId="{7AB88FB7-CC16-4AA8-BFF2-6C067DCB92EB}">
      <dgm:prSet/>
      <dgm:spPr/>
      <dgm:t>
        <a:bodyPr/>
        <a:lstStyle/>
        <a:p>
          <a:endParaRPr lang="en-US" dirty="0"/>
        </a:p>
      </dgm:t>
    </dgm:pt>
    <dgm:pt modelId="{1E78364A-76E7-4574-98E1-ACCBFC715694}">
      <dgm:prSet/>
      <dgm:spPr/>
      <dgm:t>
        <a:bodyPr/>
        <a:lstStyle/>
        <a:p>
          <a:r>
            <a:rPr lang="en-US" b="0" i="0" dirty="0"/>
            <a:t>(e) the surveillance of the medical radiological installations;</a:t>
          </a:r>
          <a:endParaRPr lang="en-US" dirty="0"/>
        </a:p>
      </dgm:t>
    </dgm:pt>
    <dgm:pt modelId="{5C08F5CE-6876-4A99-8249-74F1072F74E9}" type="parTrans" cxnId="{60CA10FF-DAB3-4C59-B8F2-72EF724DDF26}">
      <dgm:prSet/>
      <dgm:spPr/>
      <dgm:t>
        <a:bodyPr/>
        <a:lstStyle/>
        <a:p>
          <a:endParaRPr lang="en-US"/>
        </a:p>
      </dgm:t>
    </dgm:pt>
    <dgm:pt modelId="{9D90D0F4-9949-49C2-9424-3E622E44EF96}" type="sibTrans" cxnId="{60CA10FF-DAB3-4C59-B8F2-72EF724DDF26}">
      <dgm:prSet/>
      <dgm:spPr/>
      <dgm:t>
        <a:bodyPr/>
        <a:lstStyle/>
        <a:p>
          <a:endParaRPr lang="en-US" dirty="0"/>
        </a:p>
      </dgm:t>
    </dgm:pt>
    <dgm:pt modelId="{E5779AE0-65EE-4BF0-8E93-8C5F0960E828}">
      <dgm:prSet/>
      <dgm:spPr/>
      <dgm:t>
        <a:bodyPr/>
        <a:lstStyle/>
        <a:p>
          <a:r>
            <a:rPr lang="en-US" b="0" i="0" dirty="0"/>
            <a:t>(f) the analysis of events involving, or potentially involving, accidental or unintended medical exposures;</a:t>
          </a:r>
          <a:endParaRPr lang="en-US" dirty="0"/>
        </a:p>
      </dgm:t>
    </dgm:pt>
    <dgm:pt modelId="{459FD904-C09F-4657-B5B3-8F8F042DC5ED}" type="parTrans" cxnId="{7182CE1A-EF33-4418-BC1D-D32D3CF07326}">
      <dgm:prSet/>
      <dgm:spPr/>
      <dgm:t>
        <a:bodyPr/>
        <a:lstStyle/>
        <a:p>
          <a:endParaRPr lang="en-US"/>
        </a:p>
      </dgm:t>
    </dgm:pt>
    <dgm:pt modelId="{13C6ECC6-ED02-40C8-8035-1F038946E308}" type="sibTrans" cxnId="{7182CE1A-EF33-4418-BC1D-D32D3CF07326}">
      <dgm:prSet/>
      <dgm:spPr/>
      <dgm:t>
        <a:bodyPr/>
        <a:lstStyle/>
        <a:p>
          <a:endParaRPr lang="en-US" dirty="0"/>
        </a:p>
      </dgm:t>
    </dgm:pt>
    <dgm:pt modelId="{0C20558B-5908-414D-9288-F1A85B13DA7E}">
      <dgm:prSet/>
      <dgm:spPr/>
      <dgm:t>
        <a:bodyPr/>
        <a:lstStyle/>
        <a:p>
          <a:r>
            <a:rPr lang="en-US" b="0" i="0" dirty="0"/>
            <a:t>(g) the selection of equipment required to perform radiation protection measurements;</a:t>
          </a:r>
          <a:endParaRPr lang="en-US" dirty="0"/>
        </a:p>
      </dgm:t>
    </dgm:pt>
    <dgm:pt modelId="{A8467EE6-FD85-4ED7-8487-FD8697A2928A}" type="parTrans" cxnId="{BC35EF16-E4B2-4C9E-8230-015CA9F12D94}">
      <dgm:prSet/>
      <dgm:spPr/>
      <dgm:t>
        <a:bodyPr/>
        <a:lstStyle/>
        <a:p>
          <a:endParaRPr lang="en-US"/>
        </a:p>
      </dgm:t>
    </dgm:pt>
    <dgm:pt modelId="{00AF0AC0-55B1-427B-989B-16CBE2E7AEC1}" type="sibTrans" cxnId="{BC35EF16-E4B2-4C9E-8230-015CA9F12D94}">
      <dgm:prSet/>
      <dgm:spPr/>
      <dgm:t>
        <a:bodyPr/>
        <a:lstStyle/>
        <a:p>
          <a:endParaRPr lang="en-US" dirty="0"/>
        </a:p>
      </dgm:t>
    </dgm:pt>
    <dgm:pt modelId="{D9A8BCD2-20EF-4239-AA84-EBEB4240AA37}">
      <dgm:prSet/>
      <dgm:spPr/>
      <dgm:t>
        <a:bodyPr/>
        <a:lstStyle/>
        <a:p>
          <a:r>
            <a:rPr lang="en-US" b="0" i="0" dirty="0"/>
            <a:t>(h) the training of practitioners and other staff in relevant aspects of radiation protection;</a:t>
          </a:r>
          <a:endParaRPr lang="en-US" dirty="0"/>
        </a:p>
      </dgm:t>
    </dgm:pt>
    <dgm:pt modelId="{05DE2891-2887-469D-A5A9-8F79A76B2C17}" type="parTrans" cxnId="{7FA75B6C-C3F2-463F-8182-012C71D06725}">
      <dgm:prSet/>
      <dgm:spPr/>
      <dgm:t>
        <a:bodyPr/>
        <a:lstStyle/>
        <a:p>
          <a:endParaRPr lang="en-US"/>
        </a:p>
      </dgm:t>
    </dgm:pt>
    <dgm:pt modelId="{EA2DA28B-CA39-4C47-8C32-36D2A1CA549B}" type="sibTrans" cxnId="{7FA75B6C-C3F2-463F-8182-012C71D06725}">
      <dgm:prSet/>
      <dgm:spPr/>
      <dgm:t>
        <a:bodyPr/>
        <a:lstStyle/>
        <a:p>
          <a:endParaRPr lang="en-US" dirty="0"/>
        </a:p>
      </dgm:t>
    </dgm:pt>
    <dgm:pt modelId="{CB164DD2-4C84-4990-ABDD-E1EC3DAF5512}">
      <dgm:prSet/>
      <dgm:spPr/>
      <dgm:t>
        <a:bodyPr/>
        <a:lstStyle/>
        <a:p>
          <a:r>
            <a:rPr lang="en-US" b="0" i="0" dirty="0"/>
            <a:t>3.  The medical physics expert shall, where appropriate, liaise with the radiation protection expert.</a:t>
          </a:r>
          <a:endParaRPr lang="en-US" dirty="0"/>
        </a:p>
      </dgm:t>
    </dgm:pt>
    <dgm:pt modelId="{3E09E5D3-EB21-40DF-82F8-298B756AF767}" type="parTrans" cxnId="{29F171F3-6473-4605-A59F-09AFAEE991C4}">
      <dgm:prSet/>
      <dgm:spPr/>
      <dgm:t>
        <a:bodyPr/>
        <a:lstStyle/>
        <a:p>
          <a:endParaRPr lang="en-US"/>
        </a:p>
      </dgm:t>
    </dgm:pt>
    <dgm:pt modelId="{6B1E3762-1EA3-4FE7-BC86-0CC0946F5EE8}" type="sibTrans" cxnId="{29F171F3-6473-4605-A59F-09AFAEE991C4}">
      <dgm:prSet/>
      <dgm:spPr/>
      <dgm:t>
        <a:bodyPr/>
        <a:lstStyle/>
        <a:p>
          <a:endParaRPr lang="en-US"/>
        </a:p>
      </dgm:t>
    </dgm:pt>
    <dgm:pt modelId="{F784D5AB-ACA3-4F2A-A5D8-2BB8E311F472}" type="pres">
      <dgm:prSet presAssocID="{9EC84CCD-3352-4C04-8396-AB5E07C10842}" presName="Name0" presStyleCnt="0">
        <dgm:presLayoutVars>
          <dgm:dir/>
          <dgm:resizeHandles val="exact"/>
        </dgm:presLayoutVars>
      </dgm:prSet>
      <dgm:spPr/>
    </dgm:pt>
    <dgm:pt modelId="{0B403093-3CD5-410B-A09E-32D2C7B15FF4}" type="pres">
      <dgm:prSet presAssocID="{F3032A56-A2D4-4A46-A96C-6035EC864A6D}" presName="node" presStyleLbl="node1" presStyleIdx="0" presStyleCnt="9">
        <dgm:presLayoutVars>
          <dgm:bulletEnabled val="1"/>
        </dgm:presLayoutVars>
      </dgm:prSet>
      <dgm:spPr/>
    </dgm:pt>
    <dgm:pt modelId="{1D8CB609-BECD-4A1B-B875-BE6792D963FA}" type="pres">
      <dgm:prSet presAssocID="{EFCFF1A3-CD71-45B7-8362-E988E7BB6B40}" presName="sibTrans" presStyleLbl="sibTrans1D1" presStyleIdx="0" presStyleCnt="8"/>
      <dgm:spPr/>
    </dgm:pt>
    <dgm:pt modelId="{9B19C851-8D21-4A58-ACD1-DA5686785E1E}" type="pres">
      <dgm:prSet presAssocID="{EFCFF1A3-CD71-45B7-8362-E988E7BB6B40}" presName="connectorText" presStyleLbl="sibTrans1D1" presStyleIdx="0" presStyleCnt="8"/>
      <dgm:spPr/>
    </dgm:pt>
    <dgm:pt modelId="{B24326E9-8817-4538-B7BE-748CCB9A62DD}" type="pres">
      <dgm:prSet presAssocID="{FAF40853-D033-43D6-8A1F-690A22F13248}" presName="node" presStyleLbl="node1" presStyleIdx="1" presStyleCnt="9">
        <dgm:presLayoutVars>
          <dgm:bulletEnabled val="1"/>
        </dgm:presLayoutVars>
      </dgm:prSet>
      <dgm:spPr/>
    </dgm:pt>
    <dgm:pt modelId="{25640E25-A6E3-4CE8-BACA-D67DDDAB5A6D}" type="pres">
      <dgm:prSet presAssocID="{1C52715E-0546-4A09-A6F7-ABC612C03C42}" presName="sibTrans" presStyleLbl="sibTrans1D1" presStyleIdx="1" presStyleCnt="8"/>
      <dgm:spPr/>
    </dgm:pt>
    <dgm:pt modelId="{DEB81D4C-7ACF-44CC-BFF9-6FC4D9C53713}" type="pres">
      <dgm:prSet presAssocID="{1C52715E-0546-4A09-A6F7-ABC612C03C42}" presName="connectorText" presStyleLbl="sibTrans1D1" presStyleIdx="1" presStyleCnt="8"/>
      <dgm:spPr/>
    </dgm:pt>
    <dgm:pt modelId="{B12C63AC-4CDB-437E-BAD2-D4DA35B038B8}" type="pres">
      <dgm:prSet presAssocID="{0032E1D0-732E-46F7-892B-4CF65C7A7BE9}" presName="node" presStyleLbl="node1" presStyleIdx="2" presStyleCnt="9">
        <dgm:presLayoutVars>
          <dgm:bulletEnabled val="1"/>
        </dgm:presLayoutVars>
      </dgm:prSet>
      <dgm:spPr/>
    </dgm:pt>
    <dgm:pt modelId="{0EE3A886-5509-47A2-BC17-BF3DE9D2A3BB}" type="pres">
      <dgm:prSet presAssocID="{5A370BC8-928B-42AD-AB8D-4FD8CB2FD503}" presName="sibTrans" presStyleLbl="sibTrans1D1" presStyleIdx="2" presStyleCnt="8"/>
      <dgm:spPr/>
    </dgm:pt>
    <dgm:pt modelId="{EA5EED2E-9054-44C9-869D-926F1603FEEB}" type="pres">
      <dgm:prSet presAssocID="{5A370BC8-928B-42AD-AB8D-4FD8CB2FD503}" presName="connectorText" presStyleLbl="sibTrans1D1" presStyleIdx="2" presStyleCnt="8"/>
      <dgm:spPr/>
    </dgm:pt>
    <dgm:pt modelId="{0C4E073D-432A-4EF4-BEE2-021A96253C54}" type="pres">
      <dgm:prSet presAssocID="{8CC1A069-EA57-498E-B902-243B75800F0A}" presName="node" presStyleLbl="node1" presStyleIdx="3" presStyleCnt="9">
        <dgm:presLayoutVars>
          <dgm:bulletEnabled val="1"/>
        </dgm:presLayoutVars>
      </dgm:prSet>
      <dgm:spPr/>
    </dgm:pt>
    <dgm:pt modelId="{48669CC5-9FCC-4235-A72B-DDC514B2516D}" type="pres">
      <dgm:prSet presAssocID="{50DBD934-16CC-468B-A68F-5AFF3D21B5EE}" presName="sibTrans" presStyleLbl="sibTrans1D1" presStyleIdx="3" presStyleCnt="8"/>
      <dgm:spPr/>
    </dgm:pt>
    <dgm:pt modelId="{67BAE667-56AC-42A3-8D1C-A695FB30E473}" type="pres">
      <dgm:prSet presAssocID="{50DBD934-16CC-468B-A68F-5AFF3D21B5EE}" presName="connectorText" presStyleLbl="sibTrans1D1" presStyleIdx="3" presStyleCnt="8"/>
      <dgm:spPr/>
    </dgm:pt>
    <dgm:pt modelId="{95F5615B-2A41-422A-8705-9A4CC046FE98}" type="pres">
      <dgm:prSet presAssocID="{1E78364A-76E7-4574-98E1-ACCBFC715694}" presName="node" presStyleLbl="node1" presStyleIdx="4" presStyleCnt="9">
        <dgm:presLayoutVars>
          <dgm:bulletEnabled val="1"/>
        </dgm:presLayoutVars>
      </dgm:prSet>
      <dgm:spPr/>
    </dgm:pt>
    <dgm:pt modelId="{7D4B3C7E-173A-4C48-B4A6-4919A460404E}" type="pres">
      <dgm:prSet presAssocID="{9D90D0F4-9949-49C2-9424-3E622E44EF96}" presName="sibTrans" presStyleLbl="sibTrans1D1" presStyleIdx="4" presStyleCnt="8"/>
      <dgm:spPr/>
    </dgm:pt>
    <dgm:pt modelId="{C56797C8-D2BD-4613-A0C5-11A7A1C21A71}" type="pres">
      <dgm:prSet presAssocID="{9D90D0F4-9949-49C2-9424-3E622E44EF96}" presName="connectorText" presStyleLbl="sibTrans1D1" presStyleIdx="4" presStyleCnt="8"/>
      <dgm:spPr/>
    </dgm:pt>
    <dgm:pt modelId="{F043DF15-5250-4BAD-893F-2B70BD0832F5}" type="pres">
      <dgm:prSet presAssocID="{E5779AE0-65EE-4BF0-8E93-8C5F0960E828}" presName="node" presStyleLbl="node1" presStyleIdx="5" presStyleCnt="9">
        <dgm:presLayoutVars>
          <dgm:bulletEnabled val="1"/>
        </dgm:presLayoutVars>
      </dgm:prSet>
      <dgm:spPr/>
    </dgm:pt>
    <dgm:pt modelId="{CCF96903-C58F-40C4-8A87-DB24D56DFA9B}" type="pres">
      <dgm:prSet presAssocID="{13C6ECC6-ED02-40C8-8035-1F038946E308}" presName="sibTrans" presStyleLbl="sibTrans1D1" presStyleIdx="5" presStyleCnt="8"/>
      <dgm:spPr/>
    </dgm:pt>
    <dgm:pt modelId="{80220F26-CE60-4CBE-A471-1E425C9D83B8}" type="pres">
      <dgm:prSet presAssocID="{13C6ECC6-ED02-40C8-8035-1F038946E308}" presName="connectorText" presStyleLbl="sibTrans1D1" presStyleIdx="5" presStyleCnt="8"/>
      <dgm:spPr/>
    </dgm:pt>
    <dgm:pt modelId="{D0247C8E-3007-4EBA-89A1-D34241CA2F9C}" type="pres">
      <dgm:prSet presAssocID="{0C20558B-5908-414D-9288-F1A85B13DA7E}" presName="node" presStyleLbl="node1" presStyleIdx="6" presStyleCnt="9">
        <dgm:presLayoutVars>
          <dgm:bulletEnabled val="1"/>
        </dgm:presLayoutVars>
      </dgm:prSet>
      <dgm:spPr/>
    </dgm:pt>
    <dgm:pt modelId="{F05330F4-B403-4F4F-A037-C634D9BFD9E5}" type="pres">
      <dgm:prSet presAssocID="{00AF0AC0-55B1-427B-989B-16CBE2E7AEC1}" presName="sibTrans" presStyleLbl="sibTrans1D1" presStyleIdx="6" presStyleCnt="8"/>
      <dgm:spPr/>
    </dgm:pt>
    <dgm:pt modelId="{D3363B08-C5B7-4276-96FA-5DE7C4660290}" type="pres">
      <dgm:prSet presAssocID="{00AF0AC0-55B1-427B-989B-16CBE2E7AEC1}" presName="connectorText" presStyleLbl="sibTrans1D1" presStyleIdx="6" presStyleCnt="8"/>
      <dgm:spPr/>
    </dgm:pt>
    <dgm:pt modelId="{65735B16-0AB9-4C37-BFBD-56A728571F30}" type="pres">
      <dgm:prSet presAssocID="{D9A8BCD2-20EF-4239-AA84-EBEB4240AA37}" presName="node" presStyleLbl="node1" presStyleIdx="7" presStyleCnt="9">
        <dgm:presLayoutVars>
          <dgm:bulletEnabled val="1"/>
        </dgm:presLayoutVars>
      </dgm:prSet>
      <dgm:spPr/>
    </dgm:pt>
    <dgm:pt modelId="{73D503D5-6BFF-4DF3-BE50-DD6CBF1DF608}" type="pres">
      <dgm:prSet presAssocID="{EA2DA28B-CA39-4C47-8C32-36D2A1CA549B}" presName="sibTrans" presStyleLbl="sibTrans1D1" presStyleIdx="7" presStyleCnt="8"/>
      <dgm:spPr/>
    </dgm:pt>
    <dgm:pt modelId="{C57CE615-E5C3-4545-BB1B-AF939A45A8AF}" type="pres">
      <dgm:prSet presAssocID="{EA2DA28B-CA39-4C47-8C32-36D2A1CA549B}" presName="connectorText" presStyleLbl="sibTrans1D1" presStyleIdx="7" presStyleCnt="8"/>
      <dgm:spPr/>
    </dgm:pt>
    <dgm:pt modelId="{2F4D15C4-9BBA-4C7B-A96F-CC2030AEDC8E}" type="pres">
      <dgm:prSet presAssocID="{CB164DD2-4C84-4990-ABDD-E1EC3DAF5512}" presName="node" presStyleLbl="node1" presStyleIdx="8" presStyleCnt="9">
        <dgm:presLayoutVars>
          <dgm:bulletEnabled val="1"/>
        </dgm:presLayoutVars>
      </dgm:prSet>
      <dgm:spPr/>
    </dgm:pt>
  </dgm:ptLst>
  <dgm:cxnLst>
    <dgm:cxn modelId="{0FAE8700-EA2C-4303-B16F-D6B3C927ADB3}" type="presOf" srcId="{5A370BC8-928B-42AD-AB8D-4FD8CB2FD503}" destId="{0EE3A886-5509-47A2-BC17-BF3DE9D2A3BB}" srcOrd="0" destOrd="0" presId="urn:microsoft.com/office/officeart/2016/7/layout/RepeatingBendingProcessNew"/>
    <dgm:cxn modelId="{C4ED8701-ACF8-4059-AC81-418C54745960}" type="presOf" srcId="{9EC84CCD-3352-4C04-8396-AB5E07C10842}" destId="{F784D5AB-ACA3-4F2A-A5D8-2BB8E311F472}" srcOrd="0" destOrd="0" presId="urn:microsoft.com/office/officeart/2016/7/layout/RepeatingBendingProcessNew"/>
    <dgm:cxn modelId="{F52DB80B-131D-4E5F-9820-5567CDDBD09D}" type="presOf" srcId="{1C52715E-0546-4A09-A6F7-ABC612C03C42}" destId="{25640E25-A6E3-4CE8-BACA-D67DDDAB5A6D}" srcOrd="0" destOrd="0" presId="urn:microsoft.com/office/officeart/2016/7/layout/RepeatingBendingProcessNew"/>
    <dgm:cxn modelId="{4246CD0E-FA74-4897-96FA-1D34F969307C}" type="presOf" srcId="{E5779AE0-65EE-4BF0-8E93-8C5F0960E828}" destId="{F043DF15-5250-4BAD-893F-2B70BD0832F5}" srcOrd="0" destOrd="0" presId="urn:microsoft.com/office/officeart/2016/7/layout/RepeatingBendingProcessNew"/>
    <dgm:cxn modelId="{270FC812-4E30-43C8-A42D-57C59DF21729}" type="presOf" srcId="{9D90D0F4-9949-49C2-9424-3E622E44EF96}" destId="{C56797C8-D2BD-4613-A0C5-11A7A1C21A71}" srcOrd="1" destOrd="0" presId="urn:microsoft.com/office/officeart/2016/7/layout/RepeatingBendingProcessNew"/>
    <dgm:cxn modelId="{BC35EF16-E4B2-4C9E-8230-015CA9F12D94}" srcId="{9EC84CCD-3352-4C04-8396-AB5E07C10842}" destId="{0C20558B-5908-414D-9288-F1A85B13DA7E}" srcOrd="6" destOrd="0" parTransId="{A8467EE6-FD85-4ED7-8487-FD8697A2928A}" sibTransId="{00AF0AC0-55B1-427B-989B-16CBE2E7AEC1}"/>
    <dgm:cxn modelId="{7182CE1A-EF33-4418-BC1D-D32D3CF07326}" srcId="{9EC84CCD-3352-4C04-8396-AB5E07C10842}" destId="{E5779AE0-65EE-4BF0-8E93-8C5F0960E828}" srcOrd="5" destOrd="0" parTransId="{459FD904-C09F-4657-B5B3-8F8F042DC5ED}" sibTransId="{13C6ECC6-ED02-40C8-8035-1F038946E308}"/>
    <dgm:cxn modelId="{F7E0FF1B-0D65-42BE-99B6-A2F4F1DF1276}" srcId="{9EC84CCD-3352-4C04-8396-AB5E07C10842}" destId="{F3032A56-A2D4-4A46-A96C-6035EC864A6D}" srcOrd="0" destOrd="0" parTransId="{C2CEA1A8-A5E6-4329-88C8-B226D3351C3E}" sibTransId="{EFCFF1A3-CD71-45B7-8362-E988E7BB6B40}"/>
    <dgm:cxn modelId="{D3A8FA28-ED1C-44D7-95D2-E42103761853}" type="presOf" srcId="{00AF0AC0-55B1-427B-989B-16CBE2E7AEC1}" destId="{F05330F4-B403-4F4F-A037-C634D9BFD9E5}" srcOrd="0" destOrd="0" presId="urn:microsoft.com/office/officeart/2016/7/layout/RepeatingBendingProcessNew"/>
    <dgm:cxn modelId="{826FE52D-1987-4CE3-A753-31EACF3CB162}" type="presOf" srcId="{5A370BC8-928B-42AD-AB8D-4FD8CB2FD503}" destId="{EA5EED2E-9054-44C9-869D-926F1603FEEB}" srcOrd="1" destOrd="0" presId="urn:microsoft.com/office/officeart/2016/7/layout/RepeatingBendingProcessNew"/>
    <dgm:cxn modelId="{A80CB45F-B307-419A-9713-31B1F89D7E2B}" type="presOf" srcId="{EFCFF1A3-CD71-45B7-8362-E988E7BB6B40}" destId="{9B19C851-8D21-4A58-ACD1-DA5686785E1E}" srcOrd="1" destOrd="0" presId="urn:microsoft.com/office/officeart/2016/7/layout/RepeatingBendingProcessNew"/>
    <dgm:cxn modelId="{1B25AC66-6A79-4E70-BD18-74277E60C204}" type="presOf" srcId="{EA2DA28B-CA39-4C47-8C32-36D2A1CA549B}" destId="{73D503D5-6BFF-4DF3-BE50-DD6CBF1DF608}" srcOrd="0" destOrd="0" presId="urn:microsoft.com/office/officeart/2016/7/layout/RepeatingBendingProcessNew"/>
    <dgm:cxn modelId="{E5D34969-3328-44E3-B95E-4670F6A72428}" type="presOf" srcId="{EA2DA28B-CA39-4C47-8C32-36D2A1CA549B}" destId="{C57CE615-E5C3-4545-BB1B-AF939A45A8AF}" srcOrd="1" destOrd="0" presId="urn:microsoft.com/office/officeart/2016/7/layout/RepeatingBendingProcessNew"/>
    <dgm:cxn modelId="{7FA75B6C-C3F2-463F-8182-012C71D06725}" srcId="{9EC84CCD-3352-4C04-8396-AB5E07C10842}" destId="{D9A8BCD2-20EF-4239-AA84-EBEB4240AA37}" srcOrd="7" destOrd="0" parTransId="{05DE2891-2887-469D-A5A9-8F79A76B2C17}" sibTransId="{EA2DA28B-CA39-4C47-8C32-36D2A1CA549B}"/>
    <dgm:cxn modelId="{45CD366D-9AE5-4B3C-ACE7-9F186C4629A1}" type="presOf" srcId="{CB164DD2-4C84-4990-ABDD-E1EC3DAF5512}" destId="{2F4D15C4-9BBA-4C7B-A96F-CC2030AEDC8E}" srcOrd="0" destOrd="0" presId="urn:microsoft.com/office/officeart/2016/7/layout/RepeatingBendingProcessNew"/>
    <dgm:cxn modelId="{204F3C53-51CF-4068-BC24-C9AE8AE73BE8}" type="presOf" srcId="{D9A8BCD2-20EF-4239-AA84-EBEB4240AA37}" destId="{65735B16-0AB9-4C37-BFBD-56A728571F30}" srcOrd="0" destOrd="0" presId="urn:microsoft.com/office/officeart/2016/7/layout/RepeatingBendingProcessNew"/>
    <dgm:cxn modelId="{EBA54E58-EF51-4884-96EE-79D4AC5E4A60}" type="presOf" srcId="{0032E1D0-732E-46F7-892B-4CF65C7A7BE9}" destId="{B12C63AC-4CDB-437E-BAD2-D4DA35B038B8}" srcOrd="0" destOrd="0" presId="urn:microsoft.com/office/officeart/2016/7/layout/RepeatingBendingProcessNew"/>
    <dgm:cxn modelId="{1924BC7C-80EF-4EE4-9026-556B2A065BDE}" type="presOf" srcId="{50DBD934-16CC-468B-A68F-5AFF3D21B5EE}" destId="{48669CC5-9FCC-4235-A72B-DDC514B2516D}" srcOrd="0" destOrd="0" presId="urn:microsoft.com/office/officeart/2016/7/layout/RepeatingBendingProcessNew"/>
    <dgm:cxn modelId="{5E12667F-0F80-4244-B649-364EB768D146}" type="presOf" srcId="{1C52715E-0546-4A09-A6F7-ABC612C03C42}" destId="{DEB81D4C-7ACF-44CC-BFF9-6FC4D9C53713}" srcOrd="1" destOrd="0" presId="urn:microsoft.com/office/officeart/2016/7/layout/RepeatingBendingProcessNew"/>
    <dgm:cxn modelId="{DED10694-227D-4F1D-917B-C74B45B1F2AD}" srcId="{9EC84CCD-3352-4C04-8396-AB5E07C10842}" destId="{FAF40853-D033-43D6-8A1F-690A22F13248}" srcOrd="1" destOrd="0" parTransId="{35CB4FB6-76E2-4681-AF2E-5C5861EB8A42}" sibTransId="{1C52715E-0546-4A09-A6F7-ABC612C03C42}"/>
    <dgm:cxn modelId="{2B236498-9E82-4001-90CE-3BFF07FE2F5F}" type="presOf" srcId="{1E78364A-76E7-4574-98E1-ACCBFC715694}" destId="{95F5615B-2A41-422A-8705-9A4CC046FE98}" srcOrd="0" destOrd="0" presId="urn:microsoft.com/office/officeart/2016/7/layout/RepeatingBendingProcessNew"/>
    <dgm:cxn modelId="{2CF5F6B6-A7E5-44DA-AA48-4E9557D6E9CD}" type="presOf" srcId="{FAF40853-D033-43D6-8A1F-690A22F13248}" destId="{B24326E9-8817-4538-B7BE-748CCB9A62DD}" srcOrd="0" destOrd="0" presId="urn:microsoft.com/office/officeart/2016/7/layout/RepeatingBendingProcessNew"/>
    <dgm:cxn modelId="{7AB88FB7-CC16-4AA8-BFF2-6C067DCB92EB}" srcId="{9EC84CCD-3352-4C04-8396-AB5E07C10842}" destId="{8CC1A069-EA57-498E-B902-243B75800F0A}" srcOrd="3" destOrd="0" parTransId="{7258EDAE-1BB6-4ADD-AFC9-3C6364D1AAB4}" sibTransId="{50DBD934-16CC-468B-A68F-5AFF3D21B5EE}"/>
    <dgm:cxn modelId="{B2690FBA-70A9-4F09-9971-B943D070BABF}" type="presOf" srcId="{9D90D0F4-9949-49C2-9424-3E622E44EF96}" destId="{7D4B3C7E-173A-4C48-B4A6-4919A460404E}" srcOrd="0" destOrd="0" presId="urn:microsoft.com/office/officeart/2016/7/layout/RepeatingBendingProcessNew"/>
    <dgm:cxn modelId="{88CA54C2-0230-4F23-9F58-4D4C7E27DD55}" type="presOf" srcId="{0C20558B-5908-414D-9288-F1A85B13DA7E}" destId="{D0247C8E-3007-4EBA-89A1-D34241CA2F9C}" srcOrd="0" destOrd="0" presId="urn:microsoft.com/office/officeart/2016/7/layout/RepeatingBendingProcessNew"/>
    <dgm:cxn modelId="{CB7BAEE0-9345-49C5-B336-C7FFDA274325}" type="presOf" srcId="{13C6ECC6-ED02-40C8-8035-1F038946E308}" destId="{80220F26-CE60-4CBE-A471-1E425C9D83B8}" srcOrd="1" destOrd="0" presId="urn:microsoft.com/office/officeart/2016/7/layout/RepeatingBendingProcessNew"/>
    <dgm:cxn modelId="{11CBF2EA-EDDE-470C-9928-40B145F5B2C9}" type="presOf" srcId="{50DBD934-16CC-468B-A68F-5AFF3D21B5EE}" destId="{67BAE667-56AC-42A3-8D1C-A695FB30E473}" srcOrd="1" destOrd="0" presId="urn:microsoft.com/office/officeart/2016/7/layout/RepeatingBendingProcessNew"/>
    <dgm:cxn modelId="{FE23F7EA-85C5-4277-AC5D-258CCB642C47}" type="presOf" srcId="{F3032A56-A2D4-4A46-A96C-6035EC864A6D}" destId="{0B403093-3CD5-410B-A09E-32D2C7B15FF4}" srcOrd="0" destOrd="0" presId="urn:microsoft.com/office/officeart/2016/7/layout/RepeatingBendingProcessNew"/>
    <dgm:cxn modelId="{5174B0F1-A016-4D9D-AD69-CC7BB92A8BE4}" type="presOf" srcId="{8CC1A069-EA57-498E-B902-243B75800F0A}" destId="{0C4E073D-432A-4EF4-BEE2-021A96253C54}" srcOrd="0" destOrd="0" presId="urn:microsoft.com/office/officeart/2016/7/layout/RepeatingBendingProcessNew"/>
    <dgm:cxn modelId="{29F171F3-6473-4605-A59F-09AFAEE991C4}" srcId="{9EC84CCD-3352-4C04-8396-AB5E07C10842}" destId="{CB164DD2-4C84-4990-ABDD-E1EC3DAF5512}" srcOrd="8" destOrd="0" parTransId="{3E09E5D3-EB21-40DF-82F8-298B756AF767}" sibTransId="{6B1E3762-1EA3-4FE7-BC86-0CC0946F5EE8}"/>
    <dgm:cxn modelId="{9973C9F9-C749-422F-84CA-855E950D00FA}" type="presOf" srcId="{13C6ECC6-ED02-40C8-8035-1F038946E308}" destId="{CCF96903-C58F-40C4-8A87-DB24D56DFA9B}" srcOrd="0" destOrd="0" presId="urn:microsoft.com/office/officeart/2016/7/layout/RepeatingBendingProcessNew"/>
    <dgm:cxn modelId="{F3CA2AFD-4F10-4347-9C15-BB7414FEA388}" type="presOf" srcId="{00AF0AC0-55B1-427B-989B-16CBE2E7AEC1}" destId="{D3363B08-C5B7-4276-96FA-5DE7C4660290}" srcOrd="1" destOrd="0" presId="urn:microsoft.com/office/officeart/2016/7/layout/RepeatingBendingProcessNew"/>
    <dgm:cxn modelId="{60CA10FF-DAB3-4C59-B8F2-72EF724DDF26}" srcId="{9EC84CCD-3352-4C04-8396-AB5E07C10842}" destId="{1E78364A-76E7-4574-98E1-ACCBFC715694}" srcOrd="4" destOrd="0" parTransId="{5C08F5CE-6876-4A99-8249-74F1072F74E9}" sibTransId="{9D90D0F4-9949-49C2-9424-3E622E44EF96}"/>
    <dgm:cxn modelId="{46B17FFF-7010-4F32-8EB5-C7E3F4405EC4}" type="presOf" srcId="{EFCFF1A3-CD71-45B7-8362-E988E7BB6B40}" destId="{1D8CB609-BECD-4A1B-B875-BE6792D963FA}" srcOrd="0" destOrd="0" presId="urn:microsoft.com/office/officeart/2016/7/layout/RepeatingBendingProcessNew"/>
    <dgm:cxn modelId="{2443AAFF-596D-4669-A60E-DFFC002B9861}" srcId="{9EC84CCD-3352-4C04-8396-AB5E07C10842}" destId="{0032E1D0-732E-46F7-892B-4CF65C7A7BE9}" srcOrd="2" destOrd="0" parTransId="{4B43EE6E-3E6E-4F13-9CD2-84C1D119E13D}" sibTransId="{5A370BC8-928B-42AD-AB8D-4FD8CB2FD503}"/>
    <dgm:cxn modelId="{EE9ABCE4-4316-4BB9-B74C-DFD9E6B6CE82}" type="presParOf" srcId="{F784D5AB-ACA3-4F2A-A5D8-2BB8E311F472}" destId="{0B403093-3CD5-410B-A09E-32D2C7B15FF4}" srcOrd="0" destOrd="0" presId="urn:microsoft.com/office/officeart/2016/7/layout/RepeatingBendingProcessNew"/>
    <dgm:cxn modelId="{DBB257E4-FEEB-4EA8-8426-1E138E1B36D2}" type="presParOf" srcId="{F784D5AB-ACA3-4F2A-A5D8-2BB8E311F472}" destId="{1D8CB609-BECD-4A1B-B875-BE6792D963FA}" srcOrd="1" destOrd="0" presId="urn:microsoft.com/office/officeart/2016/7/layout/RepeatingBendingProcessNew"/>
    <dgm:cxn modelId="{6DF6963B-86F2-405D-AC6D-588718A7D780}" type="presParOf" srcId="{1D8CB609-BECD-4A1B-B875-BE6792D963FA}" destId="{9B19C851-8D21-4A58-ACD1-DA5686785E1E}" srcOrd="0" destOrd="0" presId="urn:microsoft.com/office/officeart/2016/7/layout/RepeatingBendingProcessNew"/>
    <dgm:cxn modelId="{14F979F8-9373-4882-AA6C-B025CA2F409B}" type="presParOf" srcId="{F784D5AB-ACA3-4F2A-A5D8-2BB8E311F472}" destId="{B24326E9-8817-4538-B7BE-748CCB9A62DD}" srcOrd="2" destOrd="0" presId="urn:microsoft.com/office/officeart/2016/7/layout/RepeatingBendingProcessNew"/>
    <dgm:cxn modelId="{7EBD34BE-DA53-4F17-B22F-F55F90AF0A27}" type="presParOf" srcId="{F784D5AB-ACA3-4F2A-A5D8-2BB8E311F472}" destId="{25640E25-A6E3-4CE8-BACA-D67DDDAB5A6D}" srcOrd="3" destOrd="0" presId="urn:microsoft.com/office/officeart/2016/7/layout/RepeatingBendingProcessNew"/>
    <dgm:cxn modelId="{DAAB66FD-0836-4720-9A85-2CB5D0F4909B}" type="presParOf" srcId="{25640E25-A6E3-4CE8-BACA-D67DDDAB5A6D}" destId="{DEB81D4C-7ACF-44CC-BFF9-6FC4D9C53713}" srcOrd="0" destOrd="0" presId="urn:microsoft.com/office/officeart/2016/7/layout/RepeatingBendingProcessNew"/>
    <dgm:cxn modelId="{67977C95-8718-4AAE-BBEA-ED83B671965B}" type="presParOf" srcId="{F784D5AB-ACA3-4F2A-A5D8-2BB8E311F472}" destId="{B12C63AC-4CDB-437E-BAD2-D4DA35B038B8}" srcOrd="4" destOrd="0" presId="urn:microsoft.com/office/officeart/2016/7/layout/RepeatingBendingProcessNew"/>
    <dgm:cxn modelId="{8CCFB4AD-360C-443B-BFBC-916D71F3307A}" type="presParOf" srcId="{F784D5AB-ACA3-4F2A-A5D8-2BB8E311F472}" destId="{0EE3A886-5509-47A2-BC17-BF3DE9D2A3BB}" srcOrd="5" destOrd="0" presId="urn:microsoft.com/office/officeart/2016/7/layout/RepeatingBendingProcessNew"/>
    <dgm:cxn modelId="{475B2424-D212-4AAA-8147-9CCA27DC3A38}" type="presParOf" srcId="{0EE3A886-5509-47A2-BC17-BF3DE9D2A3BB}" destId="{EA5EED2E-9054-44C9-869D-926F1603FEEB}" srcOrd="0" destOrd="0" presId="urn:microsoft.com/office/officeart/2016/7/layout/RepeatingBendingProcessNew"/>
    <dgm:cxn modelId="{0485FDA8-2FE5-4954-AAEF-DC281C9A1C1D}" type="presParOf" srcId="{F784D5AB-ACA3-4F2A-A5D8-2BB8E311F472}" destId="{0C4E073D-432A-4EF4-BEE2-021A96253C54}" srcOrd="6" destOrd="0" presId="urn:microsoft.com/office/officeart/2016/7/layout/RepeatingBendingProcessNew"/>
    <dgm:cxn modelId="{D32A9CCF-EF12-4C1F-92BC-9FD10D4F1551}" type="presParOf" srcId="{F784D5AB-ACA3-4F2A-A5D8-2BB8E311F472}" destId="{48669CC5-9FCC-4235-A72B-DDC514B2516D}" srcOrd="7" destOrd="0" presId="urn:microsoft.com/office/officeart/2016/7/layout/RepeatingBendingProcessNew"/>
    <dgm:cxn modelId="{1EBF21DA-4C3C-495A-9ABE-9CF67890599C}" type="presParOf" srcId="{48669CC5-9FCC-4235-A72B-DDC514B2516D}" destId="{67BAE667-56AC-42A3-8D1C-A695FB30E473}" srcOrd="0" destOrd="0" presId="urn:microsoft.com/office/officeart/2016/7/layout/RepeatingBendingProcessNew"/>
    <dgm:cxn modelId="{25D09DEC-407A-435E-A332-6C42125D43B9}" type="presParOf" srcId="{F784D5AB-ACA3-4F2A-A5D8-2BB8E311F472}" destId="{95F5615B-2A41-422A-8705-9A4CC046FE98}" srcOrd="8" destOrd="0" presId="urn:microsoft.com/office/officeart/2016/7/layout/RepeatingBendingProcessNew"/>
    <dgm:cxn modelId="{BDEF2418-D66F-4288-9546-872345E44E7B}" type="presParOf" srcId="{F784D5AB-ACA3-4F2A-A5D8-2BB8E311F472}" destId="{7D4B3C7E-173A-4C48-B4A6-4919A460404E}" srcOrd="9" destOrd="0" presId="urn:microsoft.com/office/officeart/2016/7/layout/RepeatingBendingProcessNew"/>
    <dgm:cxn modelId="{27197BDA-FE33-4749-8C81-63BFB9232B4E}" type="presParOf" srcId="{7D4B3C7E-173A-4C48-B4A6-4919A460404E}" destId="{C56797C8-D2BD-4613-A0C5-11A7A1C21A71}" srcOrd="0" destOrd="0" presId="urn:microsoft.com/office/officeart/2016/7/layout/RepeatingBendingProcessNew"/>
    <dgm:cxn modelId="{5C10E1F7-5F7D-44D4-9811-CE829BDC6E7E}" type="presParOf" srcId="{F784D5AB-ACA3-4F2A-A5D8-2BB8E311F472}" destId="{F043DF15-5250-4BAD-893F-2B70BD0832F5}" srcOrd="10" destOrd="0" presId="urn:microsoft.com/office/officeart/2016/7/layout/RepeatingBendingProcessNew"/>
    <dgm:cxn modelId="{842CAEAA-AC5F-4823-B221-3D385E0F8A37}" type="presParOf" srcId="{F784D5AB-ACA3-4F2A-A5D8-2BB8E311F472}" destId="{CCF96903-C58F-40C4-8A87-DB24D56DFA9B}" srcOrd="11" destOrd="0" presId="urn:microsoft.com/office/officeart/2016/7/layout/RepeatingBendingProcessNew"/>
    <dgm:cxn modelId="{77CDF505-B67E-4B32-8598-6FF9EB820520}" type="presParOf" srcId="{CCF96903-C58F-40C4-8A87-DB24D56DFA9B}" destId="{80220F26-CE60-4CBE-A471-1E425C9D83B8}" srcOrd="0" destOrd="0" presId="urn:microsoft.com/office/officeart/2016/7/layout/RepeatingBendingProcessNew"/>
    <dgm:cxn modelId="{D80AF12E-B90C-4B81-833F-C80F14072121}" type="presParOf" srcId="{F784D5AB-ACA3-4F2A-A5D8-2BB8E311F472}" destId="{D0247C8E-3007-4EBA-89A1-D34241CA2F9C}" srcOrd="12" destOrd="0" presId="urn:microsoft.com/office/officeart/2016/7/layout/RepeatingBendingProcessNew"/>
    <dgm:cxn modelId="{DFE66DB4-9801-4CEF-A1A0-F78A415F1F44}" type="presParOf" srcId="{F784D5AB-ACA3-4F2A-A5D8-2BB8E311F472}" destId="{F05330F4-B403-4F4F-A037-C634D9BFD9E5}" srcOrd="13" destOrd="0" presId="urn:microsoft.com/office/officeart/2016/7/layout/RepeatingBendingProcessNew"/>
    <dgm:cxn modelId="{91D6567E-B7E8-4DCC-9910-D8F9962120F1}" type="presParOf" srcId="{F05330F4-B403-4F4F-A037-C634D9BFD9E5}" destId="{D3363B08-C5B7-4276-96FA-5DE7C4660290}" srcOrd="0" destOrd="0" presId="urn:microsoft.com/office/officeart/2016/7/layout/RepeatingBendingProcessNew"/>
    <dgm:cxn modelId="{3EDE403F-45C4-4482-9C9D-D79346B82029}" type="presParOf" srcId="{F784D5AB-ACA3-4F2A-A5D8-2BB8E311F472}" destId="{65735B16-0AB9-4C37-BFBD-56A728571F30}" srcOrd="14" destOrd="0" presId="urn:microsoft.com/office/officeart/2016/7/layout/RepeatingBendingProcessNew"/>
    <dgm:cxn modelId="{7F7D43A8-134E-4FB1-9372-A8FA5024769C}" type="presParOf" srcId="{F784D5AB-ACA3-4F2A-A5D8-2BB8E311F472}" destId="{73D503D5-6BFF-4DF3-BE50-DD6CBF1DF608}" srcOrd="15" destOrd="0" presId="urn:microsoft.com/office/officeart/2016/7/layout/RepeatingBendingProcessNew"/>
    <dgm:cxn modelId="{B0AE553A-65E2-4E41-A2DD-C99999A35657}" type="presParOf" srcId="{73D503D5-6BFF-4DF3-BE50-DD6CBF1DF608}" destId="{C57CE615-E5C3-4545-BB1B-AF939A45A8AF}" srcOrd="0" destOrd="0" presId="urn:microsoft.com/office/officeart/2016/7/layout/RepeatingBendingProcessNew"/>
    <dgm:cxn modelId="{B695A593-EB05-402A-B9A4-A8CFC53D3DC2}" type="presParOf" srcId="{F784D5AB-ACA3-4F2A-A5D8-2BB8E311F472}" destId="{2F4D15C4-9BBA-4C7B-A96F-CC2030AEDC8E}"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4A9D15-1583-4DB5-8605-007FCB0DBE65}"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36EC955B-5815-4643-9F0A-1CFAFC87E8DB}">
      <dgm:prSet/>
      <dgm:spPr/>
      <dgm:t>
        <a:bodyPr/>
        <a:lstStyle/>
        <a:p>
          <a:r>
            <a:rPr lang="en-GB" dirty="0"/>
            <a:t>Procedures </a:t>
          </a:r>
          <a:endParaRPr lang="en-US" dirty="0"/>
        </a:p>
      </dgm:t>
    </dgm:pt>
    <dgm:pt modelId="{660BF16F-2B60-41FD-8F3B-4AE1B9BD5FA9}" type="parTrans" cxnId="{C88CC8DF-24E3-467A-8C2A-75820F1C399F}">
      <dgm:prSet/>
      <dgm:spPr/>
      <dgm:t>
        <a:bodyPr/>
        <a:lstStyle/>
        <a:p>
          <a:endParaRPr lang="en-US"/>
        </a:p>
      </dgm:t>
    </dgm:pt>
    <dgm:pt modelId="{06C22965-E6C3-4CD4-81A2-11CA62BC5704}" type="sibTrans" cxnId="{C88CC8DF-24E3-467A-8C2A-75820F1C399F}">
      <dgm:prSet/>
      <dgm:spPr/>
      <dgm:t>
        <a:bodyPr/>
        <a:lstStyle/>
        <a:p>
          <a:endParaRPr lang="en-US"/>
        </a:p>
      </dgm:t>
    </dgm:pt>
    <dgm:pt modelId="{B1084CC5-607F-4A2D-AAA9-CCED37CA259E}">
      <dgm:prSet/>
      <dgm:spPr/>
      <dgm:t>
        <a:bodyPr/>
        <a:lstStyle/>
        <a:p>
          <a:r>
            <a:rPr lang="en-GB" dirty="0"/>
            <a:t>Documentation and document control</a:t>
          </a:r>
          <a:endParaRPr lang="en-US" dirty="0"/>
        </a:p>
      </dgm:t>
    </dgm:pt>
    <dgm:pt modelId="{BFC80505-91BC-41AB-8530-056963A9B176}" type="parTrans" cxnId="{B3B973CD-A4F0-44B0-B940-5B6639251D28}">
      <dgm:prSet/>
      <dgm:spPr/>
      <dgm:t>
        <a:bodyPr/>
        <a:lstStyle/>
        <a:p>
          <a:endParaRPr lang="en-US"/>
        </a:p>
      </dgm:t>
    </dgm:pt>
    <dgm:pt modelId="{D3F5F523-5F24-440E-9F4A-C09A8EB6CD7C}" type="sibTrans" cxnId="{B3B973CD-A4F0-44B0-B940-5B6639251D28}">
      <dgm:prSet/>
      <dgm:spPr/>
      <dgm:t>
        <a:bodyPr/>
        <a:lstStyle/>
        <a:p>
          <a:endParaRPr lang="en-US"/>
        </a:p>
      </dgm:t>
    </dgm:pt>
    <dgm:pt modelId="{099B7080-7C95-4508-A5AD-489B96CE4714}">
      <dgm:prSet/>
      <dgm:spPr/>
      <dgm:t>
        <a:bodyPr/>
        <a:lstStyle/>
        <a:p>
          <a:r>
            <a:rPr lang="en-GB" dirty="0"/>
            <a:t>Equipment performance </a:t>
          </a:r>
          <a:endParaRPr lang="en-US" dirty="0"/>
        </a:p>
      </dgm:t>
    </dgm:pt>
    <dgm:pt modelId="{812ED1AE-4837-4356-A932-60B3049409F8}" type="parTrans" cxnId="{FEA1E280-4A62-44AB-B387-8D1CD948A5FF}">
      <dgm:prSet/>
      <dgm:spPr/>
      <dgm:t>
        <a:bodyPr/>
        <a:lstStyle/>
        <a:p>
          <a:endParaRPr lang="en-US"/>
        </a:p>
      </dgm:t>
    </dgm:pt>
    <dgm:pt modelId="{F2A376C2-1DC3-4951-B888-495985A20219}" type="sibTrans" cxnId="{FEA1E280-4A62-44AB-B387-8D1CD948A5FF}">
      <dgm:prSet/>
      <dgm:spPr/>
      <dgm:t>
        <a:bodyPr/>
        <a:lstStyle/>
        <a:p>
          <a:endParaRPr lang="en-US"/>
        </a:p>
      </dgm:t>
    </dgm:pt>
    <dgm:pt modelId="{5E4F529A-01F8-41A8-850A-EB7FFFBDF0A2}">
      <dgm:prSet/>
      <dgm:spPr/>
      <dgm:t>
        <a:bodyPr/>
        <a:lstStyle/>
        <a:p>
          <a:r>
            <a:rPr lang="en-GB" dirty="0"/>
            <a:t>Procurement </a:t>
          </a:r>
          <a:endParaRPr lang="en-US" dirty="0"/>
        </a:p>
      </dgm:t>
    </dgm:pt>
    <dgm:pt modelId="{BFE8404C-CC87-4BA8-9AC6-64CF965903FD}" type="parTrans" cxnId="{6B331BC9-6048-4E0B-B065-7595DADE7C35}">
      <dgm:prSet/>
      <dgm:spPr/>
      <dgm:t>
        <a:bodyPr/>
        <a:lstStyle/>
        <a:p>
          <a:endParaRPr lang="en-US"/>
        </a:p>
      </dgm:t>
    </dgm:pt>
    <dgm:pt modelId="{59C4749A-E849-41DD-9C66-04979556C392}" type="sibTrans" cxnId="{6B331BC9-6048-4E0B-B065-7595DADE7C35}">
      <dgm:prSet/>
      <dgm:spPr/>
      <dgm:t>
        <a:bodyPr/>
        <a:lstStyle/>
        <a:p>
          <a:endParaRPr lang="en-US"/>
        </a:p>
      </dgm:t>
    </dgm:pt>
    <dgm:pt modelId="{E63E4B57-DFA3-45C9-8E28-008DBB7B9CF5}">
      <dgm:prSet/>
      <dgm:spPr/>
      <dgm:t>
        <a:bodyPr/>
        <a:lstStyle/>
        <a:p>
          <a:r>
            <a:rPr lang="en-GB" dirty="0"/>
            <a:t>Environment</a:t>
          </a:r>
          <a:endParaRPr lang="en-US" dirty="0"/>
        </a:p>
      </dgm:t>
    </dgm:pt>
    <dgm:pt modelId="{55B86831-6E7F-49B7-A795-F694FA3696A3}" type="parTrans" cxnId="{3C579873-3EAC-41D4-BD68-AD5A25C720F0}">
      <dgm:prSet/>
      <dgm:spPr/>
      <dgm:t>
        <a:bodyPr/>
        <a:lstStyle/>
        <a:p>
          <a:endParaRPr lang="en-US"/>
        </a:p>
      </dgm:t>
    </dgm:pt>
    <dgm:pt modelId="{8E185F4E-AF62-415F-97FB-C9C3FAB0F329}" type="sibTrans" cxnId="{3C579873-3EAC-41D4-BD68-AD5A25C720F0}">
      <dgm:prSet/>
      <dgm:spPr/>
      <dgm:t>
        <a:bodyPr/>
        <a:lstStyle/>
        <a:p>
          <a:endParaRPr lang="en-US"/>
        </a:p>
      </dgm:t>
    </dgm:pt>
    <dgm:pt modelId="{CC76569D-972D-4B06-830F-CE50743A971E}">
      <dgm:prSet/>
      <dgm:spPr/>
      <dgm:t>
        <a:bodyPr/>
        <a:lstStyle/>
        <a:p>
          <a:r>
            <a:rPr lang="en-GB" dirty="0"/>
            <a:t>Responsibilities  </a:t>
          </a:r>
          <a:endParaRPr lang="en-US" dirty="0"/>
        </a:p>
      </dgm:t>
    </dgm:pt>
    <dgm:pt modelId="{204AC1BD-5E88-4BF4-ADD6-2D6ACF76DF81}" type="parTrans" cxnId="{64C887D1-5EA3-40A9-8801-A1D5F7ADABE9}">
      <dgm:prSet/>
      <dgm:spPr/>
      <dgm:t>
        <a:bodyPr/>
        <a:lstStyle/>
        <a:p>
          <a:endParaRPr lang="en-US"/>
        </a:p>
      </dgm:t>
    </dgm:pt>
    <dgm:pt modelId="{4053136D-AF06-4400-A7FA-ADF2459752A3}" type="sibTrans" cxnId="{64C887D1-5EA3-40A9-8801-A1D5F7ADABE9}">
      <dgm:prSet/>
      <dgm:spPr/>
      <dgm:t>
        <a:bodyPr/>
        <a:lstStyle/>
        <a:p>
          <a:endParaRPr lang="en-US"/>
        </a:p>
      </dgm:t>
    </dgm:pt>
    <dgm:pt modelId="{385826D3-7E37-458A-8E47-699E2905CDD2}">
      <dgm:prSet/>
      <dgm:spPr/>
      <dgm:t>
        <a:bodyPr/>
        <a:lstStyle/>
        <a:p>
          <a:r>
            <a:rPr lang="en-GB" dirty="0"/>
            <a:t>Training  &amp; Personnel </a:t>
          </a:r>
          <a:endParaRPr lang="en-US" dirty="0"/>
        </a:p>
      </dgm:t>
    </dgm:pt>
    <dgm:pt modelId="{415B65E7-2EE9-4CCA-B98D-188C0CA2E41F}" type="parTrans" cxnId="{63D147D7-6B81-43DE-830F-BF88D356A907}">
      <dgm:prSet/>
      <dgm:spPr/>
      <dgm:t>
        <a:bodyPr/>
        <a:lstStyle/>
        <a:p>
          <a:endParaRPr lang="en-US"/>
        </a:p>
      </dgm:t>
    </dgm:pt>
    <dgm:pt modelId="{9908B45D-8F1B-42F7-9779-71680989B2F0}" type="sibTrans" cxnId="{63D147D7-6B81-43DE-830F-BF88D356A907}">
      <dgm:prSet/>
      <dgm:spPr/>
      <dgm:t>
        <a:bodyPr/>
        <a:lstStyle/>
        <a:p>
          <a:endParaRPr lang="en-US"/>
        </a:p>
      </dgm:t>
    </dgm:pt>
    <dgm:pt modelId="{AF647476-55AB-4514-A5F4-E4508F40F9DD}">
      <dgm:prSet/>
      <dgm:spPr/>
      <dgm:t>
        <a:bodyPr/>
        <a:lstStyle/>
        <a:p>
          <a:r>
            <a:rPr lang="en-GB" dirty="0"/>
            <a:t>Dose reference levels </a:t>
          </a:r>
          <a:endParaRPr lang="en-US" dirty="0"/>
        </a:p>
      </dgm:t>
    </dgm:pt>
    <dgm:pt modelId="{7CCF658E-681A-4CF9-85DC-AF4D439BD478}" type="parTrans" cxnId="{2B375785-E600-4CD7-B215-E84070878CE4}">
      <dgm:prSet/>
      <dgm:spPr/>
      <dgm:t>
        <a:bodyPr/>
        <a:lstStyle/>
        <a:p>
          <a:endParaRPr lang="en-US"/>
        </a:p>
      </dgm:t>
    </dgm:pt>
    <dgm:pt modelId="{578BEC69-31B2-4665-AB43-5214B463D384}" type="sibTrans" cxnId="{2B375785-E600-4CD7-B215-E84070878CE4}">
      <dgm:prSet/>
      <dgm:spPr/>
      <dgm:t>
        <a:bodyPr/>
        <a:lstStyle/>
        <a:p>
          <a:endParaRPr lang="en-US"/>
        </a:p>
      </dgm:t>
    </dgm:pt>
    <dgm:pt modelId="{ABBECB61-41BB-4105-8A35-A0F77CF0269E}">
      <dgm:prSet/>
      <dgm:spPr/>
      <dgm:t>
        <a:bodyPr/>
        <a:lstStyle/>
        <a:p>
          <a:r>
            <a:rPr lang="en-GB" dirty="0"/>
            <a:t>Fault logs</a:t>
          </a:r>
          <a:endParaRPr lang="en-US" dirty="0"/>
        </a:p>
      </dgm:t>
    </dgm:pt>
    <dgm:pt modelId="{756318F4-202C-4272-B5C9-FD3FF0685C92}" type="parTrans" cxnId="{1E7F6E47-537F-4C80-AC82-1CAE35BD2776}">
      <dgm:prSet/>
      <dgm:spPr/>
      <dgm:t>
        <a:bodyPr/>
        <a:lstStyle/>
        <a:p>
          <a:endParaRPr lang="en-US"/>
        </a:p>
      </dgm:t>
    </dgm:pt>
    <dgm:pt modelId="{7FEB6F7C-5208-4170-ACEA-B6F6366E6DE1}" type="sibTrans" cxnId="{1E7F6E47-537F-4C80-AC82-1CAE35BD2776}">
      <dgm:prSet/>
      <dgm:spPr/>
      <dgm:t>
        <a:bodyPr/>
        <a:lstStyle/>
        <a:p>
          <a:endParaRPr lang="en-US"/>
        </a:p>
      </dgm:t>
    </dgm:pt>
    <dgm:pt modelId="{81F5E118-F2C8-46DD-888C-9017CB1C27F2}">
      <dgm:prSet/>
      <dgm:spPr/>
      <dgm:t>
        <a:bodyPr/>
        <a:lstStyle/>
        <a:p>
          <a:r>
            <a:rPr lang="en-GB" dirty="0"/>
            <a:t>Procedures</a:t>
          </a:r>
          <a:endParaRPr lang="en-US" dirty="0"/>
        </a:p>
      </dgm:t>
    </dgm:pt>
    <dgm:pt modelId="{63570880-50F7-4515-8074-0BF535B97099}" type="parTrans" cxnId="{07D73635-54CF-472D-9A78-D3A4445D5F73}">
      <dgm:prSet/>
      <dgm:spPr/>
      <dgm:t>
        <a:bodyPr/>
        <a:lstStyle/>
        <a:p>
          <a:endParaRPr lang="en-US"/>
        </a:p>
      </dgm:t>
    </dgm:pt>
    <dgm:pt modelId="{30281B8F-592D-4E73-BFBD-ACDDC808F312}" type="sibTrans" cxnId="{07D73635-54CF-472D-9A78-D3A4445D5F73}">
      <dgm:prSet/>
      <dgm:spPr/>
      <dgm:t>
        <a:bodyPr/>
        <a:lstStyle/>
        <a:p>
          <a:endParaRPr lang="en-US"/>
        </a:p>
      </dgm:t>
    </dgm:pt>
    <dgm:pt modelId="{E468C4A5-6353-4B19-9D2C-D9F71DB47BBC}">
      <dgm:prSet/>
      <dgm:spPr/>
      <dgm:t>
        <a:bodyPr/>
        <a:lstStyle/>
        <a:p>
          <a:r>
            <a:rPr lang="en-GB" dirty="0"/>
            <a:t>clinical audits </a:t>
          </a:r>
          <a:endParaRPr lang="en-US" dirty="0"/>
        </a:p>
      </dgm:t>
    </dgm:pt>
    <dgm:pt modelId="{746F02CC-C80C-4152-AB03-1443C1FD0115}" type="parTrans" cxnId="{C3B92F2C-CE0C-4886-A994-B25E791B9365}">
      <dgm:prSet/>
      <dgm:spPr/>
      <dgm:t>
        <a:bodyPr/>
        <a:lstStyle/>
        <a:p>
          <a:endParaRPr lang="en-US"/>
        </a:p>
      </dgm:t>
    </dgm:pt>
    <dgm:pt modelId="{393EF10D-607E-40C0-8236-C2AFD725E011}" type="sibTrans" cxnId="{C3B92F2C-CE0C-4886-A994-B25E791B9365}">
      <dgm:prSet/>
      <dgm:spPr/>
      <dgm:t>
        <a:bodyPr/>
        <a:lstStyle/>
        <a:p>
          <a:endParaRPr lang="en-US"/>
        </a:p>
      </dgm:t>
    </dgm:pt>
    <dgm:pt modelId="{4A4F7160-E2C8-4606-903C-F5DFA2C62043}">
      <dgm:prSet/>
      <dgm:spPr/>
      <dgm:t>
        <a:bodyPr/>
        <a:lstStyle/>
        <a:p>
          <a:r>
            <a:rPr lang="en-GB" dirty="0"/>
            <a:t>Incidents </a:t>
          </a:r>
          <a:endParaRPr lang="en-US" dirty="0"/>
        </a:p>
      </dgm:t>
    </dgm:pt>
    <dgm:pt modelId="{BC43E869-CA25-44AD-B676-1356C3D73453}" type="parTrans" cxnId="{56FB2D49-305F-481D-9729-F26BF0B8ED90}">
      <dgm:prSet/>
      <dgm:spPr/>
      <dgm:t>
        <a:bodyPr/>
        <a:lstStyle/>
        <a:p>
          <a:endParaRPr lang="en-US"/>
        </a:p>
      </dgm:t>
    </dgm:pt>
    <dgm:pt modelId="{844E11A9-123A-4849-8B2E-B5D91D2866AA}" type="sibTrans" cxnId="{56FB2D49-305F-481D-9729-F26BF0B8ED90}">
      <dgm:prSet/>
      <dgm:spPr/>
      <dgm:t>
        <a:bodyPr/>
        <a:lstStyle/>
        <a:p>
          <a:endParaRPr lang="en-US"/>
        </a:p>
      </dgm:t>
    </dgm:pt>
    <dgm:pt modelId="{98BC7B8D-596B-41C4-911F-B125FAD31543}">
      <dgm:prSet/>
      <dgm:spPr/>
      <dgm:t>
        <a:bodyPr/>
        <a:lstStyle/>
        <a:p>
          <a:r>
            <a:rPr lang="en-GB" dirty="0"/>
            <a:t>Risk register</a:t>
          </a:r>
          <a:endParaRPr lang="en-US" dirty="0"/>
        </a:p>
      </dgm:t>
    </dgm:pt>
    <dgm:pt modelId="{5826A6A6-4E7E-47A2-BEFB-3BCF1F8E083A}" type="parTrans" cxnId="{C2B3172E-E353-486B-B86E-17559A4C1393}">
      <dgm:prSet/>
      <dgm:spPr/>
      <dgm:t>
        <a:bodyPr/>
        <a:lstStyle/>
        <a:p>
          <a:endParaRPr lang="en-US"/>
        </a:p>
      </dgm:t>
    </dgm:pt>
    <dgm:pt modelId="{0F649855-D6FD-42B2-938B-E6AEA3BE3869}" type="sibTrans" cxnId="{C2B3172E-E353-486B-B86E-17559A4C1393}">
      <dgm:prSet/>
      <dgm:spPr/>
      <dgm:t>
        <a:bodyPr/>
        <a:lstStyle/>
        <a:p>
          <a:endParaRPr lang="en-US"/>
        </a:p>
      </dgm:t>
    </dgm:pt>
    <dgm:pt modelId="{4E0C011B-AFF6-47E3-945F-C4E7AD48438A}">
      <dgm:prSet/>
      <dgm:spPr/>
      <dgm:t>
        <a:bodyPr/>
        <a:lstStyle/>
        <a:p>
          <a:r>
            <a:rPr lang="en-GB" dirty="0"/>
            <a:t>Knowledge sharing and training </a:t>
          </a:r>
          <a:endParaRPr lang="en-US" dirty="0"/>
        </a:p>
      </dgm:t>
    </dgm:pt>
    <dgm:pt modelId="{FA7833BF-3BD0-4F1C-8BA9-304D5A2BCABE}" type="parTrans" cxnId="{0120E594-6D36-4ABB-8C03-2A3017D8424E}">
      <dgm:prSet/>
      <dgm:spPr/>
      <dgm:t>
        <a:bodyPr/>
        <a:lstStyle/>
        <a:p>
          <a:endParaRPr lang="en-US"/>
        </a:p>
      </dgm:t>
    </dgm:pt>
    <dgm:pt modelId="{F251D124-BC6B-47F6-ACD1-F8E2F079825B}" type="sibTrans" cxnId="{0120E594-6D36-4ABB-8C03-2A3017D8424E}">
      <dgm:prSet/>
      <dgm:spPr/>
      <dgm:t>
        <a:bodyPr/>
        <a:lstStyle/>
        <a:p>
          <a:endParaRPr lang="en-US"/>
        </a:p>
      </dgm:t>
    </dgm:pt>
    <dgm:pt modelId="{D06800D3-8733-4E35-A598-1D7295E96A0A}" type="pres">
      <dgm:prSet presAssocID="{E94A9D15-1583-4DB5-8605-007FCB0DBE65}" presName="Name0" presStyleCnt="0">
        <dgm:presLayoutVars>
          <dgm:dir/>
          <dgm:resizeHandles/>
        </dgm:presLayoutVars>
      </dgm:prSet>
      <dgm:spPr/>
    </dgm:pt>
    <dgm:pt modelId="{DA2D6AD1-4752-47E0-8CBB-55559A6B60A6}" type="pres">
      <dgm:prSet presAssocID="{36EC955B-5815-4643-9F0A-1CFAFC87E8DB}" presName="compNode" presStyleCnt="0"/>
      <dgm:spPr/>
    </dgm:pt>
    <dgm:pt modelId="{98267010-40D7-464D-8605-0C8C069DDADD}" type="pres">
      <dgm:prSet presAssocID="{36EC955B-5815-4643-9F0A-1CFAFC87E8DB}" presName="dummyConnPt" presStyleCnt="0"/>
      <dgm:spPr/>
    </dgm:pt>
    <dgm:pt modelId="{BB2B9D5C-2343-4F89-A2EE-290AC5F8EFD2}" type="pres">
      <dgm:prSet presAssocID="{36EC955B-5815-4643-9F0A-1CFAFC87E8DB}" presName="node" presStyleLbl="node1" presStyleIdx="0" presStyleCnt="14">
        <dgm:presLayoutVars>
          <dgm:bulletEnabled val="1"/>
        </dgm:presLayoutVars>
      </dgm:prSet>
      <dgm:spPr/>
    </dgm:pt>
    <dgm:pt modelId="{E9C98D7E-0906-4094-BCA6-B55D8A9AE85B}" type="pres">
      <dgm:prSet presAssocID="{06C22965-E6C3-4CD4-81A2-11CA62BC5704}" presName="sibTrans" presStyleLbl="bgSibTrans2D1" presStyleIdx="0" presStyleCnt="13"/>
      <dgm:spPr/>
    </dgm:pt>
    <dgm:pt modelId="{C8CF5E4B-95B3-4733-B77C-8019BEE327F8}" type="pres">
      <dgm:prSet presAssocID="{B1084CC5-607F-4A2D-AAA9-CCED37CA259E}" presName="compNode" presStyleCnt="0"/>
      <dgm:spPr/>
    </dgm:pt>
    <dgm:pt modelId="{CDD258EE-C4EE-40A6-9977-296E1102235A}" type="pres">
      <dgm:prSet presAssocID="{B1084CC5-607F-4A2D-AAA9-CCED37CA259E}" presName="dummyConnPt" presStyleCnt="0"/>
      <dgm:spPr/>
    </dgm:pt>
    <dgm:pt modelId="{FF079B9C-2A4F-478A-8371-838FD1D9EE23}" type="pres">
      <dgm:prSet presAssocID="{B1084CC5-607F-4A2D-AAA9-CCED37CA259E}" presName="node" presStyleLbl="node1" presStyleIdx="1" presStyleCnt="14">
        <dgm:presLayoutVars>
          <dgm:bulletEnabled val="1"/>
        </dgm:presLayoutVars>
      </dgm:prSet>
      <dgm:spPr/>
    </dgm:pt>
    <dgm:pt modelId="{EDE45B9E-44EA-4A10-8D70-E3AE9B3924A3}" type="pres">
      <dgm:prSet presAssocID="{D3F5F523-5F24-440E-9F4A-C09A8EB6CD7C}" presName="sibTrans" presStyleLbl="bgSibTrans2D1" presStyleIdx="1" presStyleCnt="13"/>
      <dgm:spPr/>
    </dgm:pt>
    <dgm:pt modelId="{F9A09179-9B7F-4660-9FA8-12688F42E97D}" type="pres">
      <dgm:prSet presAssocID="{099B7080-7C95-4508-A5AD-489B96CE4714}" presName="compNode" presStyleCnt="0"/>
      <dgm:spPr/>
    </dgm:pt>
    <dgm:pt modelId="{D5A46C51-8E12-4FB3-A690-08576ED85B8E}" type="pres">
      <dgm:prSet presAssocID="{099B7080-7C95-4508-A5AD-489B96CE4714}" presName="dummyConnPt" presStyleCnt="0"/>
      <dgm:spPr/>
    </dgm:pt>
    <dgm:pt modelId="{12841008-BAAE-491C-9C04-5767E81DF28A}" type="pres">
      <dgm:prSet presAssocID="{099B7080-7C95-4508-A5AD-489B96CE4714}" presName="node" presStyleLbl="node1" presStyleIdx="2" presStyleCnt="14">
        <dgm:presLayoutVars>
          <dgm:bulletEnabled val="1"/>
        </dgm:presLayoutVars>
      </dgm:prSet>
      <dgm:spPr/>
    </dgm:pt>
    <dgm:pt modelId="{72A3E99C-72F1-4928-A606-A37050FE43D9}" type="pres">
      <dgm:prSet presAssocID="{F2A376C2-1DC3-4951-B888-495985A20219}" presName="sibTrans" presStyleLbl="bgSibTrans2D1" presStyleIdx="2" presStyleCnt="13"/>
      <dgm:spPr/>
    </dgm:pt>
    <dgm:pt modelId="{272261C9-1FFA-4342-B332-932377171CD6}" type="pres">
      <dgm:prSet presAssocID="{5E4F529A-01F8-41A8-850A-EB7FFFBDF0A2}" presName="compNode" presStyleCnt="0"/>
      <dgm:spPr/>
    </dgm:pt>
    <dgm:pt modelId="{A7EB96DE-E057-4C82-B336-13D92FE9976B}" type="pres">
      <dgm:prSet presAssocID="{5E4F529A-01F8-41A8-850A-EB7FFFBDF0A2}" presName="dummyConnPt" presStyleCnt="0"/>
      <dgm:spPr/>
    </dgm:pt>
    <dgm:pt modelId="{BB002985-DA39-4264-ABC9-3AF6657EA3B7}" type="pres">
      <dgm:prSet presAssocID="{5E4F529A-01F8-41A8-850A-EB7FFFBDF0A2}" presName="node" presStyleLbl="node1" presStyleIdx="3" presStyleCnt="14">
        <dgm:presLayoutVars>
          <dgm:bulletEnabled val="1"/>
        </dgm:presLayoutVars>
      </dgm:prSet>
      <dgm:spPr/>
    </dgm:pt>
    <dgm:pt modelId="{C02AE02A-09CC-41AB-A1B7-ECD723673259}" type="pres">
      <dgm:prSet presAssocID="{59C4749A-E849-41DD-9C66-04979556C392}" presName="sibTrans" presStyleLbl="bgSibTrans2D1" presStyleIdx="3" presStyleCnt="13"/>
      <dgm:spPr/>
    </dgm:pt>
    <dgm:pt modelId="{04DE87B0-47B1-44DC-8296-F2C9131B159D}" type="pres">
      <dgm:prSet presAssocID="{E63E4B57-DFA3-45C9-8E28-008DBB7B9CF5}" presName="compNode" presStyleCnt="0"/>
      <dgm:spPr/>
    </dgm:pt>
    <dgm:pt modelId="{AD83D116-470D-4766-8D2C-7656CAADFF32}" type="pres">
      <dgm:prSet presAssocID="{E63E4B57-DFA3-45C9-8E28-008DBB7B9CF5}" presName="dummyConnPt" presStyleCnt="0"/>
      <dgm:spPr/>
    </dgm:pt>
    <dgm:pt modelId="{E9C8AFF2-15F5-457E-9C50-D50FA4D9655F}" type="pres">
      <dgm:prSet presAssocID="{E63E4B57-DFA3-45C9-8E28-008DBB7B9CF5}" presName="node" presStyleLbl="node1" presStyleIdx="4" presStyleCnt="14">
        <dgm:presLayoutVars>
          <dgm:bulletEnabled val="1"/>
        </dgm:presLayoutVars>
      </dgm:prSet>
      <dgm:spPr/>
    </dgm:pt>
    <dgm:pt modelId="{90FC0A38-0B73-40DF-957F-F9E2C3A37E1D}" type="pres">
      <dgm:prSet presAssocID="{8E185F4E-AF62-415F-97FB-C9C3FAB0F329}" presName="sibTrans" presStyleLbl="bgSibTrans2D1" presStyleIdx="4" presStyleCnt="13"/>
      <dgm:spPr/>
    </dgm:pt>
    <dgm:pt modelId="{B84CCB99-13B9-488C-AB23-D177B8EE4512}" type="pres">
      <dgm:prSet presAssocID="{CC76569D-972D-4B06-830F-CE50743A971E}" presName="compNode" presStyleCnt="0"/>
      <dgm:spPr/>
    </dgm:pt>
    <dgm:pt modelId="{C6F0ABD7-1B76-46F4-83E8-5DAEABD411BA}" type="pres">
      <dgm:prSet presAssocID="{CC76569D-972D-4B06-830F-CE50743A971E}" presName="dummyConnPt" presStyleCnt="0"/>
      <dgm:spPr/>
    </dgm:pt>
    <dgm:pt modelId="{ED1497A6-9731-4F39-B400-3E71198D50B0}" type="pres">
      <dgm:prSet presAssocID="{CC76569D-972D-4B06-830F-CE50743A971E}" presName="node" presStyleLbl="node1" presStyleIdx="5" presStyleCnt="14">
        <dgm:presLayoutVars>
          <dgm:bulletEnabled val="1"/>
        </dgm:presLayoutVars>
      </dgm:prSet>
      <dgm:spPr/>
    </dgm:pt>
    <dgm:pt modelId="{CBD649F7-5A75-4C87-87E8-1C4FA6227269}" type="pres">
      <dgm:prSet presAssocID="{4053136D-AF06-4400-A7FA-ADF2459752A3}" presName="sibTrans" presStyleLbl="bgSibTrans2D1" presStyleIdx="5" presStyleCnt="13"/>
      <dgm:spPr/>
    </dgm:pt>
    <dgm:pt modelId="{9B2B34AB-910D-49F2-A4F0-28683DA9ABD8}" type="pres">
      <dgm:prSet presAssocID="{385826D3-7E37-458A-8E47-699E2905CDD2}" presName="compNode" presStyleCnt="0"/>
      <dgm:spPr/>
    </dgm:pt>
    <dgm:pt modelId="{9526F831-8A91-46AA-8C0A-C52832D2C596}" type="pres">
      <dgm:prSet presAssocID="{385826D3-7E37-458A-8E47-699E2905CDD2}" presName="dummyConnPt" presStyleCnt="0"/>
      <dgm:spPr/>
    </dgm:pt>
    <dgm:pt modelId="{B20BC9A5-07F5-4D58-AFEC-CE74DAE15A58}" type="pres">
      <dgm:prSet presAssocID="{385826D3-7E37-458A-8E47-699E2905CDD2}" presName="node" presStyleLbl="node1" presStyleIdx="6" presStyleCnt="14">
        <dgm:presLayoutVars>
          <dgm:bulletEnabled val="1"/>
        </dgm:presLayoutVars>
      </dgm:prSet>
      <dgm:spPr/>
    </dgm:pt>
    <dgm:pt modelId="{5535AEE1-CD03-4BC6-816B-24F15569ABFE}" type="pres">
      <dgm:prSet presAssocID="{9908B45D-8F1B-42F7-9779-71680989B2F0}" presName="sibTrans" presStyleLbl="bgSibTrans2D1" presStyleIdx="6" presStyleCnt="13"/>
      <dgm:spPr/>
    </dgm:pt>
    <dgm:pt modelId="{6221EE26-71E2-450A-8E94-831629FB4398}" type="pres">
      <dgm:prSet presAssocID="{AF647476-55AB-4514-A5F4-E4508F40F9DD}" presName="compNode" presStyleCnt="0"/>
      <dgm:spPr/>
    </dgm:pt>
    <dgm:pt modelId="{B11FC298-E9D3-4909-B23B-11E0836FB51B}" type="pres">
      <dgm:prSet presAssocID="{AF647476-55AB-4514-A5F4-E4508F40F9DD}" presName="dummyConnPt" presStyleCnt="0"/>
      <dgm:spPr/>
    </dgm:pt>
    <dgm:pt modelId="{5D636A7E-9FB2-4836-9ACE-790191582F44}" type="pres">
      <dgm:prSet presAssocID="{AF647476-55AB-4514-A5F4-E4508F40F9DD}" presName="node" presStyleLbl="node1" presStyleIdx="7" presStyleCnt="14">
        <dgm:presLayoutVars>
          <dgm:bulletEnabled val="1"/>
        </dgm:presLayoutVars>
      </dgm:prSet>
      <dgm:spPr/>
    </dgm:pt>
    <dgm:pt modelId="{B8B20DE1-4687-4F56-89EE-1D7F729A904D}" type="pres">
      <dgm:prSet presAssocID="{578BEC69-31B2-4665-AB43-5214B463D384}" presName="sibTrans" presStyleLbl="bgSibTrans2D1" presStyleIdx="7" presStyleCnt="13"/>
      <dgm:spPr/>
    </dgm:pt>
    <dgm:pt modelId="{C1947039-5085-4D21-8E8C-7AC1053C9F51}" type="pres">
      <dgm:prSet presAssocID="{ABBECB61-41BB-4105-8A35-A0F77CF0269E}" presName="compNode" presStyleCnt="0"/>
      <dgm:spPr/>
    </dgm:pt>
    <dgm:pt modelId="{70AACA5A-3256-4DFC-AA08-F7970D058731}" type="pres">
      <dgm:prSet presAssocID="{ABBECB61-41BB-4105-8A35-A0F77CF0269E}" presName="dummyConnPt" presStyleCnt="0"/>
      <dgm:spPr/>
    </dgm:pt>
    <dgm:pt modelId="{76023B84-7DFD-41FB-ABF9-DE3B7340188F}" type="pres">
      <dgm:prSet presAssocID="{ABBECB61-41BB-4105-8A35-A0F77CF0269E}" presName="node" presStyleLbl="node1" presStyleIdx="8" presStyleCnt="14">
        <dgm:presLayoutVars>
          <dgm:bulletEnabled val="1"/>
        </dgm:presLayoutVars>
      </dgm:prSet>
      <dgm:spPr/>
    </dgm:pt>
    <dgm:pt modelId="{8F541033-7981-4E3C-A00F-BCEE0DB0CFD6}" type="pres">
      <dgm:prSet presAssocID="{7FEB6F7C-5208-4170-ACEA-B6F6366E6DE1}" presName="sibTrans" presStyleLbl="bgSibTrans2D1" presStyleIdx="8" presStyleCnt="13"/>
      <dgm:spPr/>
    </dgm:pt>
    <dgm:pt modelId="{102347D3-BE88-430A-808A-BDD59F05E25D}" type="pres">
      <dgm:prSet presAssocID="{81F5E118-F2C8-46DD-888C-9017CB1C27F2}" presName="compNode" presStyleCnt="0"/>
      <dgm:spPr/>
    </dgm:pt>
    <dgm:pt modelId="{E54F7042-845B-4E28-A69E-B60910D2CE60}" type="pres">
      <dgm:prSet presAssocID="{81F5E118-F2C8-46DD-888C-9017CB1C27F2}" presName="dummyConnPt" presStyleCnt="0"/>
      <dgm:spPr/>
    </dgm:pt>
    <dgm:pt modelId="{B9920D9C-481F-4866-8664-5EB2C2AD225A}" type="pres">
      <dgm:prSet presAssocID="{81F5E118-F2C8-46DD-888C-9017CB1C27F2}" presName="node" presStyleLbl="node1" presStyleIdx="9" presStyleCnt="14">
        <dgm:presLayoutVars>
          <dgm:bulletEnabled val="1"/>
        </dgm:presLayoutVars>
      </dgm:prSet>
      <dgm:spPr/>
    </dgm:pt>
    <dgm:pt modelId="{FE8ECC34-21C7-4912-ABF7-46F9E190E70C}" type="pres">
      <dgm:prSet presAssocID="{30281B8F-592D-4E73-BFBD-ACDDC808F312}" presName="sibTrans" presStyleLbl="bgSibTrans2D1" presStyleIdx="9" presStyleCnt="13"/>
      <dgm:spPr/>
    </dgm:pt>
    <dgm:pt modelId="{EA13F8FA-E1AA-4716-A8B5-3F32321EE37A}" type="pres">
      <dgm:prSet presAssocID="{E468C4A5-6353-4B19-9D2C-D9F71DB47BBC}" presName="compNode" presStyleCnt="0"/>
      <dgm:spPr/>
    </dgm:pt>
    <dgm:pt modelId="{A513EC7F-FBF0-47A0-91E4-5C401AA61B23}" type="pres">
      <dgm:prSet presAssocID="{E468C4A5-6353-4B19-9D2C-D9F71DB47BBC}" presName="dummyConnPt" presStyleCnt="0"/>
      <dgm:spPr/>
    </dgm:pt>
    <dgm:pt modelId="{AAE85B21-34D7-4E7D-AA76-945C2CBB6EBA}" type="pres">
      <dgm:prSet presAssocID="{E468C4A5-6353-4B19-9D2C-D9F71DB47BBC}" presName="node" presStyleLbl="node1" presStyleIdx="10" presStyleCnt="14">
        <dgm:presLayoutVars>
          <dgm:bulletEnabled val="1"/>
        </dgm:presLayoutVars>
      </dgm:prSet>
      <dgm:spPr/>
    </dgm:pt>
    <dgm:pt modelId="{7CD7B305-BF7C-46DC-8C24-7E2E446DC1F1}" type="pres">
      <dgm:prSet presAssocID="{393EF10D-607E-40C0-8236-C2AFD725E011}" presName="sibTrans" presStyleLbl="bgSibTrans2D1" presStyleIdx="10" presStyleCnt="13"/>
      <dgm:spPr/>
    </dgm:pt>
    <dgm:pt modelId="{76E353C1-C2E6-46A3-A988-5B68DACBE3F0}" type="pres">
      <dgm:prSet presAssocID="{4A4F7160-E2C8-4606-903C-F5DFA2C62043}" presName="compNode" presStyleCnt="0"/>
      <dgm:spPr/>
    </dgm:pt>
    <dgm:pt modelId="{5A59773D-7A4C-42D5-AB6D-25FB0FACBA90}" type="pres">
      <dgm:prSet presAssocID="{4A4F7160-E2C8-4606-903C-F5DFA2C62043}" presName="dummyConnPt" presStyleCnt="0"/>
      <dgm:spPr/>
    </dgm:pt>
    <dgm:pt modelId="{0F7F3E5A-0EFC-4338-A814-5A5CEAB55C40}" type="pres">
      <dgm:prSet presAssocID="{4A4F7160-E2C8-4606-903C-F5DFA2C62043}" presName="node" presStyleLbl="node1" presStyleIdx="11" presStyleCnt="14">
        <dgm:presLayoutVars>
          <dgm:bulletEnabled val="1"/>
        </dgm:presLayoutVars>
      </dgm:prSet>
      <dgm:spPr/>
    </dgm:pt>
    <dgm:pt modelId="{349765EE-8573-41C5-B229-3D11D1BD7632}" type="pres">
      <dgm:prSet presAssocID="{844E11A9-123A-4849-8B2E-B5D91D2866AA}" presName="sibTrans" presStyleLbl="bgSibTrans2D1" presStyleIdx="11" presStyleCnt="13"/>
      <dgm:spPr/>
    </dgm:pt>
    <dgm:pt modelId="{A25B3D26-306C-4976-8DE1-C68A2CA56E4F}" type="pres">
      <dgm:prSet presAssocID="{98BC7B8D-596B-41C4-911F-B125FAD31543}" presName="compNode" presStyleCnt="0"/>
      <dgm:spPr/>
    </dgm:pt>
    <dgm:pt modelId="{451E6923-F440-412E-A6F1-29AB5CA8C0D1}" type="pres">
      <dgm:prSet presAssocID="{98BC7B8D-596B-41C4-911F-B125FAD31543}" presName="dummyConnPt" presStyleCnt="0"/>
      <dgm:spPr/>
    </dgm:pt>
    <dgm:pt modelId="{6BA855F8-79EE-4097-A10F-CB341DCE6C73}" type="pres">
      <dgm:prSet presAssocID="{98BC7B8D-596B-41C4-911F-B125FAD31543}" presName="node" presStyleLbl="node1" presStyleIdx="12" presStyleCnt="14">
        <dgm:presLayoutVars>
          <dgm:bulletEnabled val="1"/>
        </dgm:presLayoutVars>
      </dgm:prSet>
      <dgm:spPr/>
    </dgm:pt>
    <dgm:pt modelId="{EACB2524-BB08-4906-950D-E43E80F3DB54}" type="pres">
      <dgm:prSet presAssocID="{0F649855-D6FD-42B2-938B-E6AEA3BE3869}" presName="sibTrans" presStyleLbl="bgSibTrans2D1" presStyleIdx="12" presStyleCnt="13"/>
      <dgm:spPr/>
    </dgm:pt>
    <dgm:pt modelId="{37B4374C-7F9C-48AD-B699-F8E082C1C1A9}" type="pres">
      <dgm:prSet presAssocID="{4E0C011B-AFF6-47E3-945F-C4E7AD48438A}" presName="compNode" presStyleCnt="0"/>
      <dgm:spPr/>
    </dgm:pt>
    <dgm:pt modelId="{480373A3-2D04-45EA-81C0-F2B52BA04406}" type="pres">
      <dgm:prSet presAssocID="{4E0C011B-AFF6-47E3-945F-C4E7AD48438A}" presName="dummyConnPt" presStyleCnt="0"/>
      <dgm:spPr/>
    </dgm:pt>
    <dgm:pt modelId="{65BAB427-9BB3-4629-94BC-09DE094FFA8B}" type="pres">
      <dgm:prSet presAssocID="{4E0C011B-AFF6-47E3-945F-C4E7AD48438A}" presName="node" presStyleLbl="node1" presStyleIdx="13" presStyleCnt="14">
        <dgm:presLayoutVars>
          <dgm:bulletEnabled val="1"/>
        </dgm:presLayoutVars>
      </dgm:prSet>
      <dgm:spPr/>
    </dgm:pt>
  </dgm:ptLst>
  <dgm:cxnLst>
    <dgm:cxn modelId="{AE183707-77B4-4015-8268-AA48C2851AF0}" type="presOf" srcId="{8E185F4E-AF62-415F-97FB-C9C3FAB0F329}" destId="{90FC0A38-0B73-40DF-957F-F9E2C3A37E1D}" srcOrd="0" destOrd="0" presId="urn:microsoft.com/office/officeart/2005/8/layout/bProcess4"/>
    <dgm:cxn modelId="{34E65707-D4B8-4A0B-ADB4-DE0E0FB08C26}" type="presOf" srcId="{4E0C011B-AFF6-47E3-945F-C4E7AD48438A}" destId="{65BAB427-9BB3-4629-94BC-09DE094FFA8B}" srcOrd="0" destOrd="0" presId="urn:microsoft.com/office/officeart/2005/8/layout/bProcess4"/>
    <dgm:cxn modelId="{0C8A8F13-B64D-4FF7-B03E-1FE661FFC1A4}" type="presOf" srcId="{AF647476-55AB-4514-A5F4-E4508F40F9DD}" destId="{5D636A7E-9FB2-4836-9ACE-790191582F44}" srcOrd="0" destOrd="0" presId="urn:microsoft.com/office/officeart/2005/8/layout/bProcess4"/>
    <dgm:cxn modelId="{DA581814-7361-489A-A973-903C20D03591}" type="presOf" srcId="{099B7080-7C95-4508-A5AD-489B96CE4714}" destId="{12841008-BAAE-491C-9C04-5767E81DF28A}" srcOrd="0" destOrd="0" presId="urn:microsoft.com/office/officeart/2005/8/layout/bProcess4"/>
    <dgm:cxn modelId="{57A47A17-3717-4CB0-BDE1-D41ADA39D0FE}" type="presOf" srcId="{4A4F7160-E2C8-4606-903C-F5DFA2C62043}" destId="{0F7F3E5A-0EFC-4338-A814-5A5CEAB55C40}" srcOrd="0" destOrd="0" presId="urn:microsoft.com/office/officeart/2005/8/layout/bProcess4"/>
    <dgm:cxn modelId="{6EB51E18-9476-424D-8695-EDE5610474B3}" type="presOf" srcId="{D3F5F523-5F24-440E-9F4A-C09A8EB6CD7C}" destId="{EDE45B9E-44EA-4A10-8D70-E3AE9B3924A3}" srcOrd="0" destOrd="0" presId="urn:microsoft.com/office/officeart/2005/8/layout/bProcess4"/>
    <dgm:cxn modelId="{FA041D19-4435-4267-AD27-F6F574888556}" type="presOf" srcId="{81F5E118-F2C8-46DD-888C-9017CB1C27F2}" destId="{B9920D9C-481F-4866-8664-5EB2C2AD225A}" srcOrd="0" destOrd="0" presId="urn:microsoft.com/office/officeart/2005/8/layout/bProcess4"/>
    <dgm:cxn modelId="{ADBADA21-B6EC-4415-A58E-EAC4F165ABA8}" type="presOf" srcId="{ABBECB61-41BB-4105-8A35-A0F77CF0269E}" destId="{76023B84-7DFD-41FB-ABF9-DE3B7340188F}" srcOrd="0" destOrd="0" presId="urn:microsoft.com/office/officeart/2005/8/layout/bProcess4"/>
    <dgm:cxn modelId="{C3B92F2C-CE0C-4886-A994-B25E791B9365}" srcId="{E94A9D15-1583-4DB5-8605-007FCB0DBE65}" destId="{E468C4A5-6353-4B19-9D2C-D9F71DB47BBC}" srcOrd="10" destOrd="0" parTransId="{746F02CC-C80C-4152-AB03-1443C1FD0115}" sibTransId="{393EF10D-607E-40C0-8236-C2AFD725E011}"/>
    <dgm:cxn modelId="{C2B3172E-E353-486B-B86E-17559A4C1393}" srcId="{E94A9D15-1583-4DB5-8605-007FCB0DBE65}" destId="{98BC7B8D-596B-41C4-911F-B125FAD31543}" srcOrd="12" destOrd="0" parTransId="{5826A6A6-4E7E-47A2-BEFB-3BCF1F8E083A}" sibTransId="{0F649855-D6FD-42B2-938B-E6AEA3BE3869}"/>
    <dgm:cxn modelId="{07D73635-54CF-472D-9A78-D3A4445D5F73}" srcId="{E94A9D15-1583-4DB5-8605-007FCB0DBE65}" destId="{81F5E118-F2C8-46DD-888C-9017CB1C27F2}" srcOrd="9" destOrd="0" parTransId="{63570880-50F7-4515-8074-0BF535B97099}" sibTransId="{30281B8F-592D-4E73-BFBD-ACDDC808F312}"/>
    <dgm:cxn modelId="{EECFE237-2C0C-45E4-AA0A-38A6C9EFCF48}" type="presOf" srcId="{578BEC69-31B2-4665-AB43-5214B463D384}" destId="{B8B20DE1-4687-4F56-89EE-1D7F729A904D}" srcOrd="0" destOrd="0" presId="urn:microsoft.com/office/officeart/2005/8/layout/bProcess4"/>
    <dgm:cxn modelId="{09A9D33B-7CA9-4917-8123-8E65684EF285}" type="presOf" srcId="{9908B45D-8F1B-42F7-9779-71680989B2F0}" destId="{5535AEE1-CD03-4BC6-816B-24F15569ABFE}" srcOrd="0" destOrd="0" presId="urn:microsoft.com/office/officeart/2005/8/layout/bProcess4"/>
    <dgm:cxn modelId="{C78AA262-A96B-48CB-ABA5-982F795062F6}" type="presOf" srcId="{385826D3-7E37-458A-8E47-699E2905CDD2}" destId="{B20BC9A5-07F5-4D58-AFEC-CE74DAE15A58}" srcOrd="0" destOrd="0" presId="urn:microsoft.com/office/officeart/2005/8/layout/bProcess4"/>
    <dgm:cxn modelId="{11AC9963-5EB7-4705-9749-B72338444A7F}" type="presOf" srcId="{5E4F529A-01F8-41A8-850A-EB7FFFBDF0A2}" destId="{BB002985-DA39-4264-ABC9-3AF6657EA3B7}" srcOrd="0" destOrd="0" presId="urn:microsoft.com/office/officeart/2005/8/layout/bProcess4"/>
    <dgm:cxn modelId="{FB683F64-D875-4B0B-AC99-C64D98696573}" type="presOf" srcId="{CC76569D-972D-4B06-830F-CE50743A971E}" destId="{ED1497A6-9731-4F39-B400-3E71198D50B0}" srcOrd="0" destOrd="0" presId="urn:microsoft.com/office/officeart/2005/8/layout/bProcess4"/>
    <dgm:cxn modelId="{3833F364-8C59-4307-BE49-A85DB0A7DA1D}" type="presOf" srcId="{30281B8F-592D-4E73-BFBD-ACDDC808F312}" destId="{FE8ECC34-21C7-4912-ABF7-46F9E190E70C}" srcOrd="0" destOrd="0" presId="urn:microsoft.com/office/officeart/2005/8/layout/bProcess4"/>
    <dgm:cxn modelId="{1E7F6E47-537F-4C80-AC82-1CAE35BD2776}" srcId="{E94A9D15-1583-4DB5-8605-007FCB0DBE65}" destId="{ABBECB61-41BB-4105-8A35-A0F77CF0269E}" srcOrd="8" destOrd="0" parTransId="{756318F4-202C-4272-B5C9-FD3FF0685C92}" sibTransId="{7FEB6F7C-5208-4170-ACEA-B6F6366E6DE1}"/>
    <dgm:cxn modelId="{56FB2D49-305F-481D-9729-F26BF0B8ED90}" srcId="{E94A9D15-1583-4DB5-8605-007FCB0DBE65}" destId="{4A4F7160-E2C8-4606-903C-F5DFA2C62043}" srcOrd="11" destOrd="0" parTransId="{BC43E869-CA25-44AD-B676-1356C3D73453}" sibTransId="{844E11A9-123A-4849-8B2E-B5D91D2866AA}"/>
    <dgm:cxn modelId="{F0BF4870-C65E-4D48-A05D-45B3ABF1055B}" type="presOf" srcId="{06C22965-E6C3-4CD4-81A2-11CA62BC5704}" destId="{E9C98D7E-0906-4094-BCA6-B55D8A9AE85B}" srcOrd="0" destOrd="0" presId="urn:microsoft.com/office/officeart/2005/8/layout/bProcess4"/>
    <dgm:cxn modelId="{05EA1A71-B0D3-4E4A-90E7-EFC89B5037C2}" type="presOf" srcId="{0F649855-D6FD-42B2-938B-E6AEA3BE3869}" destId="{EACB2524-BB08-4906-950D-E43E80F3DB54}" srcOrd="0" destOrd="0" presId="urn:microsoft.com/office/officeart/2005/8/layout/bProcess4"/>
    <dgm:cxn modelId="{3C579873-3EAC-41D4-BD68-AD5A25C720F0}" srcId="{E94A9D15-1583-4DB5-8605-007FCB0DBE65}" destId="{E63E4B57-DFA3-45C9-8E28-008DBB7B9CF5}" srcOrd="4" destOrd="0" parTransId="{55B86831-6E7F-49B7-A795-F694FA3696A3}" sibTransId="{8E185F4E-AF62-415F-97FB-C9C3FAB0F329}"/>
    <dgm:cxn modelId="{0C05CC54-9247-4AED-B436-07C54E273C77}" type="presOf" srcId="{36EC955B-5815-4643-9F0A-1CFAFC87E8DB}" destId="{BB2B9D5C-2343-4F89-A2EE-290AC5F8EFD2}" srcOrd="0" destOrd="0" presId="urn:microsoft.com/office/officeart/2005/8/layout/bProcess4"/>
    <dgm:cxn modelId="{676E687F-2BEC-4598-81E9-5030103E4181}" type="presOf" srcId="{844E11A9-123A-4849-8B2E-B5D91D2866AA}" destId="{349765EE-8573-41C5-B229-3D11D1BD7632}" srcOrd="0" destOrd="0" presId="urn:microsoft.com/office/officeart/2005/8/layout/bProcess4"/>
    <dgm:cxn modelId="{CC86D280-4061-4352-9072-E43A4254FC1E}" type="presOf" srcId="{393EF10D-607E-40C0-8236-C2AFD725E011}" destId="{7CD7B305-BF7C-46DC-8C24-7E2E446DC1F1}" srcOrd="0" destOrd="0" presId="urn:microsoft.com/office/officeart/2005/8/layout/bProcess4"/>
    <dgm:cxn modelId="{FEA1E280-4A62-44AB-B387-8D1CD948A5FF}" srcId="{E94A9D15-1583-4DB5-8605-007FCB0DBE65}" destId="{099B7080-7C95-4508-A5AD-489B96CE4714}" srcOrd="2" destOrd="0" parTransId="{812ED1AE-4837-4356-A932-60B3049409F8}" sibTransId="{F2A376C2-1DC3-4951-B888-495985A20219}"/>
    <dgm:cxn modelId="{2B375785-E600-4CD7-B215-E84070878CE4}" srcId="{E94A9D15-1583-4DB5-8605-007FCB0DBE65}" destId="{AF647476-55AB-4514-A5F4-E4508F40F9DD}" srcOrd="7" destOrd="0" parTransId="{7CCF658E-681A-4CF9-85DC-AF4D439BD478}" sibTransId="{578BEC69-31B2-4665-AB43-5214B463D384}"/>
    <dgm:cxn modelId="{37A67687-A7D9-4677-92A8-F403D37E3391}" type="presOf" srcId="{E63E4B57-DFA3-45C9-8E28-008DBB7B9CF5}" destId="{E9C8AFF2-15F5-457E-9C50-D50FA4D9655F}" srcOrd="0" destOrd="0" presId="urn:microsoft.com/office/officeart/2005/8/layout/bProcess4"/>
    <dgm:cxn modelId="{0120E594-6D36-4ABB-8C03-2A3017D8424E}" srcId="{E94A9D15-1583-4DB5-8605-007FCB0DBE65}" destId="{4E0C011B-AFF6-47E3-945F-C4E7AD48438A}" srcOrd="13" destOrd="0" parTransId="{FA7833BF-3BD0-4F1C-8BA9-304D5A2BCABE}" sibTransId="{F251D124-BC6B-47F6-ACD1-F8E2F079825B}"/>
    <dgm:cxn modelId="{F3A99AA0-8CF8-4B8C-A0FD-7414FB9E3CCD}" type="presOf" srcId="{E468C4A5-6353-4B19-9D2C-D9F71DB47BBC}" destId="{AAE85B21-34D7-4E7D-AA76-945C2CBB6EBA}" srcOrd="0" destOrd="0" presId="urn:microsoft.com/office/officeart/2005/8/layout/bProcess4"/>
    <dgm:cxn modelId="{ED3F7DB2-0580-496F-9FFF-592557615C2B}" type="presOf" srcId="{98BC7B8D-596B-41C4-911F-B125FAD31543}" destId="{6BA855F8-79EE-4097-A10F-CB341DCE6C73}" srcOrd="0" destOrd="0" presId="urn:microsoft.com/office/officeart/2005/8/layout/bProcess4"/>
    <dgm:cxn modelId="{6B331BC9-6048-4E0B-B065-7595DADE7C35}" srcId="{E94A9D15-1583-4DB5-8605-007FCB0DBE65}" destId="{5E4F529A-01F8-41A8-850A-EB7FFFBDF0A2}" srcOrd="3" destOrd="0" parTransId="{BFE8404C-CC87-4BA8-9AC6-64CF965903FD}" sibTransId="{59C4749A-E849-41DD-9C66-04979556C392}"/>
    <dgm:cxn modelId="{8E7393C9-B007-4160-B93A-0124C2263B29}" type="presOf" srcId="{E94A9D15-1583-4DB5-8605-007FCB0DBE65}" destId="{D06800D3-8733-4E35-A598-1D7295E96A0A}" srcOrd="0" destOrd="0" presId="urn:microsoft.com/office/officeart/2005/8/layout/bProcess4"/>
    <dgm:cxn modelId="{B3B973CD-A4F0-44B0-B940-5B6639251D28}" srcId="{E94A9D15-1583-4DB5-8605-007FCB0DBE65}" destId="{B1084CC5-607F-4A2D-AAA9-CCED37CA259E}" srcOrd="1" destOrd="0" parTransId="{BFC80505-91BC-41AB-8530-056963A9B176}" sibTransId="{D3F5F523-5F24-440E-9F4A-C09A8EB6CD7C}"/>
    <dgm:cxn modelId="{64C887D1-5EA3-40A9-8801-A1D5F7ADABE9}" srcId="{E94A9D15-1583-4DB5-8605-007FCB0DBE65}" destId="{CC76569D-972D-4B06-830F-CE50743A971E}" srcOrd="5" destOrd="0" parTransId="{204AC1BD-5E88-4BF4-ADD6-2D6ACF76DF81}" sibTransId="{4053136D-AF06-4400-A7FA-ADF2459752A3}"/>
    <dgm:cxn modelId="{63D147D7-6B81-43DE-830F-BF88D356A907}" srcId="{E94A9D15-1583-4DB5-8605-007FCB0DBE65}" destId="{385826D3-7E37-458A-8E47-699E2905CDD2}" srcOrd="6" destOrd="0" parTransId="{415B65E7-2EE9-4CCA-B98D-188C0CA2E41F}" sibTransId="{9908B45D-8F1B-42F7-9779-71680989B2F0}"/>
    <dgm:cxn modelId="{208522DB-0095-40B5-8121-A9BCE93FAF7A}" type="presOf" srcId="{59C4749A-E849-41DD-9C66-04979556C392}" destId="{C02AE02A-09CC-41AB-A1B7-ECD723673259}" srcOrd="0" destOrd="0" presId="urn:microsoft.com/office/officeart/2005/8/layout/bProcess4"/>
    <dgm:cxn modelId="{C88CC8DF-24E3-467A-8C2A-75820F1C399F}" srcId="{E94A9D15-1583-4DB5-8605-007FCB0DBE65}" destId="{36EC955B-5815-4643-9F0A-1CFAFC87E8DB}" srcOrd="0" destOrd="0" parTransId="{660BF16F-2B60-41FD-8F3B-4AE1B9BD5FA9}" sibTransId="{06C22965-E6C3-4CD4-81A2-11CA62BC5704}"/>
    <dgm:cxn modelId="{70270BE3-4F60-4478-BC89-6D0071439DF0}" type="presOf" srcId="{B1084CC5-607F-4A2D-AAA9-CCED37CA259E}" destId="{FF079B9C-2A4F-478A-8371-838FD1D9EE23}" srcOrd="0" destOrd="0" presId="urn:microsoft.com/office/officeart/2005/8/layout/bProcess4"/>
    <dgm:cxn modelId="{7B0300EC-4BC3-46B7-9FCA-8E0116BCF8F9}" type="presOf" srcId="{7FEB6F7C-5208-4170-ACEA-B6F6366E6DE1}" destId="{8F541033-7981-4E3C-A00F-BCEE0DB0CFD6}" srcOrd="0" destOrd="0" presId="urn:microsoft.com/office/officeart/2005/8/layout/bProcess4"/>
    <dgm:cxn modelId="{B22A70F0-B9DE-4F61-9001-0FABCF362018}" type="presOf" srcId="{4053136D-AF06-4400-A7FA-ADF2459752A3}" destId="{CBD649F7-5A75-4C87-87E8-1C4FA6227269}" srcOrd="0" destOrd="0" presId="urn:microsoft.com/office/officeart/2005/8/layout/bProcess4"/>
    <dgm:cxn modelId="{3F421EFD-7528-40F5-9F84-C9E45B5013DF}" type="presOf" srcId="{F2A376C2-1DC3-4951-B888-495985A20219}" destId="{72A3E99C-72F1-4928-A606-A37050FE43D9}" srcOrd="0" destOrd="0" presId="urn:microsoft.com/office/officeart/2005/8/layout/bProcess4"/>
    <dgm:cxn modelId="{43FD31C4-1CE1-46BE-BF82-A4FB9E80EA17}" type="presParOf" srcId="{D06800D3-8733-4E35-A598-1D7295E96A0A}" destId="{DA2D6AD1-4752-47E0-8CBB-55559A6B60A6}" srcOrd="0" destOrd="0" presId="urn:microsoft.com/office/officeart/2005/8/layout/bProcess4"/>
    <dgm:cxn modelId="{50D8D3E0-7E53-4459-B135-3F7D6DB41153}" type="presParOf" srcId="{DA2D6AD1-4752-47E0-8CBB-55559A6B60A6}" destId="{98267010-40D7-464D-8605-0C8C069DDADD}" srcOrd="0" destOrd="0" presId="urn:microsoft.com/office/officeart/2005/8/layout/bProcess4"/>
    <dgm:cxn modelId="{30E3A3D2-A792-41A5-BAA5-40F325AAA0D1}" type="presParOf" srcId="{DA2D6AD1-4752-47E0-8CBB-55559A6B60A6}" destId="{BB2B9D5C-2343-4F89-A2EE-290AC5F8EFD2}" srcOrd="1" destOrd="0" presId="urn:microsoft.com/office/officeart/2005/8/layout/bProcess4"/>
    <dgm:cxn modelId="{5A04EDF6-909E-4BD4-B814-FFBFBBEC3F87}" type="presParOf" srcId="{D06800D3-8733-4E35-A598-1D7295E96A0A}" destId="{E9C98D7E-0906-4094-BCA6-B55D8A9AE85B}" srcOrd="1" destOrd="0" presId="urn:microsoft.com/office/officeart/2005/8/layout/bProcess4"/>
    <dgm:cxn modelId="{91261C89-BC26-45BF-BD3C-A094F47518AB}" type="presParOf" srcId="{D06800D3-8733-4E35-A598-1D7295E96A0A}" destId="{C8CF5E4B-95B3-4733-B77C-8019BEE327F8}" srcOrd="2" destOrd="0" presId="urn:microsoft.com/office/officeart/2005/8/layout/bProcess4"/>
    <dgm:cxn modelId="{3F98EA36-DA8E-4C4C-9CFF-13764B2765BB}" type="presParOf" srcId="{C8CF5E4B-95B3-4733-B77C-8019BEE327F8}" destId="{CDD258EE-C4EE-40A6-9977-296E1102235A}" srcOrd="0" destOrd="0" presId="urn:microsoft.com/office/officeart/2005/8/layout/bProcess4"/>
    <dgm:cxn modelId="{5E1E5FDB-ACEE-4892-A96F-8C05410C04E5}" type="presParOf" srcId="{C8CF5E4B-95B3-4733-B77C-8019BEE327F8}" destId="{FF079B9C-2A4F-478A-8371-838FD1D9EE23}" srcOrd="1" destOrd="0" presId="urn:microsoft.com/office/officeart/2005/8/layout/bProcess4"/>
    <dgm:cxn modelId="{ED3C610C-D6C0-4C9E-A77F-8111687FF495}" type="presParOf" srcId="{D06800D3-8733-4E35-A598-1D7295E96A0A}" destId="{EDE45B9E-44EA-4A10-8D70-E3AE9B3924A3}" srcOrd="3" destOrd="0" presId="urn:microsoft.com/office/officeart/2005/8/layout/bProcess4"/>
    <dgm:cxn modelId="{0719E4B4-BF71-42EE-8514-E9D228FDDE80}" type="presParOf" srcId="{D06800D3-8733-4E35-A598-1D7295E96A0A}" destId="{F9A09179-9B7F-4660-9FA8-12688F42E97D}" srcOrd="4" destOrd="0" presId="urn:microsoft.com/office/officeart/2005/8/layout/bProcess4"/>
    <dgm:cxn modelId="{D251F04D-A617-4654-BFF1-E31269900BD2}" type="presParOf" srcId="{F9A09179-9B7F-4660-9FA8-12688F42E97D}" destId="{D5A46C51-8E12-4FB3-A690-08576ED85B8E}" srcOrd="0" destOrd="0" presId="urn:microsoft.com/office/officeart/2005/8/layout/bProcess4"/>
    <dgm:cxn modelId="{3727644D-A853-4FE6-A08C-F8EB8496F677}" type="presParOf" srcId="{F9A09179-9B7F-4660-9FA8-12688F42E97D}" destId="{12841008-BAAE-491C-9C04-5767E81DF28A}" srcOrd="1" destOrd="0" presId="urn:microsoft.com/office/officeart/2005/8/layout/bProcess4"/>
    <dgm:cxn modelId="{B56E7A64-51C7-4919-BCC7-1ED52C2D165A}" type="presParOf" srcId="{D06800D3-8733-4E35-A598-1D7295E96A0A}" destId="{72A3E99C-72F1-4928-A606-A37050FE43D9}" srcOrd="5" destOrd="0" presId="urn:microsoft.com/office/officeart/2005/8/layout/bProcess4"/>
    <dgm:cxn modelId="{F6F82FC7-A35E-4C4B-A76B-15C4608AEA1A}" type="presParOf" srcId="{D06800D3-8733-4E35-A598-1D7295E96A0A}" destId="{272261C9-1FFA-4342-B332-932377171CD6}" srcOrd="6" destOrd="0" presId="urn:microsoft.com/office/officeart/2005/8/layout/bProcess4"/>
    <dgm:cxn modelId="{97F31BB5-1971-4960-BABE-ABC006CD2D80}" type="presParOf" srcId="{272261C9-1FFA-4342-B332-932377171CD6}" destId="{A7EB96DE-E057-4C82-B336-13D92FE9976B}" srcOrd="0" destOrd="0" presId="urn:microsoft.com/office/officeart/2005/8/layout/bProcess4"/>
    <dgm:cxn modelId="{667DEE15-75A4-473A-9AED-9BF4327FF5CC}" type="presParOf" srcId="{272261C9-1FFA-4342-B332-932377171CD6}" destId="{BB002985-DA39-4264-ABC9-3AF6657EA3B7}" srcOrd="1" destOrd="0" presId="urn:microsoft.com/office/officeart/2005/8/layout/bProcess4"/>
    <dgm:cxn modelId="{383C6969-FD9E-4096-BA67-77E7B8D63990}" type="presParOf" srcId="{D06800D3-8733-4E35-A598-1D7295E96A0A}" destId="{C02AE02A-09CC-41AB-A1B7-ECD723673259}" srcOrd="7" destOrd="0" presId="urn:microsoft.com/office/officeart/2005/8/layout/bProcess4"/>
    <dgm:cxn modelId="{A50593F3-939A-447D-B499-EC08235DDED8}" type="presParOf" srcId="{D06800D3-8733-4E35-A598-1D7295E96A0A}" destId="{04DE87B0-47B1-44DC-8296-F2C9131B159D}" srcOrd="8" destOrd="0" presId="urn:microsoft.com/office/officeart/2005/8/layout/bProcess4"/>
    <dgm:cxn modelId="{ED6C19AE-7738-4339-8888-575E487E6841}" type="presParOf" srcId="{04DE87B0-47B1-44DC-8296-F2C9131B159D}" destId="{AD83D116-470D-4766-8D2C-7656CAADFF32}" srcOrd="0" destOrd="0" presId="urn:microsoft.com/office/officeart/2005/8/layout/bProcess4"/>
    <dgm:cxn modelId="{593493EC-7A36-407E-A7E1-868105F27466}" type="presParOf" srcId="{04DE87B0-47B1-44DC-8296-F2C9131B159D}" destId="{E9C8AFF2-15F5-457E-9C50-D50FA4D9655F}" srcOrd="1" destOrd="0" presId="urn:microsoft.com/office/officeart/2005/8/layout/bProcess4"/>
    <dgm:cxn modelId="{6C8F213C-5C1F-4B38-8580-9F608688B795}" type="presParOf" srcId="{D06800D3-8733-4E35-A598-1D7295E96A0A}" destId="{90FC0A38-0B73-40DF-957F-F9E2C3A37E1D}" srcOrd="9" destOrd="0" presId="urn:microsoft.com/office/officeart/2005/8/layout/bProcess4"/>
    <dgm:cxn modelId="{A5A6A02B-ABC4-4015-A261-23BFB4198C06}" type="presParOf" srcId="{D06800D3-8733-4E35-A598-1D7295E96A0A}" destId="{B84CCB99-13B9-488C-AB23-D177B8EE4512}" srcOrd="10" destOrd="0" presId="urn:microsoft.com/office/officeart/2005/8/layout/bProcess4"/>
    <dgm:cxn modelId="{65424E55-E9EF-4746-846C-DDDC0208C8D3}" type="presParOf" srcId="{B84CCB99-13B9-488C-AB23-D177B8EE4512}" destId="{C6F0ABD7-1B76-46F4-83E8-5DAEABD411BA}" srcOrd="0" destOrd="0" presId="urn:microsoft.com/office/officeart/2005/8/layout/bProcess4"/>
    <dgm:cxn modelId="{00A337E3-7A24-4F82-AA45-44216C6B8449}" type="presParOf" srcId="{B84CCB99-13B9-488C-AB23-D177B8EE4512}" destId="{ED1497A6-9731-4F39-B400-3E71198D50B0}" srcOrd="1" destOrd="0" presId="urn:microsoft.com/office/officeart/2005/8/layout/bProcess4"/>
    <dgm:cxn modelId="{C5AD3F23-B059-498A-8DB4-555628B1D093}" type="presParOf" srcId="{D06800D3-8733-4E35-A598-1D7295E96A0A}" destId="{CBD649F7-5A75-4C87-87E8-1C4FA6227269}" srcOrd="11" destOrd="0" presId="urn:microsoft.com/office/officeart/2005/8/layout/bProcess4"/>
    <dgm:cxn modelId="{DD92DFC3-01EE-44F4-ABA9-902CE2331B14}" type="presParOf" srcId="{D06800D3-8733-4E35-A598-1D7295E96A0A}" destId="{9B2B34AB-910D-49F2-A4F0-28683DA9ABD8}" srcOrd="12" destOrd="0" presId="urn:microsoft.com/office/officeart/2005/8/layout/bProcess4"/>
    <dgm:cxn modelId="{E58BDC31-E53C-4F95-84A4-3DC3EC5140AB}" type="presParOf" srcId="{9B2B34AB-910D-49F2-A4F0-28683DA9ABD8}" destId="{9526F831-8A91-46AA-8C0A-C52832D2C596}" srcOrd="0" destOrd="0" presId="urn:microsoft.com/office/officeart/2005/8/layout/bProcess4"/>
    <dgm:cxn modelId="{74B99B60-5331-45CD-B6E0-B88ADDBE56BB}" type="presParOf" srcId="{9B2B34AB-910D-49F2-A4F0-28683DA9ABD8}" destId="{B20BC9A5-07F5-4D58-AFEC-CE74DAE15A58}" srcOrd="1" destOrd="0" presId="urn:microsoft.com/office/officeart/2005/8/layout/bProcess4"/>
    <dgm:cxn modelId="{CD18F977-5726-4B66-93AB-44EF6A94D666}" type="presParOf" srcId="{D06800D3-8733-4E35-A598-1D7295E96A0A}" destId="{5535AEE1-CD03-4BC6-816B-24F15569ABFE}" srcOrd="13" destOrd="0" presId="urn:microsoft.com/office/officeart/2005/8/layout/bProcess4"/>
    <dgm:cxn modelId="{E22DFC62-7EE1-4F9B-AA66-12173C51F65F}" type="presParOf" srcId="{D06800D3-8733-4E35-A598-1D7295E96A0A}" destId="{6221EE26-71E2-450A-8E94-831629FB4398}" srcOrd="14" destOrd="0" presId="urn:microsoft.com/office/officeart/2005/8/layout/bProcess4"/>
    <dgm:cxn modelId="{D637601E-BD85-4DE8-B91F-F41A0CDB201C}" type="presParOf" srcId="{6221EE26-71E2-450A-8E94-831629FB4398}" destId="{B11FC298-E9D3-4909-B23B-11E0836FB51B}" srcOrd="0" destOrd="0" presId="urn:microsoft.com/office/officeart/2005/8/layout/bProcess4"/>
    <dgm:cxn modelId="{7D27B821-8D14-406E-9BD1-521E325C0DCF}" type="presParOf" srcId="{6221EE26-71E2-450A-8E94-831629FB4398}" destId="{5D636A7E-9FB2-4836-9ACE-790191582F44}" srcOrd="1" destOrd="0" presId="urn:microsoft.com/office/officeart/2005/8/layout/bProcess4"/>
    <dgm:cxn modelId="{7138CDB0-0CF2-43C8-A1FF-D2F4761A9FB1}" type="presParOf" srcId="{D06800D3-8733-4E35-A598-1D7295E96A0A}" destId="{B8B20DE1-4687-4F56-89EE-1D7F729A904D}" srcOrd="15" destOrd="0" presId="urn:microsoft.com/office/officeart/2005/8/layout/bProcess4"/>
    <dgm:cxn modelId="{F6DC1F44-55D9-4E83-A3D6-20BEDFBC13E3}" type="presParOf" srcId="{D06800D3-8733-4E35-A598-1D7295E96A0A}" destId="{C1947039-5085-4D21-8E8C-7AC1053C9F51}" srcOrd="16" destOrd="0" presId="urn:microsoft.com/office/officeart/2005/8/layout/bProcess4"/>
    <dgm:cxn modelId="{59DBB164-6895-4519-A5F3-76ABB2F390C6}" type="presParOf" srcId="{C1947039-5085-4D21-8E8C-7AC1053C9F51}" destId="{70AACA5A-3256-4DFC-AA08-F7970D058731}" srcOrd="0" destOrd="0" presId="urn:microsoft.com/office/officeart/2005/8/layout/bProcess4"/>
    <dgm:cxn modelId="{49F0DE1B-043E-4DDE-A3DD-918C9F60DDCD}" type="presParOf" srcId="{C1947039-5085-4D21-8E8C-7AC1053C9F51}" destId="{76023B84-7DFD-41FB-ABF9-DE3B7340188F}" srcOrd="1" destOrd="0" presId="urn:microsoft.com/office/officeart/2005/8/layout/bProcess4"/>
    <dgm:cxn modelId="{CD57B5E7-1D17-4F66-8343-905BE39B1608}" type="presParOf" srcId="{D06800D3-8733-4E35-A598-1D7295E96A0A}" destId="{8F541033-7981-4E3C-A00F-BCEE0DB0CFD6}" srcOrd="17" destOrd="0" presId="urn:microsoft.com/office/officeart/2005/8/layout/bProcess4"/>
    <dgm:cxn modelId="{5E6D33E2-04EA-45DF-B925-DFED462E6A5F}" type="presParOf" srcId="{D06800D3-8733-4E35-A598-1D7295E96A0A}" destId="{102347D3-BE88-430A-808A-BDD59F05E25D}" srcOrd="18" destOrd="0" presId="urn:microsoft.com/office/officeart/2005/8/layout/bProcess4"/>
    <dgm:cxn modelId="{3CD42CAC-6DA1-4340-A703-B445D381950A}" type="presParOf" srcId="{102347D3-BE88-430A-808A-BDD59F05E25D}" destId="{E54F7042-845B-4E28-A69E-B60910D2CE60}" srcOrd="0" destOrd="0" presId="urn:microsoft.com/office/officeart/2005/8/layout/bProcess4"/>
    <dgm:cxn modelId="{0EBDD449-9692-42BD-8EA6-1FCFB363733E}" type="presParOf" srcId="{102347D3-BE88-430A-808A-BDD59F05E25D}" destId="{B9920D9C-481F-4866-8664-5EB2C2AD225A}" srcOrd="1" destOrd="0" presId="urn:microsoft.com/office/officeart/2005/8/layout/bProcess4"/>
    <dgm:cxn modelId="{8DC8FA5B-D406-456E-ABC9-BE05C76A9B49}" type="presParOf" srcId="{D06800D3-8733-4E35-A598-1D7295E96A0A}" destId="{FE8ECC34-21C7-4912-ABF7-46F9E190E70C}" srcOrd="19" destOrd="0" presId="urn:microsoft.com/office/officeart/2005/8/layout/bProcess4"/>
    <dgm:cxn modelId="{0888E038-14B5-459B-B44E-B8318A6B0130}" type="presParOf" srcId="{D06800D3-8733-4E35-A598-1D7295E96A0A}" destId="{EA13F8FA-E1AA-4716-A8B5-3F32321EE37A}" srcOrd="20" destOrd="0" presId="urn:microsoft.com/office/officeart/2005/8/layout/bProcess4"/>
    <dgm:cxn modelId="{ED16D01A-65B5-4AE3-9584-C4164017DBD4}" type="presParOf" srcId="{EA13F8FA-E1AA-4716-A8B5-3F32321EE37A}" destId="{A513EC7F-FBF0-47A0-91E4-5C401AA61B23}" srcOrd="0" destOrd="0" presId="urn:microsoft.com/office/officeart/2005/8/layout/bProcess4"/>
    <dgm:cxn modelId="{3A928CD4-4AF9-4806-9DA7-BB649D2A4C4C}" type="presParOf" srcId="{EA13F8FA-E1AA-4716-A8B5-3F32321EE37A}" destId="{AAE85B21-34D7-4E7D-AA76-945C2CBB6EBA}" srcOrd="1" destOrd="0" presId="urn:microsoft.com/office/officeart/2005/8/layout/bProcess4"/>
    <dgm:cxn modelId="{0EACE6AD-1E69-419E-BCFD-7E1B55E02806}" type="presParOf" srcId="{D06800D3-8733-4E35-A598-1D7295E96A0A}" destId="{7CD7B305-BF7C-46DC-8C24-7E2E446DC1F1}" srcOrd="21" destOrd="0" presId="urn:microsoft.com/office/officeart/2005/8/layout/bProcess4"/>
    <dgm:cxn modelId="{442E65EC-9825-4271-A9B2-E145DF73AE50}" type="presParOf" srcId="{D06800D3-8733-4E35-A598-1D7295E96A0A}" destId="{76E353C1-C2E6-46A3-A988-5B68DACBE3F0}" srcOrd="22" destOrd="0" presId="urn:microsoft.com/office/officeart/2005/8/layout/bProcess4"/>
    <dgm:cxn modelId="{F5EB1F34-8E8A-4756-8029-6A13D2A13609}" type="presParOf" srcId="{76E353C1-C2E6-46A3-A988-5B68DACBE3F0}" destId="{5A59773D-7A4C-42D5-AB6D-25FB0FACBA90}" srcOrd="0" destOrd="0" presId="urn:microsoft.com/office/officeart/2005/8/layout/bProcess4"/>
    <dgm:cxn modelId="{6DBC0AFD-E68B-4F06-81C8-EF0CABC6F595}" type="presParOf" srcId="{76E353C1-C2E6-46A3-A988-5B68DACBE3F0}" destId="{0F7F3E5A-0EFC-4338-A814-5A5CEAB55C40}" srcOrd="1" destOrd="0" presId="urn:microsoft.com/office/officeart/2005/8/layout/bProcess4"/>
    <dgm:cxn modelId="{AAD723B1-4B89-45E8-A4C1-756171E02A3B}" type="presParOf" srcId="{D06800D3-8733-4E35-A598-1D7295E96A0A}" destId="{349765EE-8573-41C5-B229-3D11D1BD7632}" srcOrd="23" destOrd="0" presId="urn:microsoft.com/office/officeart/2005/8/layout/bProcess4"/>
    <dgm:cxn modelId="{F910F2AC-91B4-4A5D-A7D5-5E250C8F8B16}" type="presParOf" srcId="{D06800D3-8733-4E35-A598-1D7295E96A0A}" destId="{A25B3D26-306C-4976-8DE1-C68A2CA56E4F}" srcOrd="24" destOrd="0" presId="urn:microsoft.com/office/officeart/2005/8/layout/bProcess4"/>
    <dgm:cxn modelId="{A37AC463-C93B-40DF-994A-4BB14E58881D}" type="presParOf" srcId="{A25B3D26-306C-4976-8DE1-C68A2CA56E4F}" destId="{451E6923-F440-412E-A6F1-29AB5CA8C0D1}" srcOrd="0" destOrd="0" presId="urn:microsoft.com/office/officeart/2005/8/layout/bProcess4"/>
    <dgm:cxn modelId="{BBD46BDC-4475-4F04-BDD0-017D1846EFD2}" type="presParOf" srcId="{A25B3D26-306C-4976-8DE1-C68A2CA56E4F}" destId="{6BA855F8-79EE-4097-A10F-CB341DCE6C73}" srcOrd="1" destOrd="0" presId="urn:microsoft.com/office/officeart/2005/8/layout/bProcess4"/>
    <dgm:cxn modelId="{9419EBBD-655B-4D3F-9B15-FF3864689262}" type="presParOf" srcId="{D06800D3-8733-4E35-A598-1D7295E96A0A}" destId="{EACB2524-BB08-4906-950D-E43E80F3DB54}" srcOrd="25" destOrd="0" presId="urn:microsoft.com/office/officeart/2005/8/layout/bProcess4"/>
    <dgm:cxn modelId="{149D70AA-4616-40E2-9F5B-74532BBC8877}" type="presParOf" srcId="{D06800D3-8733-4E35-A598-1D7295E96A0A}" destId="{37B4374C-7F9C-48AD-B699-F8E082C1C1A9}" srcOrd="26" destOrd="0" presId="urn:microsoft.com/office/officeart/2005/8/layout/bProcess4"/>
    <dgm:cxn modelId="{B424E954-0107-4DF3-8192-DC612BC977BD}" type="presParOf" srcId="{37B4374C-7F9C-48AD-B699-F8E082C1C1A9}" destId="{480373A3-2D04-45EA-81C0-F2B52BA04406}" srcOrd="0" destOrd="0" presId="urn:microsoft.com/office/officeart/2005/8/layout/bProcess4"/>
    <dgm:cxn modelId="{46934E35-1698-442D-8F40-9AE95BEBB798}" type="presParOf" srcId="{37B4374C-7F9C-48AD-B699-F8E082C1C1A9}" destId="{65BAB427-9BB3-4629-94BC-09DE094FFA8B}"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043566-41FE-4D44-87E8-BBA51186475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AA5F8BA-8E5D-4DD1-A52F-D34A997BC52D}">
      <dgm:prSet/>
      <dgm:spPr/>
      <dgm:t>
        <a:bodyPr/>
        <a:lstStyle/>
        <a:p>
          <a:r>
            <a:rPr lang="en-GB" dirty="0"/>
            <a:t>Clinical audit </a:t>
          </a:r>
          <a:endParaRPr lang="en-US" dirty="0"/>
        </a:p>
      </dgm:t>
    </dgm:pt>
    <dgm:pt modelId="{93419BBB-1210-4E1B-A54B-DE64A9232463}" type="parTrans" cxnId="{2E4B5E57-DD29-46B2-B12F-F21510C72E3B}">
      <dgm:prSet/>
      <dgm:spPr/>
      <dgm:t>
        <a:bodyPr/>
        <a:lstStyle/>
        <a:p>
          <a:endParaRPr lang="en-US"/>
        </a:p>
      </dgm:t>
    </dgm:pt>
    <dgm:pt modelId="{1C56B45B-9CC6-45C0-B82D-F3E880E9D94E}" type="sibTrans" cxnId="{2E4B5E57-DD29-46B2-B12F-F21510C72E3B}">
      <dgm:prSet/>
      <dgm:spPr/>
      <dgm:t>
        <a:bodyPr/>
        <a:lstStyle/>
        <a:p>
          <a:endParaRPr lang="en-US"/>
        </a:p>
      </dgm:t>
    </dgm:pt>
    <dgm:pt modelId="{3248BF8D-0638-41AD-AA6C-3FE0E57AA5BB}">
      <dgm:prSet/>
      <dgm:spPr/>
      <dgm:t>
        <a:bodyPr/>
        <a:lstStyle/>
        <a:p>
          <a:r>
            <a:rPr lang="en-GB" dirty="0"/>
            <a:t>Accreditation</a:t>
          </a:r>
          <a:endParaRPr lang="en-US" dirty="0"/>
        </a:p>
      </dgm:t>
    </dgm:pt>
    <dgm:pt modelId="{21094F54-B50A-4927-A506-96798740D16F}" type="parTrans" cxnId="{9863C1F7-0C75-4438-B202-6B874D45015C}">
      <dgm:prSet/>
      <dgm:spPr/>
      <dgm:t>
        <a:bodyPr/>
        <a:lstStyle/>
        <a:p>
          <a:endParaRPr lang="en-US"/>
        </a:p>
      </dgm:t>
    </dgm:pt>
    <dgm:pt modelId="{9BC7CA60-A91C-464B-820D-ACB0C98752CC}" type="sibTrans" cxnId="{9863C1F7-0C75-4438-B202-6B874D45015C}">
      <dgm:prSet/>
      <dgm:spPr/>
      <dgm:t>
        <a:bodyPr/>
        <a:lstStyle/>
        <a:p>
          <a:endParaRPr lang="en-US"/>
        </a:p>
      </dgm:t>
    </dgm:pt>
    <dgm:pt modelId="{E0C5D1EE-C551-4BD7-B706-56F6BCD5F770}">
      <dgm:prSet/>
      <dgm:spPr/>
      <dgm:t>
        <a:bodyPr/>
        <a:lstStyle/>
        <a:p>
          <a:r>
            <a:rPr lang="en-GB" dirty="0"/>
            <a:t>Regulatory compliance and inspection  </a:t>
          </a:r>
          <a:endParaRPr lang="en-US" dirty="0"/>
        </a:p>
      </dgm:t>
    </dgm:pt>
    <dgm:pt modelId="{A8A69FDA-3FCF-4A0B-9A08-194663600EC7}" type="parTrans" cxnId="{EE336849-3BE6-4995-BC3B-00D35A4FC22C}">
      <dgm:prSet/>
      <dgm:spPr/>
      <dgm:t>
        <a:bodyPr/>
        <a:lstStyle/>
        <a:p>
          <a:endParaRPr lang="en-US"/>
        </a:p>
      </dgm:t>
    </dgm:pt>
    <dgm:pt modelId="{E8014E9D-BFDB-44C1-881E-9850056FBDFD}" type="sibTrans" cxnId="{EE336849-3BE6-4995-BC3B-00D35A4FC22C}">
      <dgm:prSet/>
      <dgm:spPr/>
      <dgm:t>
        <a:bodyPr/>
        <a:lstStyle/>
        <a:p>
          <a:endParaRPr lang="en-US"/>
        </a:p>
      </dgm:t>
    </dgm:pt>
    <dgm:pt modelId="{E30342F1-932E-4932-A747-5719060FC817}" type="pres">
      <dgm:prSet presAssocID="{CD043566-41FE-4D44-87E8-BBA51186475E}" presName="linear" presStyleCnt="0">
        <dgm:presLayoutVars>
          <dgm:animLvl val="lvl"/>
          <dgm:resizeHandles val="exact"/>
        </dgm:presLayoutVars>
      </dgm:prSet>
      <dgm:spPr/>
    </dgm:pt>
    <dgm:pt modelId="{FD341F64-6E57-40DE-A18C-C529F929005F}" type="pres">
      <dgm:prSet presAssocID="{7AA5F8BA-8E5D-4DD1-A52F-D34A997BC52D}" presName="parentText" presStyleLbl="node1" presStyleIdx="0" presStyleCnt="3">
        <dgm:presLayoutVars>
          <dgm:chMax val="0"/>
          <dgm:bulletEnabled val="1"/>
        </dgm:presLayoutVars>
      </dgm:prSet>
      <dgm:spPr/>
    </dgm:pt>
    <dgm:pt modelId="{60D9CF3C-BAEE-45F1-9F3F-0527F203C433}" type="pres">
      <dgm:prSet presAssocID="{1C56B45B-9CC6-45C0-B82D-F3E880E9D94E}" presName="spacer" presStyleCnt="0"/>
      <dgm:spPr/>
    </dgm:pt>
    <dgm:pt modelId="{37610FBD-95E6-41A4-B538-BF8E57FD22A6}" type="pres">
      <dgm:prSet presAssocID="{3248BF8D-0638-41AD-AA6C-3FE0E57AA5BB}" presName="parentText" presStyleLbl="node1" presStyleIdx="1" presStyleCnt="3">
        <dgm:presLayoutVars>
          <dgm:chMax val="0"/>
          <dgm:bulletEnabled val="1"/>
        </dgm:presLayoutVars>
      </dgm:prSet>
      <dgm:spPr/>
    </dgm:pt>
    <dgm:pt modelId="{352E291C-7E45-4883-B2D0-52512CF54A42}" type="pres">
      <dgm:prSet presAssocID="{9BC7CA60-A91C-464B-820D-ACB0C98752CC}" presName="spacer" presStyleCnt="0"/>
      <dgm:spPr/>
    </dgm:pt>
    <dgm:pt modelId="{802B2EF7-13CF-4BFE-8D68-D5FC2D183C79}" type="pres">
      <dgm:prSet presAssocID="{E0C5D1EE-C551-4BD7-B706-56F6BCD5F770}" presName="parentText" presStyleLbl="node1" presStyleIdx="2" presStyleCnt="3">
        <dgm:presLayoutVars>
          <dgm:chMax val="0"/>
          <dgm:bulletEnabled val="1"/>
        </dgm:presLayoutVars>
      </dgm:prSet>
      <dgm:spPr/>
    </dgm:pt>
  </dgm:ptLst>
  <dgm:cxnLst>
    <dgm:cxn modelId="{11C5472B-552E-454A-87DF-5FBF59C9BA36}" type="presOf" srcId="{3248BF8D-0638-41AD-AA6C-3FE0E57AA5BB}" destId="{37610FBD-95E6-41A4-B538-BF8E57FD22A6}" srcOrd="0" destOrd="0" presId="urn:microsoft.com/office/officeart/2005/8/layout/vList2"/>
    <dgm:cxn modelId="{EE336849-3BE6-4995-BC3B-00D35A4FC22C}" srcId="{CD043566-41FE-4D44-87E8-BBA51186475E}" destId="{E0C5D1EE-C551-4BD7-B706-56F6BCD5F770}" srcOrd="2" destOrd="0" parTransId="{A8A69FDA-3FCF-4A0B-9A08-194663600EC7}" sibTransId="{E8014E9D-BFDB-44C1-881E-9850056FBDFD}"/>
    <dgm:cxn modelId="{2E4B5E57-DD29-46B2-B12F-F21510C72E3B}" srcId="{CD043566-41FE-4D44-87E8-BBA51186475E}" destId="{7AA5F8BA-8E5D-4DD1-A52F-D34A997BC52D}" srcOrd="0" destOrd="0" parTransId="{93419BBB-1210-4E1B-A54B-DE64A9232463}" sibTransId="{1C56B45B-9CC6-45C0-B82D-F3E880E9D94E}"/>
    <dgm:cxn modelId="{490F7785-3C91-48C9-AD9D-7464DAC0F0EB}" type="presOf" srcId="{E0C5D1EE-C551-4BD7-B706-56F6BCD5F770}" destId="{802B2EF7-13CF-4BFE-8D68-D5FC2D183C79}" srcOrd="0" destOrd="0" presId="urn:microsoft.com/office/officeart/2005/8/layout/vList2"/>
    <dgm:cxn modelId="{DCE96386-80C8-4549-AF39-638EFDD1D190}" type="presOf" srcId="{CD043566-41FE-4D44-87E8-BBA51186475E}" destId="{E30342F1-932E-4932-A747-5719060FC817}" srcOrd="0" destOrd="0" presId="urn:microsoft.com/office/officeart/2005/8/layout/vList2"/>
    <dgm:cxn modelId="{CA9BFBEA-F879-4B79-9992-2D6D022FD4F0}" type="presOf" srcId="{7AA5F8BA-8E5D-4DD1-A52F-D34A997BC52D}" destId="{FD341F64-6E57-40DE-A18C-C529F929005F}" srcOrd="0" destOrd="0" presId="urn:microsoft.com/office/officeart/2005/8/layout/vList2"/>
    <dgm:cxn modelId="{9863C1F7-0C75-4438-B202-6B874D45015C}" srcId="{CD043566-41FE-4D44-87E8-BBA51186475E}" destId="{3248BF8D-0638-41AD-AA6C-3FE0E57AA5BB}" srcOrd="1" destOrd="0" parTransId="{21094F54-B50A-4927-A506-96798740D16F}" sibTransId="{9BC7CA60-A91C-464B-820D-ACB0C98752CC}"/>
    <dgm:cxn modelId="{DD6D1A48-DABF-4961-A7D4-F6F45A12F32C}" type="presParOf" srcId="{E30342F1-932E-4932-A747-5719060FC817}" destId="{FD341F64-6E57-40DE-A18C-C529F929005F}" srcOrd="0" destOrd="0" presId="urn:microsoft.com/office/officeart/2005/8/layout/vList2"/>
    <dgm:cxn modelId="{E7F9C867-73B5-413A-8F86-A07AA7FCB6D9}" type="presParOf" srcId="{E30342F1-932E-4932-A747-5719060FC817}" destId="{60D9CF3C-BAEE-45F1-9F3F-0527F203C433}" srcOrd="1" destOrd="0" presId="urn:microsoft.com/office/officeart/2005/8/layout/vList2"/>
    <dgm:cxn modelId="{87A8618C-CB40-4A1C-AC66-0133B2D836E5}" type="presParOf" srcId="{E30342F1-932E-4932-A747-5719060FC817}" destId="{37610FBD-95E6-41A4-B538-BF8E57FD22A6}" srcOrd="2" destOrd="0" presId="urn:microsoft.com/office/officeart/2005/8/layout/vList2"/>
    <dgm:cxn modelId="{D08F31E6-DDD8-4C1F-A157-A90332C37E85}" type="presParOf" srcId="{E30342F1-932E-4932-A747-5719060FC817}" destId="{352E291C-7E45-4883-B2D0-52512CF54A42}" srcOrd="3" destOrd="0" presId="urn:microsoft.com/office/officeart/2005/8/layout/vList2"/>
    <dgm:cxn modelId="{A0DFAE43-036E-4266-87AF-B04188BA30D1}" type="presParOf" srcId="{E30342F1-932E-4932-A747-5719060FC817}" destId="{802B2EF7-13CF-4BFE-8D68-D5FC2D183C7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66B2EB-1DF1-4725-A52F-411EE42ADC6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07601E7-124E-4470-B927-B3C744FBDFE3}">
      <dgm:prSet/>
      <dgm:spPr/>
      <dgm:t>
        <a:bodyPr/>
        <a:lstStyle/>
        <a:p>
          <a:pPr>
            <a:lnSpc>
              <a:spcPct val="100000"/>
            </a:lnSpc>
            <a:defRPr cap="all"/>
          </a:pPr>
          <a:r>
            <a:rPr lang="en-US" dirty="0"/>
            <a:t>On site as part of team</a:t>
          </a:r>
        </a:p>
      </dgm:t>
    </dgm:pt>
    <dgm:pt modelId="{F99D9A41-3874-4068-B6E6-690D6F5A81F9}" type="parTrans" cxnId="{C58F1239-1D76-4E94-96E1-A167860026B1}">
      <dgm:prSet/>
      <dgm:spPr/>
      <dgm:t>
        <a:bodyPr/>
        <a:lstStyle/>
        <a:p>
          <a:endParaRPr lang="en-US"/>
        </a:p>
      </dgm:t>
    </dgm:pt>
    <dgm:pt modelId="{6D547B99-453B-4A0E-B871-A127DC97D12B}" type="sibTrans" cxnId="{C58F1239-1D76-4E94-96E1-A167860026B1}">
      <dgm:prSet/>
      <dgm:spPr/>
      <dgm:t>
        <a:bodyPr/>
        <a:lstStyle/>
        <a:p>
          <a:endParaRPr lang="en-US"/>
        </a:p>
      </dgm:t>
    </dgm:pt>
    <dgm:pt modelId="{08F9AB5B-349D-4335-B63E-9B0BBCE860E2}">
      <dgm:prSet/>
      <dgm:spPr/>
      <dgm:t>
        <a:bodyPr/>
        <a:lstStyle/>
        <a:p>
          <a:pPr>
            <a:lnSpc>
              <a:spcPct val="100000"/>
            </a:lnSpc>
            <a:defRPr cap="all"/>
          </a:pPr>
          <a:r>
            <a:rPr lang="en-US" dirty="0"/>
            <a:t>Visit out of hours</a:t>
          </a:r>
        </a:p>
      </dgm:t>
    </dgm:pt>
    <dgm:pt modelId="{BA2B1D71-5551-4234-A9B8-49A1D677110F}" type="parTrans" cxnId="{42CC86EB-F152-4BDE-8186-47B9953D9D13}">
      <dgm:prSet/>
      <dgm:spPr/>
      <dgm:t>
        <a:bodyPr/>
        <a:lstStyle/>
        <a:p>
          <a:endParaRPr lang="en-US"/>
        </a:p>
      </dgm:t>
    </dgm:pt>
    <dgm:pt modelId="{2BA3869C-299B-4DD0-AF3A-8869EC709D9D}" type="sibTrans" cxnId="{42CC86EB-F152-4BDE-8186-47B9953D9D13}">
      <dgm:prSet/>
      <dgm:spPr/>
      <dgm:t>
        <a:bodyPr/>
        <a:lstStyle/>
        <a:p>
          <a:endParaRPr lang="en-US"/>
        </a:p>
      </dgm:t>
    </dgm:pt>
    <dgm:pt modelId="{E8B045CC-7674-4003-8085-FD7A4260EA01}">
      <dgm:prSet/>
      <dgm:spPr/>
      <dgm:t>
        <a:bodyPr/>
        <a:lstStyle/>
        <a:p>
          <a:pPr>
            <a:lnSpc>
              <a:spcPct val="100000"/>
            </a:lnSpc>
            <a:defRPr cap="all"/>
          </a:pPr>
          <a:r>
            <a:rPr lang="en-US" dirty="0"/>
            <a:t>Remote monitoring </a:t>
          </a:r>
        </a:p>
      </dgm:t>
    </dgm:pt>
    <dgm:pt modelId="{314C8D13-D168-497D-83AF-512204FA4403}" type="parTrans" cxnId="{43A2B2B9-93FB-468C-B907-FB6019A294CA}">
      <dgm:prSet/>
      <dgm:spPr/>
      <dgm:t>
        <a:bodyPr/>
        <a:lstStyle/>
        <a:p>
          <a:endParaRPr lang="en-US"/>
        </a:p>
      </dgm:t>
    </dgm:pt>
    <dgm:pt modelId="{56038B79-040B-4904-B8B2-DDA5EAFDCE94}" type="sibTrans" cxnId="{43A2B2B9-93FB-468C-B907-FB6019A294CA}">
      <dgm:prSet/>
      <dgm:spPr/>
      <dgm:t>
        <a:bodyPr/>
        <a:lstStyle/>
        <a:p>
          <a:endParaRPr lang="en-US"/>
        </a:p>
      </dgm:t>
    </dgm:pt>
    <dgm:pt modelId="{31366BC3-22DB-4293-A339-B921859EC226}" type="pres">
      <dgm:prSet presAssocID="{3966B2EB-1DF1-4725-A52F-411EE42ADC6C}" presName="root" presStyleCnt="0">
        <dgm:presLayoutVars>
          <dgm:dir/>
          <dgm:resizeHandles val="exact"/>
        </dgm:presLayoutVars>
      </dgm:prSet>
      <dgm:spPr/>
    </dgm:pt>
    <dgm:pt modelId="{C0E83E9C-F8D0-4D3C-8A16-C2C5D4EB5896}" type="pres">
      <dgm:prSet presAssocID="{907601E7-124E-4470-B927-B3C744FBDFE3}" presName="compNode" presStyleCnt="0"/>
      <dgm:spPr/>
    </dgm:pt>
    <dgm:pt modelId="{14AEACD3-E75E-43C1-8C46-8A00C618B0BD}" type="pres">
      <dgm:prSet presAssocID="{907601E7-124E-4470-B927-B3C744FBDFE3}" presName="iconBgRect" presStyleLbl="bgShp" presStyleIdx="0" presStyleCnt="3"/>
      <dgm:spPr/>
    </dgm:pt>
    <dgm:pt modelId="{B0201FC1-50CC-4B9F-8971-05BF8B22B071}" type="pres">
      <dgm:prSet presAssocID="{907601E7-124E-4470-B927-B3C744FBDF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4537F8C1-52FA-41AD-922B-6C058D209C13}" type="pres">
      <dgm:prSet presAssocID="{907601E7-124E-4470-B927-B3C744FBDFE3}" presName="spaceRect" presStyleCnt="0"/>
      <dgm:spPr/>
    </dgm:pt>
    <dgm:pt modelId="{5A5F9825-4236-415B-A154-E8906742175B}" type="pres">
      <dgm:prSet presAssocID="{907601E7-124E-4470-B927-B3C744FBDFE3}" presName="textRect" presStyleLbl="revTx" presStyleIdx="0" presStyleCnt="3">
        <dgm:presLayoutVars>
          <dgm:chMax val="1"/>
          <dgm:chPref val="1"/>
        </dgm:presLayoutVars>
      </dgm:prSet>
      <dgm:spPr/>
    </dgm:pt>
    <dgm:pt modelId="{F7F51796-69EB-40D2-900E-B2474113A897}" type="pres">
      <dgm:prSet presAssocID="{6D547B99-453B-4A0E-B871-A127DC97D12B}" presName="sibTrans" presStyleCnt="0"/>
      <dgm:spPr/>
    </dgm:pt>
    <dgm:pt modelId="{DA1501B7-DC96-4BE3-A43E-F30F8C74D116}" type="pres">
      <dgm:prSet presAssocID="{08F9AB5B-349D-4335-B63E-9B0BBCE860E2}" presName="compNode" presStyleCnt="0"/>
      <dgm:spPr/>
    </dgm:pt>
    <dgm:pt modelId="{7870BE89-C518-4F6B-8086-390AEB18A947}" type="pres">
      <dgm:prSet presAssocID="{08F9AB5B-349D-4335-B63E-9B0BBCE860E2}" presName="iconBgRect" presStyleLbl="bgShp" presStyleIdx="1" presStyleCnt="3"/>
      <dgm:spPr/>
    </dgm:pt>
    <dgm:pt modelId="{920867B7-41F5-4625-B269-E66818723C24}" type="pres">
      <dgm:prSet presAssocID="{08F9AB5B-349D-4335-B63E-9B0BBCE860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91C630E9-248E-4401-8BCB-C6375F07F8E4}" type="pres">
      <dgm:prSet presAssocID="{08F9AB5B-349D-4335-B63E-9B0BBCE860E2}" presName="spaceRect" presStyleCnt="0"/>
      <dgm:spPr/>
    </dgm:pt>
    <dgm:pt modelId="{8D62651C-4B8C-438C-AC98-DEE65499D650}" type="pres">
      <dgm:prSet presAssocID="{08F9AB5B-349D-4335-B63E-9B0BBCE860E2}" presName="textRect" presStyleLbl="revTx" presStyleIdx="1" presStyleCnt="3">
        <dgm:presLayoutVars>
          <dgm:chMax val="1"/>
          <dgm:chPref val="1"/>
        </dgm:presLayoutVars>
      </dgm:prSet>
      <dgm:spPr/>
    </dgm:pt>
    <dgm:pt modelId="{37C23472-2B19-4C59-8805-A8AB6D5CF536}" type="pres">
      <dgm:prSet presAssocID="{2BA3869C-299B-4DD0-AF3A-8869EC709D9D}" presName="sibTrans" presStyleCnt="0"/>
      <dgm:spPr/>
    </dgm:pt>
    <dgm:pt modelId="{9C34C3A2-7AEC-4BEF-831F-FCD1356BE4EE}" type="pres">
      <dgm:prSet presAssocID="{E8B045CC-7674-4003-8085-FD7A4260EA01}" presName="compNode" presStyleCnt="0"/>
      <dgm:spPr/>
    </dgm:pt>
    <dgm:pt modelId="{0E129A69-D559-4651-A520-B8885254AA63}" type="pres">
      <dgm:prSet presAssocID="{E8B045CC-7674-4003-8085-FD7A4260EA01}" presName="iconBgRect" presStyleLbl="bgShp" presStyleIdx="2" presStyleCnt="3"/>
      <dgm:spPr/>
    </dgm:pt>
    <dgm:pt modelId="{C1A839CD-C386-4E10-B270-2C97009F9A9A}" type="pres">
      <dgm:prSet presAssocID="{E8B045CC-7674-4003-8085-FD7A4260EA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itor"/>
        </a:ext>
      </dgm:extLst>
    </dgm:pt>
    <dgm:pt modelId="{369CE698-DA97-44FE-891A-4BED8980CC16}" type="pres">
      <dgm:prSet presAssocID="{E8B045CC-7674-4003-8085-FD7A4260EA01}" presName="spaceRect" presStyleCnt="0"/>
      <dgm:spPr/>
    </dgm:pt>
    <dgm:pt modelId="{7B425B0E-8780-4541-A706-D03847A9B6F3}" type="pres">
      <dgm:prSet presAssocID="{E8B045CC-7674-4003-8085-FD7A4260EA01}" presName="textRect" presStyleLbl="revTx" presStyleIdx="2" presStyleCnt="3">
        <dgm:presLayoutVars>
          <dgm:chMax val="1"/>
          <dgm:chPref val="1"/>
        </dgm:presLayoutVars>
      </dgm:prSet>
      <dgm:spPr/>
    </dgm:pt>
  </dgm:ptLst>
  <dgm:cxnLst>
    <dgm:cxn modelId="{C58F1239-1D76-4E94-96E1-A167860026B1}" srcId="{3966B2EB-1DF1-4725-A52F-411EE42ADC6C}" destId="{907601E7-124E-4470-B927-B3C744FBDFE3}" srcOrd="0" destOrd="0" parTransId="{F99D9A41-3874-4068-B6E6-690D6F5A81F9}" sibTransId="{6D547B99-453B-4A0E-B871-A127DC97D12B}"/>
    <dgm:cxn modelId="{8C299F53-3692-4813-80D0-0EBDE9533E54}" type="presOf" srcId="{907601E7-124E-4470-B927-B3C744FBDFE3}" destId="{5A5F9825-4236-415B-A154-E8906742175B}" srcOrd="0" destOrd="0" presId="urn:microsoft.com/office/officeart/2018/5/layout/IconCircleLabelList"/>
    <dgm:cxn modelId="{43A2B2B9-93FB-468C-B907-FB6019A294CA}" srcId="{3966B2EB-1DF1-4725-A52F-411EE42ADC6C}" destId="{E8B045CC-7674-4003-8085-FD7A4260EA01}" srcOrd="2" destOrd="0" parTransId="{314C8D13-D168-497D-83AF-512204FA4403}" sibTransId="{56038B79-040B-4904-B8B2-DDA5EAFDCE94}"/>
    <dgm:cxn modelId="{4F3E50D9-705C-4A51-B913-6D5095D05897}" type="presOf" srcId="{3966B2EB-1DF1-4725-A52F-411EE42ADC6C}" destId="{31366BC3-22DB-4293-A339-B921859EC226}" srcOrd="0" destOrd="0" presId="urn:microsoft.com/office/officeart/2018/5/layout/IconCircleLabelList"/>
    <dgm:cxn modelId="{23C744DE-821E-4307-A154-3F399481FE5D}" type="presOf" srcId="{08F9AB5B-349D-4335-B63E-9B0BBCE860E2}" destId="{8D62651C-4B8C-438C-AC98-DEE65499D650}" srcOrd="0" destOrd="0" presId="urn:microsoft.com/office/officeart/2018/5/layout/IconCircleLabelList"/>
    <dgm:cxn modelId="{5A1C24E3-F185-4B86-A085-5A88BD87A39A}" type="presOf" srcId="{E8B045CC-7674-4003-8085-FD7A4260EA01}" destId="{7B425B0E-8780-4541-A706-D03847A9B6F3}" srcOrd="0" destOrd="0" presId="urn:microsoft.com/office/officeart/2018/5/layout/IconCircleLabelList"/>
    <dgm:cxn modelId="{42CC86EB-F152-4BDE-8186-47B9953D9D13}" srcId="{3966B2EB-1DF1-4725-A52F-411EE42ADC6C}" destId="{08F9AB5B-349D-4335-B63E-9B0BBCE860E2}" srcOrd="1" destOrd="0" parTransId="{BA2B1D71-5551-4234-A9B8-49A1D677110F}" sibTransId="{2BA3869C-299B-4DD0-AF3A-8869EC709D9D}"/>
    <dgm:cxn modelId="{04FEA397-9747-40CF-8260-E5DE91B4719C}" type="presParOf" srcId="{31366BC3-22DB-4293-A339-B921859EC226}" destId="{C0E83E9C-F8D0-4D3C-8A16-C2C5D4EB5896}" srcOrd="0" destOrd="0" presId="urn:microsoft.com/office/officeart/2018/5/layout/IconCircleLabelList"/>
    <dgm:cxn modelId="{8FF8D94C-9A30-48EC-9711-444CEB19B72C}" type="presParOf" srcId="{C0E83E9C-F8D0-4D3C-8A16-C2C5D4EB5896}" destId="{14AEACD3-E75E-43C1-8C46-8A00C618B0BD}" srcOrd="0" destOrd="0" presId="urn:microsoft.com/office/officeart/2018/5/layout/IconCircleLabelList"/>
    <dgm:cxn modelId="{7E6F3F26-B00E-4AFA-97A2-5526F40BAE01}" type="presParOf" srcId="{C0E83E9C-F8D0-4D3C-8A16-C2C5D4EB5896}" destId="{B0201FC1-50CC-4B9F-8971-05BF8B22B071}" srcOrd="1" destOrd="0" presId="urn:microsoft.com/office/officeart/2018/5/layout/IconCircleLabelList"/>
    <dgm:cxn modelId="{B2D83F99-A919-426B-B9BB-7562456F59CE}" type="presParOf" srcId="{C0E83E9C-F8D0-4D3C-8A16-C2C5D4EB5896}" destId="{4537F8C1-52FA-41AD-922B-6C058D209C13}" srcOrd="2" destOrd="0" presId="urn:microsoft.com/office/officeart/2018/5/layout/IconCircleLabelList"/>
    <dgm:cxn modelId="{44F8A833-E667-4DEB-9552-CD00BFB30E2A}" type="presParOf" srcId="{C0E83E9C-F8D0-4D3C-8A16-C2C5D4EB5896}" destId="{5A5F9825-4236-415B-A154-E8906742175B}" srcOrd="3" destOrd="0" presId="urn:microsoft.com/office/officeart/2018/5/layout/IconCircleLabelList"/>
    <dgm:cxn modelId="{BD0B6EE6-AB8F-42FB-98E1-E9A15BA78D37}" type="presParOf" srcId="{31366BC3-22DB-4293-A339-B921859EC226}" destId="{F7F51796-69EB-40D2-900E-B2474113A897}" srcOrd="1" destOrd="0" presId="urn:microsoft.com/office/officeart/2018/5/layout/IconCircleLabelList"/>
    <dgm:cxn modelId="{FD5A7965-5B69-43C3-B1FD-EE3A394415F8}" type="presParOf" srcId="{31366BC3-22DB-4293-A339-B921859EC226}" destId="{DA1501B7-DC96-4BE3-A43E-F30F8C74D116}" srcOrd="2" destOrd="0" presId="urn:microsoft.com/office/officeart/2018/5/layout/IconCircleLabelList"/>
    <dgm:cxn modelId="{EAF5AD51-8051-4B10-B22A-C7B53138D990}" type="presParOf" srcId="{DA1501B7-DC96-4BE3-A43E-F30F8C74D116}" destId="{7870BE89-C518-4F6B-8086-390AEB18A947}" srcOrd="0" destOrd="0" presId="urn:microsoft.com/office/officeart/2018/5/layout/IconCircleLabelList"/>
    <dgm:cxn modelId="{66C8DCF4-406B-4115-8256-92CCDC9B53F3}" type="presParOf" srcId="{DA1501B7-DC96-4BE3-A43E-F30F8C74D116}" destId="{920867B7-41F5-4625-B269-E66818723C24}" srcOrd="1" destOrd="0" presId="urn:microsoft.com/office/officeart/2018/5/layout/IconCircleLabelList"/>
    <dgm:cxn modelId="{4C890280-C0C3-40D0-803C-5E30F596F7B8}" type="presParOf" srcId="{DA1501B7-DC96-4BE3-A43E-F30F8C74D116}" destId="{91C630E9-248E-4401-8BCB-C6375F07F8E4}" srcOrd="2" destOrd="0" presId="urn:microsoft.com/office/officeart/2018/5/layout/IconCircleLabelList"/>
    <dgm:cxn modelId="{D016E7D0-1083-4DD8-BA8E-FA43242B15BB}" type="presParOf" srcId="{DA1501B7-DC96-4BE3-A43E-F30F8C74D116}" destId="{8D62651C-4B8C-438C-AC98-DEE65499D650}" srcOrd="3" destOrd="0" presId="urn:microsoft.com/office/officeart/2018/5/layout/IconCircleLabelList"/>
    <dgm:cxn modelId="{0A792550-1A89-4564-9936-5B1D9B2399F6}" type="presParOf" srcId="{31366BC3-22DB-4293-A339-B921859EC226}" destId="{37C23472-2B19-4C59-8805-A8AB6D5CF536}" srcOrd="3" destOrd="0" presId="urn:microsoft.com/office/officeart/2018/5/layout/IconCircleLabelList"/>
    <dgm:cxn modelId="{F7EEE2BB-7809-4749-B597-CF6425F69167}" type="presParOf" srcId="{31366BC3-22DB-4293-A339-B921859EC226}" destId="{9C34C3A2-7AEC-4BEF-831F-FCD1356BE4EE}" srcOrd="4" destOrd="0" presId="urn:microsoft.com/office/officeart/2018/5/layout/IconCircleLabelList"/>
    <dgm:cxn modelId="{71F06978-425D-4D24-8934-B6404D46F5A9}" type="presParOf" srcId="{9C34C3A2-7AEC-4BEF-831F-FCD1356BE4EE}" destId="{0E129A69-D559-4651-A520-B8885254AA63}" srcOrd="0" destOrd="0" presId="urn:microsoft.com/office/officeart/2018/5/layout/IconCircleLabelList"/>
    <dgm:cxn modelId="{8D5B6426-AF05-43E2-98BE-3F7BA8EBC774}" type="presParOf" srcId="{9C34C3A2-7AEC-4BEF-831F-FCD1356BE4EE}" destId="{C1A839CD-C386-4E10-B270-2C97009F9A9A}" srcOrd="1" destOrd="0" presId="urn:microsoft.com/office/officeart/2018/5/layout/IconCircleLabelList"/>
    <dgm:cxn modelId="{5616FF39-9B5B-42C0-83EC-3FCB03578E35}" type="presParOf" srcId="{9C34C3A2-7AEC-4BEF-831F-FCD1356BE4EE}" destId="{369CE698-DA97-44FE-891A-4BED8980CC16}" srcOrd="2" destOrd="0" presId="urn:microsoft.com/office/officeart/2018/5/layout/IconCircleLabelList"/>
    <dgm:cxn modelId="{5D9854F7-307F-479A-B7D0-F4424976D6D8}" type="presParOf" srcId="{9C34C3A2-7AEC-4BEF-831F-FCD1356BE4EE}" destId="{7B425B0E-8780-4541-A706-D03847A9B6F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2A7AA5-A81D-4123-8637-307FA52FDDC0}"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0DDE5138-FF11-4B80-9D0D-3F48A470775F}">
      <dgm:prSet/>
      <dgm:spPr/>
      <dgm:t>
        <a:bodyPr/>
        <a:lstStyle/>
        <a:p>
          <a:r>
            <a:rPr lang="en-GB" dirty="0"/>
            <a:t>RP 162,</a:t>
          </a:r>
          <a:endParaRPr lang="en-US" dirty="0"/>
        </a:p>
      </dgm:t>
    </dgm:pt>
    <dgm:pt modelId="{49CC33B2-757F-4B00-9CD1-76DDD57C3E3C}" type="parTrans" cxnId="{C6733B9C-851E-41FF-BCA8-0A9642A711B8}">
      <dgm:prSet/>
      <dgm:spPr/>
      <dgm:t>
        <a:bodyPr/>
        <a:lstStyle/>
        <a:p>
          <a:endParaRPr lang="en-US"/>
        </a:p>
      </dgm:t>
    </dgm:pt>
    <dgm:pt modelId="{64C93E0B-4688-45B4-A1E5-FCA1CE03E22B}" type="sibTrans" cxnId="{C6733B9C-851E-41FF-BCA8-0A9642A711B8}">
      <dgm:prSet/>
      <dgm:spPr/>
      <dgm:t>
        <a:bodyPr/>
        <a:lstStyle/>
        <a:p>
          <a:endParaRPr lang="en-US"/>
        </a:p>
      </dgm:t>
    </dgm:pt>
    <dgm:pt modelId="{8C74F61C-4F5C-4ABF-B572-BCF23DFC7F6E}">
      <dgm:prSet/>
      <dgm:spPr/>
      <dgm:t>
        <a:bodyPr/>
        <a:lstStyle/>
        <a:p>
          <a:r>
            <a:rPr lang="en-GB" dirty="0"/>
            <a:t>IEC</a:t>
          </a:r>
          <a:endParaRPr lang="en-US" dirty="0"/>
        </a:p>
      </dgm:t>
    </dgm:pt>
    <dgm:pt modelId="{C48B3708-120D-471E-A964-506040350033}" type="parTrans" cxnId="{94337A7F-29D0-4DF0-99DE-5456438E715F}">
      <dgm:prSet/>
      <dgm:spPr/>
      <dgm:t>
        <a:bodyPr/>
        <a:lstStyle/>
        <a:p>
          <a:endParaRPr lang="en-US"/>
        </a:p>
      </dgm:t>
    </dgm:pt>
    <dgm:pt modelId="{960E00AB-CD30-4E04-8743-AC2BDADCB2FB}" type="sibTrans" cxnId="{94337A7F-29D0-4DF0-99DE-5456438E715F}">
      <dgm:prSet/>
      <dgm:spPr/>
      <dgm:t>
        <a:bodyPr/>
        <a:lstStyle/>
        <a:p>
          <a:endParaRPr lang="en-US"/>
        </a:p>
      </dgm:t>
    </dgm:pt>
    <dgm:pt modelId="{FBA1F83A-B98C-4302-8705-19A9E86B950B}">
      <dgm:prSet/>
      <dgm:spPr/>
      <dgm:t>
        <a:bodyPr/>
        <a:lstStyle/>
        <a:p>
          <a:r>
            <a:rPr lang="en-GB" dirty="0"/>
            <a:t>NEMA</a:t>
          </a:r>
          <a:endParaRPr lang="en-US" dirty="0"/>
        </a:p>
      </dgm:t>
    </dgm:pt>
    <dgm:pt modelId="{750E4A84-C991-4432-99BD-8E33E02A23D8}" type="parTrans" cxnId="{938A1B54-429B-4CFB-A5B2-11A827875781}">
      <dgm:prSet/>
      <dgm:spPr/>
      <dgm:t>
        <a:bodyPr/>
        <a:lstStyle/>
        <a:p>
          <a:endParaRPr lang="en-US"/>
        </a:p>
      </dgm:t>
    </dgm:pt>
    <dgm:pt modelId="{25B80140-316D-4F4D-947A-79BD28245CA6}" type="sibTrans" cxnId="{938A1B54-429B-4CFB-A5B2-11A827875781}">
      <dgm:prSet/>
      <dgm:spPr/>
      <dgm:t>
        <a:bodyPr/>
        <a:lstStyle/>
        <a:p>
          <a:endParaRPr lang="en-US"/>
        </a:p>
      </dgm:t>
    </dgm:pt>
    <dgm:pt modelId="{36DFD8BE-7F8A-4B9E-ACC6-48A3250ECA75}">
      <dgm:prSet/>
      <dgm:spPr/>
      <dgm:t>
        <a:bodyPr/>
        <a:lstStyle/>
        <a:p>
          <a:r>
            <a:rPr lang="en-GB" dirty="0"/>
            <a:t>RP 91</a:t>
          </a:r>
          <a:endParaRPr lang="en-US" dirty="0"/>
        </a:p>
      </dgm:t>
    </dgm:pt>
    <dgm:pt modelId="{110A27F5-F35D-422A-A46A-7B43D4AC4158}" type="parTrans" cxnId="{F2524B8B-C584-4924-AE56-EAC8EEDF2A14}">
      <dgm:prSet/>
      <dgm:spPr/>
      <dgm:t>
        <a:bodyPr/>
        <a:lstStyle/>
        <a:p>
          <a:endParaRPr lang="en-US"/>
        </a:p>
      </dgm:t>
    </dgm:pt>
    <dgm:pt modelId="{73F72EEC-610C-4D39-A2A7-255829F67DAD}" type="sibTrans" cxnId="{F2524B8B-C584-4924-AE56-EAC8EEDF2A14}">
      <dgm:prSet/>
      <dgm:spPr/>
      <dgm:t>
        <a:bodyPr/>
        <a:lstStyle/>
        <a:p>
          <a:endParaRPr lang="en-US"/>
        </a:p>
      </dgm:t>
    </dgm:pt>
    <dgm:pt modelId="{B0F8785E-4336-404C-A8B2-69D42B44A800}">
      <dgm:prSet/>
      <dgm:spPr/>
      <dgm:t>
        <a:bodyPr/>
        <a:lstStyle/>
        <a:p>
          <a:r>
            <a:rPr lang="en-GB" dirty="0"/>
            <a:t>XR 27</a:t>
          </a:r>
          <a:endParaRPr lang="en-US" dirty="0"/>
        </a:p>
      </dgm:t>
    </dgm:pt>
    <dgm:pt modelId="{D9A10820-B36F-48CE-B12B-BDFFA2F56C1F}" type="parTrans" cxnId="{6E571931-6257-4A7E-B6E5-A98AF8F8747D}">
      <dgm:prSet/>
      <dgm:spPr/>
      <dgm:t>
        <a:bodyPr/>
        <a:lstStyle/>
        <a:p>
          <a:endParaRPr lang="en-US"/>
        </a:p>
      </dgm:t>
    </dgm:pt>
    <dgm:pt modelId="{458C79D3-238A-4404-9C7C-DEE503870B3B}" type="sibTrans" cxnId="{6E571931-6257-4A7E-B6E5-A98AF8F8747D}">
      <dgm:prSet/>
      <dgm:spPr/>
      <dgm:t>
        <a:bodyPr/>
        <a:lstStyle/>
        <a:p>
          <a:endParaRPr lang="en-US"/>
        </a:p>
      </dgm:t>
    </dgm:pt>
    <dgm:pt modelId="{3662BF0C-97A2-49AE-A6F6-9BCA551BF9BA}">
      <dgm:prSet/>
      <dgm:spPr/>
      <dgm:t>
        <a:bodyPr/>
        <a:lstStyle/>
        <a:p>
          <a:r>
            <a:rPr lang="en-GB" dirty="0"/>
            <a:t>Published DRLS</a:t>
          </a:r>
          <a:endParaRPr lang="en-US" dirty="0"/>
        </a:p>
      </dgm:t>
    </dgm:pt>
    <dgm:pt modelId="{7BCCA4DA-208C-4784-BA82-785F3F79FC43}" type="parTrans" cxnId="{6F53123F-183B-4AAC-94F2-5711E2E26FBB}">
      <dgm:prSet/>
      <dgm:spPr/>
      <dgm:t>
        <a:bodyPr/>
        <a:lstStyle/>
        <a:p>
          <a:endParaRPr lang="en-US"/>
        </a:p>
      </dgm:t>
    </dgm:pt>
    <dgm:pt modelId="{4354EC25-F050-40D7-B8EF-0EBCD9CB1D7A}" type="sibTrans" cxnId="{6F53123F-183B-4AAC-94F2-5711E2E26FBB}">
      <dgm:prSet/>
      <dgm:spPr/>
      <dgm:t>
        <a:bodyPr/>
        <a:lstStyle/>
        <a:p>
          <a:endParaRPr lang="en-US"/>
        </a:p>
      </dgm:t>
    </dgm:pt>
    <dgm:pt modelId="{2D418032-1822-4625-B964-B6D220FCCE09}">
      <dgm:prSet/>
      <dgm:spPr/>
      <dgm:t>
        <a:bodyPr/>
        <a:lstStyle/>
        <a:p>
          <a:r>
            <a:rPr lang="en-GB" dirty="0"/>
            <a:t>EFOMP angio QC protocol ( in press)</a:t>
          </a:r>
          <a:endParaRPr lang="en-US" dirty="0"/>
        </a:p>
      </dgm:t>
    </dgm:pt>
    <dgm:pt modelId="{D950B8C6-A2BE-44F7-9434-E7A68CA2C090}" type="parTrans" cxnId="{12111224-F0A9-4BB9-86A4-921B487196C9}">
      <dgm:prSet/>
      <dgm:spPr/>
      <dgm:t>
        <a:bodyPr/>
        <a:lstStyle/>
        <a:p>
          <a:endParaRPr lang="en-US"/>
        </a:p>
      </dgm:t>
    </dgm:pt>
    <dgm:pt modelId="{345AE7A7-76A4-4B7D-AB0A-48CD13BA516F}" type="sibTrans" cxnId="{12111224-F0A9-4BB9-86A4-921B487196C9}">
      <dgm:prSet/>
      <dgm:spPr/>
      <dgm:t>
        <a:bodyPr/>
        <a:lstStyle/>
        <a:p>
          <a:endParaRPr lang="en-US"/>
        </a:p>
      </dgm:t>
    </dgm:pt>
    <dgm:pt modelId="{D4C6C2CC-E26F-4D3D-86AA-F65DE0596F4D}">
      <dgm:prSet/>
      <dgm:spPr/>
      <dgm:t>
        <a:bodyPr/>
        <a:lstStyle/>
        <a:p>
          <a:r>
            <a:rPr lang="en-GB" dirty="0"/>
            <a:t>EFOMP CBCT protocol</a:t>
          </a:r>
          <a:endParaRPr lang="en-US" dirty="0"/>
        </a:p>
      </dgm:t>
    </dgm:pt>
    <dgm:pt modelId="{846EB4D5-3F12-4CA9-AE36-4B1A79FF485E}" type="parTrans" cxnId="{CAD0B445-6C45-471B-98E1-04A19723AB6F}">
      <dgm:prSet/>
      <dgm:spPr/>
      <dgm:t>
        <a:bodyPr/>
        <a:lstStyle/>
        <a:p>
          <a:endParaRPr lang="en-US"/>
        </a:p>
      </dgm:t>
    </dgm:pt>
    <dgm:pt modelId="{0B3D5D6F-3F97-4F2C-95B3-A52414484E91}" type="sibTrans" cxnId="{CAD0B445-6C45-471B-98E1-04A19723AB6F}">
      <dgm:prSet/>
      <dgm:spPr/>
      <dgm:t>
        <a:bodyPr/>
        <a:lstStyle/>
        <a:p>
          <a:endParaRPr lang="en-US"/>
        </a:p>
      </dgm:t>
    </dgm:pt>
    <dgm:pt modelId="{A406B8FE-96D7-4F42-86E3-701D6BF623C0}" type="pres">
      <dgm:prSet presAssocID="{842A7AA5-A81D-4123-8637-307FA52FDDC0}" presName="linear" presStyleCnt="0">
        <dgm:presLayoutVars>
          <dgm:animLvl val="lvl"/>
          <dgm:resizeHandles val="exact"/>
        </dgm:presLayoutVars>
      </dgm:prSet>
      <dgm:spPr/>
    </dgm:pt>
    <dgm:pt modelId="{A63E9F18-C8B3-48EF-951C-10A3905EEC09}" type="pres">
      <dgm:prSet presAssocID="{0DDE5138-FF11-4B80-9D0D-3F48A470775F}" presName="parentText" presStyleLbl="node1" presStyleIdx="0" presStyleCnt="8">
        <dgm:presLayoutVars>
          <dgm:chMax val="0"/>
          <dgm:bulletEnabled val="1"/>
        </dgm:presLayoutVars>
      </dgm:prSet>
      <dgm:spPr/>
    </dgm:pt>
    <dgm:pt modelId="{F8806CD6-7AA2-48EC-84AB-5CB714336BB0}" type="pres">
      <dgm:prSet presAssocID="{64C93E0B-4688-45B4-A1E5-FCA1CE03E22B}" presName="spacer" presStyleCnt="0"/>
      <dgm:spPr/>
    </dgm:pt>
    <dgm:pt modelId="{B800A4D6-C8F9-4B01-9EFD-C11ACE1623B5}" type="pres">
      <dgm:prSet presAssocID="{8C74F61C-4F5C-4ABF-B572-BCF23DFC7F6E}" presName="parentText" presStyleLbl="node1" presStyleIdx="1" presStyleCnt="8">
        <dgm:presLayoutVars>
          <dgm:chMax val="0"/>
          <dgm:bulletEnabled val="1"/>
        </dgm:presLayoutVars>
      </dgm:prSet>
      <dgm:spPr/>
    </dgm:pt>
    <dgm:pt modelId="{4895AE63-4729-4659-93ED-81B1630ADFF8}" type="pres">
      <dgm:prSet presAssocID="{960E00AB-CD30-4E04-8743-AC2BDADCB2FB}" presName="spacer" presStyleCnt="0"/>
      <dgm:spPr/>
    </dgm:pt>
    <dgm:pt modelId="{DE396BDC-316A-46C4-85DC-6D43808684F8}" type="pres">
      <dgm:prSet presAssocID="{FBA1F83A-B98C-4302-8705-19A9E86B950B}" presName="parentText" presStyleLbl="node1" presStyleIdx="2" presStyleCnt="8">
        <dgm:presLayoutVars>
          <dgm:chMax val="0"/>
          <dgm:bulletEnabled val="1"/>
        </dgm:presLayoutVars>
      </dgm:prSet>
      <dgm:spPr/>
    </dgm:pt>
    <dgm:pt modelId="{4AD9CA5D-B936-4EBF-A406-EC1610BF94FE}" type="pres">
      <dgm:prSet presAssocID="{25B80140-316D-4F4D-947A-79BD28245CA6}" presName="spacer" presStyleCnt="0"/>
      <dgm:spPr/>
    </dgm:pt>
    <dgm:pt modelId="{9D42805C-B3B4-4934-B85E-377D392D5A34}" type="pres">
      <dgm:prSet presAssocID="{36DFD8BE-7F8A-4B9E-ACC6-48A3250ECA75}" presName="parentText" presStyleLbl="node1" presStyleIdx="3" presStyleCnt="8">
        <dgm:presLayoutVars>
          <dgm:chMax val="0"/>
          <dgm:bulletEnabled val="1"/>
        </dgm:presLayoutVars>
      </dgm:prSet>
      <dgm:spPr/>
    </dgm:pt>
    <dgm:pt modelId="{A7B1DCDF-41AD-4625-8998-DBEE47773ECE}" type="pres">
      <dgm:prSet presAssocID="{73F72EEC-610C-4D39-A2A7-255829F67DAD}" presName="spacer" presStyleCnt="0"/>
      <dgm:spPr/>
    </dgm:pt>
    <dgm:pt modelId="{1139FEE6-1C6F-40EF-9BA0-6F6F21797357}" type="pres">
      <dgm:prSet presAssocID="{B0F8785E-4336-404C-A8B2-69D42B44A800}" presName="parentText" presStyleLbl="node1" presStyleIdx="4" presStyleCnt="8">
        <dgm:presLayoutVars>
          <dgm:chMax val="0"/>
          <dgm:bulletEnabled val="1"/>
        </dgm:presLayoutVars>
      </dgm:prSet>
      <dgm:spPr/>
    </dgm:pt>
    <dgm:pt modelId="{98FE119F-117D-4589-AB11-2C578758B3D0}" type="pres">
      <dgm:prSet presAssocID="{458C79D3-238A-4404-9C7C-DEE503870B3B}" presName="spacer" presStyleCnt="0"/>
      <dgm:spPr/>
    </dgm:pt>
    <dgm:pt modelId="{DA682A0C-3CDB-4BA1-8FA1-2AB9ACB5F647}" type="pres">
      <dgm:prSet presAssocID="{3662BF0C-97A2-49AE-A6F6-9BCA551BF9BA}" presName="parentText" presStyleLbl="node1" presStyleIdx="5" presStyleCnt="8">
        <dgm:presLayoutVars>
          <dgm:chMax val="0"/>
          <dgm:bulletEnabled val="1"/>
        </dgm:presLayoutVars>
      </dgm:prSet>
      <dgm:spPr/>
    </dgm:pt>
    <dgm:pt modelId="{99D94EB0-35D1-45CB-997C-93742B54189D}" type="pres">
      <dgm:prSet presAssocID="{4354EC25-F050-40D7-B8EF-0EBCD9CB1D7A}" presName="spacer" presStyleCnt="0"/>
      <dgm:spPr/>
    </dgm:pt>
    <dgm:pt modelId="{BC501079-75DA-46C0-A223-336A6F70908C}" type="pres">
      <dgm:prSet presAssocID="{2D418032-1822-4625-B964-B6D220FCCE09}" presName="parentText" presStyleLbl="node1" presStyleIdx="6" presStyleCnt="8">
        <dgm:presLayoutVars>
          <dgm:chMax val="0"/>
          <dgm:bulletEnabled val="1"/>
        </dgm:presLayoutVars>
      </dgm:prSet>
      <dgm:spPr/>
    </dgm:pt>
    <dgm:pt modelId="{B759C095-F076-4788-8B0B-19AF9C079629}" type="pres">
      <dgm:prSet presAssocID="{345AE7A7-76A4-4B7D-AB0A-48CD13BA516F}" presName="spacer" presStyleCnt="0"/>
      <dgm:spPr/>
    </dgm:pt>
    <dgm:pt modelId="{63F0D40D-2732-4EB7-80B1-710E6D193CC6}" type="pres">
      <dgm:prSet presAssocID="{D4C6C2CC-E26F-4D3D-86AA-F65DE0596F4D}" presName="parentText" presStyleLbl="node1" presStyleIdx="7" presStyleCnt="8">
        <dgm:presLayoutVars>
          <dgm:chMax val="0"/>
          <dgm:bulletEnabled val="1"/>
        </dgm:presLayoutVars>
      </dgm:prSet>
      <dgm:spPr/>
    </dgm:pt>
  </dgm:ptLst>
  <dgm:cxnLst>
    <dgm:cxn modelId="{9C201904-EF54-4A94-8A5B-008D60B02897}" type="presOf" srcId="{3662BF0C-97A2-49AE-A6F6-9BCA551BF9BA}" destId="{DA682A0C-3CDB-4BA1-8FA1-2AB9ACB5F647}" srcOrd="0" destOrd="0" presId="urn:microsoft.com/office/officeart/2005/8/layout/vList2"/>
    <dgm:cxn modelId="{ADCCC11E-B591-4083-9C5F-06402594FABE}" type="presOf" srcId="{8C74F61C-4F5C-4ABF-B572-BCF23DFC7F6E}" destId="{B800A4D6-C8F9-4B01-9EFD-C11ACE1623B5}" srcOrd="0" destOrd="0" presId="urn:microsoft.com/office/officeart/2005/8/layout/vList2"/>
    <dgm:cxn modelId="{12111224-F0A9-4BB9-86A4-921B487196C9}" srcId="{842A7AA5-A81D-4123-8637-307FA52FDDC0}" destId="{2D418032-1822-4625-B964-B6D220FCCE09}" srcOrd="6" destOrd="0" parTransId="{D950B8C6-A2BE-44F7-9434-E7A68CA2C090}" sibTransId="{345AE7A7-76A4-4B7D-AB0A-48CD13BA516F}"/>
    <dgm:cxn modelId="{6E571931-6257-4A7E-B6E5-A98AF8F8747D}" srcId="{842A7AA5-A81D-4123-8637-307FA52FDDC0}" destId="{B0F8785E-4336-404C-A8B2-69D42B44A800}" srcOrd="4" destOrd="0" parTransId="{D9A10820-B36F-48CE-B12B-BDFFA2F56C1F}" sibTransId="{458C79D3-238A-4404-9C7C-DEE503870B3B}"/>
    <dgm:cxn modelId="{6F53123F-183B-4AAC-94F2-5711E2E26FBB}" srcId="{842A7AA5-A81D-4123-8637-307FA52FDDC0}" destId="{3662BF0C-97A2-49AE-A6F6-9BCA551BF9BA}" srcOrd="5" destOrd="0" parTransId="{7BCCA4DA-208C-4784-BA82-785F3F79FC43}" sibTransId="{4354EC25-F050-40D7-B8EF-0EBCD9CB1D7A}"/>
    <dgm:cxn modelId="{88A05440-2515-4D05-B986-E5CAB2826927}" type="presOf" srcId="{FBA1F83A-B98C-4302-8705-19A9E86B950B}" destId="{DE396BDC-316A-46C4-85DC-6D43808684F8}" srcOrd="0" destOrd="0" presId="urn:microsoft.com/office/officeart/2005/8/layout/vList2"/>
    <dgm:cxn modelId="{CAD0B445-6C45-471B-98E1-04A19723AB6F}" srcId="{842A7AA5-A81D-4123-8637-307FA52FDDC0}" destId="{D4C6C2CC-E26F-4D3D-86AA-F65DE0596F4D}" srcOrd="7" destOrd="0" parTransId="{846EB4D5-3F12-4CA9-AE36-4B1A79FF485E}" sibTransId="{0B3D5D6F-3F97-4F2C-95B3-A52414484E91}"/>
    <dgm:cxn modelId="{938A1B54-429B-4CFB-A5B2-11A827875781}" srcId="{842A7AA5-A81D-4123-8637-307FA52FDDC0}" destId="{FBA1F83A-B98C-4302-8705-19A9E86B950B}" srcOrd="2" destOrd="0" parTransId="{750E4A84-C991-4432-99BD-8E33E02A23D8}" sibTransId="{25B80140-316D-4F4D-947A-79BD28245CA6}"/>
    <dgm:cxn modelId="{7D0DDA77-B1F8-4630-BC10-59DC6088C316}" type="presOf" srcId="{D4C6C2CC-E26F-4D3D-86AA-F65DE0596F4D}" destId="{63F0D40D-2732-4EB7-80B1-710E6D193CC6}" srcOrd="0" destOrd="0" presId="urn:microsoft.com/office/officeart/2005/8/layout/vList2"/>
    <dgm:cxn modelId="{BD54A878-FB0E-48C0-A9D4-29702B0D62AA}" type="presOf" srcId="{2D418032-1822-4625-B964-B6D220FCCE09}" destId="{BC501079-75DA-46C0-A223-336A6F70908C}" srcOrd="0" destOrd="0" presId="urn:microsoft.com/office/officeart/2005/8/layout/vList2"/>
    <dgm:cxn modelId="{4947FC78-F9DC-4C08-B885-844A409EA531}" type="presOf" srcId="{842A7AA5-A81D-4123-8637-307FA52FDDC0}" destId="{A406B8FE-96D7-4F42-86E3-701D6BF623C0}" srcOrd="0" destOrd="0" presId="urn:microsoft.com/office/officeart/2005/8/layout/vList2"/>
    <dgm:cxn modelId="{94337A7F-29D0-4DF0-99DE-5456438E715F}" srcId="{842A7AA5-A81D-4123-8637-307FA52FDDC0}" destId="{8C74F61C-4F5C-4ABF-B572-BCF23DFC7F6E}" srcOrd="1" destOrd="0" parTransId="{C48B3708-120D-471E-A964-506040350033}" sibTransId="{960E00AB-CD30-4E04-8743-AC2BDADCB2FB}"/>
    <dgm:cxn modelId="{04E2788A-4806-4D50-A33E-DFC6A62E0CA8}" type="presOf" srcId="{B0F8785E-4336-404C-A8B2-69D42B44A800}" destId="{1139FEE6-1C6F-40EF-9BA0-6F6F21797357}" srcOrd="0" destOrd="0" presId="urn:microsoft.com/office/officeart/2005/8/layout/vList2"/>
    <dgm:cxn modelId="{F2524B8B-C584-4924-AE56-EAC8EEDF2A14}" srcId="{842A7AA5-A81D-4123-8637-307FA52FDDC0}" destId="{36DFD8BE-7F8A-4B9E-ACC6-48A3250ECA75}" srcOrd="3" destOrd="0" parTransId="{110A27F5-F35D-422A-A46A-7B43D4AC4158}" sibTransId="{73F72EEC-610C-4D39-A2A7-255829F67DAD}"/>
    <dgm:cxn modelId="{C6733B9C-851E-41FF-BCA8-0A9642A711B8}" srcId="{842A7AA5-A81D-4123-8637-307FA52FDDC0}" destId="{0DDE5138-FF11-4B80-9D0D-3F48A470775F}" srcOrd="0" destOrd="0" parTransId="{49CC33B2-757F-4B00-9CD1-76DDD57C3E3C}" sibTransId="{64C93E0B-4688-45B4-A1E5-FCA1CE03E22B}"/>
    <dgm:cxn modelId="{D22E75C1-C2A7-4103-8DE1-4863A3D6DE2A}" type="presOf" srcId="{0DDE5138-FF11-4B80-9D0D-3F48A470775F}" destId="{A63E9F18-C8B3-48EF-951C-10A3905EEC09}" srcOrd="0" destOrd="0" presId="urn:microsoft.com/office/officeart/2005/8/layout/vList2"/>
    <dgm:cxn modelId="{A0F70AE3-FF87-4DBF-9B62-3825C3A4C78B}" type="presOf" srcId="{36DFD8BE-7F8A-4B9E-ACC6-48A3250ECA75}" destId="{9D42805C-B3B4-4934-B85E-377D392D5A34}" srcOrd="0" destOrd="0" presId="urn:microsoft.com/office/officeart/2005/8/layout/vList2"/>
    <dgm:cxn modelId="{0A9BEF7C-F92E-465D-8C56-5303A965E63F}" type="presParOf" srcId="{A406B8FE-96D7-4F42-86E3-701D6BF623C0}" destId="{A63E9F18-C8B3-48EF-951C-10A3905EEC09}" srcOrd="0" destOrd="0" presId="urn:microsoft.com/office/officeart/2005/8/layout/vList2"/>
    <dgm:cxn modelId="{BEA4F7DA-2B09-4963-A0F3-0CC264438CDE}" type="presParOf" srcId="{A406B8FE-96D7-4F42-86E3-701D6BF623C0}" destId="{F8806CD6-7AA2-48EC-84AB-5CB714336BB0}" srcOrd="1" destOrd="0" presId="urn:microsoft.com/office/officeart/2005/8/layout/vList2"/>
    <dgm:cxn modelId="{DB28EF9E-99BD-48A0-93F8-83198C1846ED}" type="presParOf" srcId="{A406B8FE-96D7-4F42-86E3-701D6BF623C0}" destId="{B800A4D6-C8F9-4B01-9EFD-C11ACE1623B5}" srcOrd="2" destOrd="0" presId="urn:microsoft.com/office/officeart/2005/8/layout/vList2"/>
    <dgm:cxn modelId="{A9B5F61D-6BA1-4A6D-A2B8-EBD56ABA5351}" type="presParOf" srcId="{A406B8FE-96D7-4F42-86E3-701D6BF623C0}" destId="{4895AE63-4729-4659-93ED-81B1630ADFF8}" srcOrd="3" destOrd="0" presId="urn:microsoft.com/office/officeart/2005/8/layout/vList2"/>
    <dgm:cxn modelId="{739F7383-2A81-40E8-A7DF-856A348079C8}" type="presParOf" srcId="{A406B8FE-96D7-4F42-86E3-701D6BF623C0}" destId="{DE396BDC-316A-46C4-85DC-6D43808684F8}" srcOrd="4" destOrd="0" presId="urn:microsoft.com/office/officeart/2005/8/layout/vList2"/>
    <dgm:cxn modelId="{DB9554FC-EABD-4375-847D-1264CF2F1167}" type="presParOf" srcId="{A406B8FE-96D7-4F42-86E3-701D6BF623C0}" destId="{4AD9CA5D-B936-4EBF-A406-EC1610BF94FE}" srcOrd="5" destOrd="0" presId="urn:microsoft.com/office/officeart/2005/8/layout/vList2"/>
    <dgm:cxn modelId="{B1E1E078-BD35-4716-ADF6-F2F1A08FBF7D}" type="presParOf" srcId="{A406B8FE-96D7-4F42-86E3-701D6BF623C0}" destId="{9D42805C-B3B4-4934-B85E-377D392D5A34}" srcOrd="6" destOrd="0" presId="urn:microsoft.com/office/officeart/2005/8/layout/vList2"/>
    <dgm:cxn modelId="{521D9F24-200F-4CB5-B2E3-9FA063F5D692}" type="presParOf" srcId="{A406B8FE-96D7-4F42-86E3-701D6BF623C0}" destId="{A7B1DCDF-41AD-4625-8998-DBEE47773ECE}" srcOrd="7" destOrd="0" presId="urn:microsoft.com/office/officeart/2005/8/layout/vList2"/>
    <dgm:cxn modelId="{5E32E15A-5791-4397-A1BE-69F0989B9175}" type="presParOf" srcId="{A406B8FE-96D7-4F42-86E3-701D6BF623C0}" destId="{1139FEE6-1C6F-40EF-9BA0-6F6F21797357}" srcOrd="8" destOrd="0" presId="urn:microsoft.com/office/officeart/2005/8/layout/vList2"/>
    <dgm:cxn modelId="{432CA861-ADD5-461A-97EA-E979EAF316FE}" type="presParOf" srcId="{A406B8FE-96D7-4F42-86E3-701D6BF623C0}" destId="{98FE119F-117D-4589-AB11-2C578758B3D0}" srcOrd="9" destOrd="0" presId="urn:microsoft.com/office/officeart/2005/8/layout/vList2"/>
    <dgm:cxn modelId="{94DBCF73-E36B-4C6F-88AB-A3DDDBD8D205}" type="presParOf" srcId="{A406B8FE-96D7-4F42-86E3-701D6BF623C0}" destId="{DA682A0C-3CDB-4BA1-8FA1-2AB9ACB5F647}" srcOrd="10" destOrd="0" presId="urn:microsoft.com/office/officeart/2005/8/layout/vList2"/>
    <dgm:cxn modelId="{6DF2B08F-170A-4C05-858F-C3759134D9F5}" type="presParOf" srcId="{A406B8FE-96D7-4F42-86E3-701D6BF623C0}" destId="{99D94EB0-35D1-45CB-997C-93742B54189D}" srcOrd="11" destOrd="0" presId="urn:microsoft.com/office/officeart/2005/8/layout/vList2"/>
    <dgm:cxn modelId="{EFC4D395-61AB-4AA5-8B9F-B88F9882B1AF}" type="presParOf" srcId="{A406B8FE-96D7-4F42-86E3-701D6BF623C0}" destId="{BC501079-75DA-46C0-A223-336A6F70908C}" srcOrd="12" destOrd="0" presId="urn:microsoft.com/office/officeart/2005/8/layout/vList2"/>
    <dgm:cxn modelId="{70C2357B-4953-489B-9CED-0284AF3C43E6}" type="presParOf" srcId="{A406B8FE-96D7-4F42-86E3-701D6BF623C0}" destId="{B759C095-F076-4788-8B0B-19AF9C079629}" srcOrd="13" destOrd="0" presId="urn:microsoft.com/office/officeart/2005/8/layout/vList2"/>
    <dgm:cxn modelId="{0B45BB5A-17BF-4D6F-8A2A-9F48C2633586}" type="presParOf" srcId="{A406B8FE-96D7-4F42-86E3-701D6BF623C0}" destId="{63F0D40D-2732-4EB7-80B1-710E6D193CC6}"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3212E3-F06F-43D4-806C-E9C4289DA5F0}"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F26EDA26-9C34-4451-910F-FC891FB190BB}">
      <dgm:prSet/>
      <dgm:spPr/>
      <dgm:t>
        <a:bodyPr/>
        <a:lstStyle/>
        <a:p>
          <a:r>
            <a:rPr lang="en-GB" dirty="0"/>
            <a:t>Incidents, Near Misses, root cause analysis</a:t>
          </a:r>
          <a:endParaRPr lang="en-US" dirty="0"/>
        </a:p>
      </dgm:t>
    </dgm:pt>
    <dgm:pt modelId="{C953F203-1027-4131-97E4-9C0C0D4ECEBB}" type="parTrans" cxnId="{1C598AEF-0BD1-4E40-8A05-2703DA7A95D3}">
      <dgm:prSet/>
      <dgm:spPr/>
      <dgm:t>
        <a:bodyPr/>
        <a:lstStyle/>
        <a:p>
          <a:endParaRPr lang="en-US"/>
        </a:p>
      </dgm:t>
    </dgm:pt>
    <dgm:pt modelId="{5BDDCAD6-5A6A-48BF-8170-0398BA454DF2}" type="sibTrans" cxnId="{1C598AEF-0BD1-4E40-8A05-2703DA7A95D3}">
      <dgm:prSet/>
      <dgm:spPr/>
      <dgm:t>
        <a:bodyPr/>
        <a:lstStyle/>
        <a:p>
          <a:endParaRPr lang="en-US" dirty="0"/>
        </a:p>
      </dgm:t>
    </dgm:pt>
    <dgm:pt modelId="{037E19BE-C2C8-47E5-B253-A745A42A0AA1}">
      <dgm:prSet/>
      <dgm:spPr/>
      <dgm:t>
        <a:bodyPr/>
        <a:lstStyle/>
        <a:p>
          <a:r>
            <a:rPr lang="en-GB" dirty="0"/>
            <a:t>Fault logs , heat maps, uptime  </a:t>
          </a:r>
          <a:endParaRPr lang="en-US" dirty="0"/>
        </a:p>
      </dgm:t>
    </dgm:pt>
    <dgm:pt modelId="{7BD857AC-14EB-46A4-BDC6-41AA2320A8CC}" type="parTrans" cxnId="{C73312F3-142F-42C8-933D-299080A929DE}">
      <dgm:prSet/>
      <dgm:spPr/>
      <dgm:t>
        <a:bodyPr/>
        <a:lstStyle/>
        <a:p>
          <a:endParaRPr lang="en-US"/>
        </a:p>
      </dgm:t>
    </dgm:pt>
    <dgm:pt modelId="{B9661EE9-9B46-42A3-AB17-D57B4C6DA0DB}" type="sibTrans" cxnId="{C73312F3-142F-42C8-933D-299080A929DE}">
      <dgm:prSet/>
      <dgm:spPr/>
      <dgm:t>
        <a:bodyPr/>
        <a:lstStyle/>
        <a:p>
          <a:endParaRPr lang="en-US" dirty="0"/>
        </a:p>
      </dgm:t>
    </dgm:pt>
    <dgm:pt modelId="{46FC4732-B712-4BC5-B847-240F699F2A62}">
      <dgm:prSet/>
      <dgm:spPr/>
      <dgm:t>
        <a:bodyPr/>
        <a:lstStyle/>
        <a:p>
          <a:r>
            <a:rPr lang="en-GB" dirty="0"/>
            <a:t>Service report</a:t>
          </a:r>
          <a:endParaRPr lang="en-US" dirty="0"/>
        </a:p>
      </dgm:t>
    </dgm:pt>
    <dgm:pt modelId="{DD3AB28B-545F-4766-960A-157903B48505}" type="parTrans" cxnId="{A754CCEF-D574-4D82-846B-E7C7E1F281A5}">
      <dgm:prSet/>
      <dgm:spPr/>
      <dgm:t>
        <a:bodyPr/>
        <a:lstStyle/>
        <a:p>
          <a:endParaRPr lang="en-US"/>
        </a:p>
      </dgm:t>
    </dgm:pt>
    <dgm:pt modelId="{48F1C399-4A37-4832-8C43-13B5A11DCF0E}" type="sibTrans" cxnId="{A754CCEF-D574-4D82-846B-E7C7E1F281A5}">
      <dgm:prSet/>
      <dgm:spPr/>
      <dgm:t>
        <a:bodyPr/>
        <a:lstStyle/>
        <a:p>
          <a:endParaRPr lang="en-US" dirty="0"/>
        </a:p>
      </dgm:t>
    </dgm:pt>
    <dgm:pt modelId="{DF15E4E2-6E27-4480-B0B7-A990C58560E3}">
      <dgm:prSet/>
      <dgm:spPr/>
      <dgm:t>
        <a:bodyPr/>
        <a:lstStyle/>
        <a:p>
          <a:r>
            <a:rPr lang="en-GB" dirty="0"/>
            <a:t>Service portals</a:t>
          </a:r>
          <a:endParaRPr lang="en-US" dirty="0"/>
        </a:p>
      </dgm:t>
    </dgm:pt>
    <dgm:pt modelId="{3A33D1D2-F1D1-431F-B0BE-1FCD7969F13A}" type="parTrans" cxnId="{0DFF1DD4-DAD1-4BD5-AEB3-E1361D99F57C}">
      <dgm:prSet/>
      <dgm:spPr/>
      <dgm:t>
        <a:bodyPr/>
        <a:lstStyle/>
        <a:p>
          <a:endParaRPr lang="en-US"/>
        </a:p>
      </dgm:t>
    </dgm:pt>
    <dgm:pt modelId="{76B51BD0-8B9F-4CB6-A340-A3269701C3FE}" type="sibTrans" cxnId="{0DFF1DD4-DAD1-4BD5-AEB3-E1361D99F57C}">
      <dgm:prSet/>
      <dgm:spPr/>
      <dgm:t>
        <a:bodyPr/>
        <a:lstStyle/>
        <a:p>
          <a:endParaRPr lang="en-US" dirty="0"/>
        </a:p>
      </dgm:t>
    </dgm:pt>
    <dgm:pt modelId="{BCFCDA5F-F092-467A-80F5-68390E740A4D}">
      <dgm:prSet/>
      <dgm:spPr/>
      <dgm:t>
        <a:bodyPr/>
        <a:lstStyle/>
        <a:p>
          <a:r>
            <a:rPr lang="en-GB" dirty="0"/>
            <a:t>Proactive monitoring alerts</a:t>
          </a:r>
          <a:endParaRPr lang="en-US" dirty="0"/>
        </a:p>
      </dgm:t>
    </dgm:pt>
    <dgm:pt modelId="{307D6FC4-6428-466E-AEF1-72C74A8C7AC4}" type="parTrans" cxnId="{BD71421C-0EB3-4E21-B395-B08333E54F94}">
      <dgm:prSet/>
      <dgm:spPr/>
      <dgm:t>
        <a:bodyPr/>
        <a:lstStyle/>
        <a:p>
          <a:endParaRPr lang="en-US"/>
        </a:p>
      </dgm:t>
    </dgm:pt>
    <dgm:pt modelId="{005F4A0B-72C6-4936-B2C1-56CF9BE587C7}" type="sibTrans" cxnId="{BD71421C-0EB3-4E21-B395-B08333E54F94}">
      <dgm:prSet/>
      <dgm:spPr/>
      <dgm:t>
        <a:bodyPr/>
        <a:lstStyle/>
        <a:p>
          <a:endParaRPr lang="en-US" dirty="0"/>
        </a:p>
      </dgm:t>
    </dgm:pt>
    <dgm:pt modelId="{0BB4435E-D0E1-4D75-A5DE-609F23996891}">
      <dgm:prSet/>
      <dgm:spPr/>
      <dgm:t>
        <a:bodyPr/>
        <a:lstStyle/>
        <a:p>
          <a:r>
            <a:rPr lang="en-GB" dirty="0"/>
            <a:t>Hazard alerts field safety notices </a:t>
          </a:r>
          <a:endParaRPr lang="en-US" dirty="0"/>
        </a:p>
      </dgm:t>
    </dgm:pt>
    <dgm:pt modelId="{0DB12385-0538-48B7-9860-5D8183392C9D}" type="parTrans" cxnId="{E9239028-86A7-473D-AAC1-2366E444F223}">
      <dgm:prSet/>
      <dgm:spPr/>
      <dgm:t>
        <a:bodyPr/>
        <a:lstStyle/>
        <a:p>
          <a:endParaRPr lang="en-US"/>
        </a:p>
      </dgm:t>
    </dgm:pt>
    <dgm:pt modelId="{A07CE5E8-D75C-46FF-95B1-B37F11CDE1E7}" type="sibTrans" cxnId="{E9239028-86A7-473D-AAC1-2366E444F223}">
      <dgm:prSet/>
      <dgm:spPr/>
      <dgm:t>
        <a:bodyPr/>
        <a:lstStyle/>
        <a:p>
          <a:endParaRPr lang="en-US" dirty="0"/>
        </a:p>
      </dgm:t>
    </dgm:pt>
    <dgm:pt modelId="{81F6756C-C6FF-4F4B-90DB-13B0DA0A239B}">
      <dgm:prSet/>
      <dgm:spPr/>
      <dgm:t>
        <a:bodyPr/>
        <a:lstStyle/>
        <a:p>
          <a:r>
            <a:rPr lang="en-GB" dirty="0"/>
            <a:t>Recalls</a:t>
          </a:r>
          <a:endParaRPr lang="en-US" dirty="0"/>
        </a:p>
      </dgm:t>
    </dgm:pt>
    <dgm:pt modelId="{68B7E96F-D6C0-4259-8B90-0AA032CF52C9}" type="parTrans" cxnId="{C35AC089-DAFD-4CCE-A9DF-3957805323D9}">
      <dgm:prSet/>
      <dgm:spPr/>
      <dgm:t>
        <a:bodyPr/>
        <a:lstStyle/>
        <a:p>
          <a:endParaRPr lang="en-US"/>
        </a:p>
      </dgm:t>
    </dgm:pt>
    <dgm:pt modelId="{B9680851-E7EB-43B0-B355-1357C63835FF}" type="sibTrans" cxnId="{C35AC089-DAFD-4CCE-A9DF-3957805323D9}">
      <dgm:prSet/>
      <dgm:spPr/>
      <dgm:t>
        <a:bodyPr/>
        <a:lstStyle/>
        <a:p>
          <a:endParaRPr lang="en-US" dirty="0"/>
        </a:p>
      </dgm:t>
    </dgm:pt>
    <dgm:pt modelId="{E9C0CCB4-8E8C-4A15-9B3E-11CB00B7598E}">
      <dgm:prSet/>
      <dgm:spPr/>
      <dgm:t>
        <a:bodyPr/>
        <a:lstStyle/>
        <a:p>
          <a:r>
            <a:rPr lang="en-GB" dirty="0"/>
            <a:t>FDA Maude Data base</a:t>
          </a:r>
          <a:endParaRPr lang="en-US" dirty="0"/>
        </a:p>
      </dgm:t>
    </dgm:pt>
    <dgm:pt modelId="{A3BE2700-05B6-473F-96B7-CBECE48B7E3C}" type="parTrans" cxnId="{13199806-CD2F-48C5-8C9B-562D39639AEE}">
      <dgm:prSet/>
      <dgm:spPr/>
      <dgm:t>
        <a:bodyPr/>
        <a:lstStyle/>
        <a:p>
          <a:endParaRPr lang="en-US"/>
        </a:p>
      </dgm:t>
    </dgm:pt>
    <dgm:pt modelId="{FD9CEE18-4863-4EA9-B4BF-13973462AB80}" type="sibTrans" cxnId="{13199806-CD2F-48C5-8C9B-562D39639AEE}">
      <dgm:prSet/>
      <dgm:spPr/>
      <dgm:t>
        <a:bodyPr/>
        <a:lstStyle/>
        <a:p>
          <a:endParaRPr lang="en-US" dirty="0"/>
        </a:p>
      </dgm:t>
    </dgm:pt>
    <dgm:pt modelId="{D4F8B26E-F6C6-4596-A319-935360FD8C97}">
      <dgm:prSet/>
      <dgm:spPr/>
      <dgm:t>
        <a:bodyPr/>
        <a:lstStyle/>
        <a:p>
          <a:r>
            <a:rPr lang="en-GB" dirty="0"/>
            <a:t>Root cause analysis </a:t>
          </a:r>
          <a:endParaRPr lang="en-US" dirty="0"/>
        </a:p>
      </dgm:t>
    </dgm:pt>
    <dgm:pt modelId="{4E08DDA9-31B5-4235-B259-AF1E042CB976}" type="parTrans" cxnId="{BD55B683-E00E-45DB-B1AA-8188F0F390A8}">
      <dgm:prSet/>
      <dgm:spPr/>
      <dgm:t>
        <a:bodyPr/>
        <a:lstStyle/>
        <a:p>
          <a:endParaRPr lang="en-US"/>
        </a:p>
      </dgm:t>
    </dgm:pt>
    <dgm:pt modelId="{EB7F46E9-20CD-4781-8F78-3E7B06183C7D}" type="sibTrans" cxnId="{BD55B683-E00E-45DB-B1AA-8188F0F390A8}">
      <dgm:prSet/>
      <dgm:spPr/>
      <dgm:t>
        <a:bodyPr/>
        <a:lstStyle/>
        <a:p>
          <a:endParaRPr lang="en-US" dirty="0"/>
        </a:p>
      </dgm:t>
    </dgm:pt>
    <dgm:pt modelId="{FC459374-E8E5-405E-89E4-8864B8197FE5}">
      <dgm:prSet/>
      <dgm:spPr/>
      <dgm:t>
        <a:bodyPr/>
        <a:lstStyle/>
        <a:p>
          <a:r>
            <a:rPr lang="en-GB" dirty="0"/>
            <a:t>Trends Parieto analysis</a:t>
          </a:r>
          <a:endParaRPr lang="en-US" dirty="0"/>
        </a:p>
      </dgm:t>
    </dgm:pt>
    <dgm:pt modelId="{15BDC22F-CEB7-4A24-8B32-111F75E4DF8B}" type="parTrans" cxnId="{93FC7BF3-F958-4D29-9916-171FA9F2AC72}">
      <dgm:prSet/>
      <dgm:spPr/>
      <dgm:t>
        <a:bodyPr/>
        <a:lstStyle/>
        <a:p>
          <a:endParaRPr lang="en-US"/>
        </a:p>
      </dgm:t>
    </dgm:pt>
    <dgm:pt modelId="{97FC3123-EA5A-4964-B0ED-BFC2715FF57B}" type="sibTrans" cxnId="{93FC7BF3-F958-4D29-9916-171FA9F2AC72}">
      <dgm:prSet/>
      <dgm:spPr/>
      <dgm:t>
        <a:bodyPr/>
        <a:lstStyle/>
        <a:p>
          <a:endParaRPr lang="en-US" dirty="0"/>
        </a:p>
      </dgm:t>
    </dgm:pt>
    <dgm:pt modelId="{BAB39C3E-74E9-44A2-BA1A-198F62977650}">
      <dgm:prSet/>
      <dgm:spPr/>
      <dgm:t>
        <a:bodyPr/>
        <a:lstStyle/>
        <a:p>
          <a:r>
            <a:rPr lang="en-GB" dirty="0"/>
            <a:t>Newsgroups</a:t>
          </a:r>
          <a:endParaRPr lang="en-US" dirty="0"/>
        </a:p>
      </dgm:t>
    </dgm:pt>
    <dgm:pt modelId="{7606D6BB-F532-491F-B4EA-6C1178A40579}" type="parTrans" cxnId="{92BFB311-EFD8-423C-A8AA-70B9F06B22AB}">
      <dgm:prSet/>
      <dgm:spPr/>
      <dgm:t>
        <a:bodyPr/>
        <a:lstStyle/>
        <a:p>
          <a:endParaRPr lang="en-US"/>
        </a:p>
      </dgm:t>
    </dgm:pt>
    <dgm:pt modelId="{B51320DF-2641-4DE2-8FB0-E0432296FB4C}" type="sibTrans" cxnId="{92BFB311-EFD8-423C-A8AA-70B9F06B22AB}">
      <dgm:prSet/>
      <dgm:spPr/>
      <dgm:t>
        <a:bodyPr/>
        <a:lstStyle/>
        <a:p>
          <a:endParaRPr lang="en-US" dirty="0"/>
        </a:p>
      </dgm:t>
    </dgm:pt>
    <dgm:pt modelId="{F1948408-8EFB-4492-8D66-8CEA5CD22546}">
      <dgm:prSet/>
      <dgm:spPr/>
      <dgm:t>
        <a:bodyPr/>
        <a:lstStyle/>
        <a:p>
          <a:r>
            <a:rPr lang="en-GB" dirty="0"/>
            <a:t>Publications</a:t>
          </a:r>
          <a:endParaRPr lang="en-US" dirty="0"/>
        </a:p>
      </dgm:t>
    </dgm:pt>
    <dgm:pt modelId="{860C6DA8-587D-4D37-A3C6-6947C9C60D2E}" type="parTrans" cxnId="{BD50F120-BD8B-4F2E-A6CC-C694358509E8}">
      <dgm:prSet/>
      <dgm:spPr/>
      <dgm:t>
        <a:bodyPr/>
        <a:lstStyle/>
        <a:p>
          <a:endParaRPr lang="en-US"/>
        </a:p>
      </dgm:t>
    </dgm:pt>
    <dgm:pt modelId="{498AF6D4-A49C-4002-872A-B95BD9A35C65}" type="sibTrans" cxnId="{BD50F120-BD8B-4F2E-A6CC-C694358509E8}">
      <dgm:prSet/>
      <dgm:spPr/>
      <dgm:t>
        <a:bodyPr/>
        <a:lstStyle/>
        <a:p>
          <a:endParaRPr lang="en-US"/>
        </a:p>
      </dgm:t>
    </dgm:pt>
    <dgm:pt modelId="{2769E464-394E-4AFD-80D5-1C5A5DA8A1E3}" type="pres">
      <dgm:prSet presAssocID="{053212E3-F06F-43D4-806C-E9C4289DA5F0}" presName="Name0" presStyleCnt="0">
        <dgm:presLayoutVars>
          <dgm:dir/>
          <dgm:resizeHandles val="exact"/>
        </dgm:presLayoutVars>
      </dgm:prSet>
      <dgm:spPr/>
    </dgm:pt>
    <dgm:pt modelId="{29E597A7-E9EC-43C9-94FD-833DFF5E4871}" type="pres">
      <dgm:prSet presAssocID="{F26EDA26-9C34-4451-910F-FC891FB190BB}" presName="node" presStyleLbl="node1" presStyleIdx="0" presStyleCnt="12">
        <dgm:presLayoutVars>
          <dgm:bulletEnabled val="1"/>
        </dgm:presLayoutVars>
      </dgm:prSet>
      <dgm:spPr/>
    </dgm:pt>
    <dgm:pt modelId="{8C16DA2B-76D1-4C55-A41C-CD75ADCB76DE}" type="pres">
      <dgm:prSet presAssocID="{5BDDCAD6-5A6A-48BF-8170-0398BA454DF2}" presName="sibTrans" presStyleLbl="sibTrans1D1" presStyleIdx="0" presStyleCnt="11"/>
      <dgm:spPr/>
    </dgm:pt>
    <dgm:pt modelId="{56DD9D5D-528B-44A0-9E6A-9F06BA9B80F0}" type="pres">
      <dgm:prSet presAssocID="{5BDDCAD6-5A6A-48BF-8170-0398BA454DF2}" presName="connectorText" presStyleLbl="sibTrans1D1" presStyleIdx="0" presStyleCnt="11"/>
      <dgm:spPr/>
    </dgm:pt>
    <dgm:pt modelId="{AA5A3083-9CB0-43B2-A9D3-91F0D181C703}" type="pres">
      <dgm:prSet presAssocID="{037E19BE-C2C8-47E5-B253-A745A42A0AA1}" presName="node" presStyleLbl="node1" presStyleIdx="1" presStyleCnt="12">
        <dgm:presLayoutVars>
          <dgm:bulletEnabled val="1"/>
        </dgm:presLayoutVars>
      </dgm:prSet>
      <dgm:spPr/>
    </dgm:pt>
    <dgm:pt modelId="{B35DDF95-1ECD-4082-8282-DB67582403B9}" type="pres">
      <dgm:prSet presAssocID="{B9661EE9-9B46-42A3-AB17-D57B4C6DA0DB}" presName="sibTrans" presStyleLbl="sibTrans1D1" presStyleIdx="1" presStyleCnt="11"/>
      <dgm:spPr/>
    </dgm:pt>
    <dgm:pt modelId="{3352DABB-8060-4FAA-B2BA-C0B12E7397D6}" type="pres">
      <dgm:prSet presAssocID="{B9661EE9-9B46-42A3-AB17-D57B4C6DA0DB}" presName="connectorText" presStyleLbl="sibTrans1D1" presStyleIdx="1" presStyleCnt="11"/>
      <dgm:spPr/>
    </dgm:pt>
    <dgm:pt modelId="{2579D9EE-6312-49B4-A0D8-4A24E11C6453}" type="pres">
      <dgm:prSet presAssocID="{46FC4732-B712-4BC5-B847-240F699F2A62}" presName="node" presStyleLbl="node1" presStyleIdx="2" presStyleCnt="12">
        <dgm:presLayoutVars>
          <dgm:bulletEnabled val="1"/>
        </dgm:presLayoutVars>
      </dgm:prSet>
      <dgm:spPr/>
    </dgm:pt>
    <dgm:pt modelId="{6976A2D6-AB82-424E-9D37-98E0712BF887}" type="pres">
      <dgm:prSet presAssocID="{48F1C399-4A37-4832-8C43-13B5A11DCF0E}" presName="sibTrans" presStyleLbl="sibTrans1D1" presStyleIdx="2" presStyleCnt="11"/>
      <dgm:spPr/>
    </dgm:pt>
    <dgm:pt modelId="{87585956-DC62-482B-AF24-A56DC873F129}" type="pres">
      <dgm:prSet presAssocID="{48F1C399-4A37-4832-8C43-13B5A11DCF0E}" presName="connectorText" presStyleLbl="sibTrans1D1" presStyleIdx="2" presStyleCnt="11"/>
      <dgm:spPr/>
    </dgm:pt>
    <dgm:pt modelId="{50BE2C2B-3417-4834-AC2F-4E65E1EBF75B}" type="pres">
      <dgm:prSet presAssocID="{DF15E4E2-6E27-4480-B0B7-A990C58560E3}" presName="node" presStyleLbl="node1" presStyleIdx="3" presStyleCnt="12">
        <dgm:presLayoutVars>
          <dgm:bulletEnabled val="1"/>
        </dgm:presLayoutVars>
      </dgm:prSet>
      <dgm:spPr/>
    </dgm:pt>
    <dgm:pt modelId="{D21F0E97-1318-4277-99DD-49CE0AA9643C}" type="pres">
      <dgm:prSet presAssocID="{76B51BD0-8B9F-4CB6-A340-A3269701C3FE}" presName="sibTrans" presStyleLbl="sibTrans1D1" presStyleIdx="3" presStyleCnt="11"/>
      <dgm:spPr/>
    </dgm:pt>
    <dgm:pt modelId="{B5517ADC-270F-4510-9882-C9B4207ADAE2}" type="pres">
      <dgm:prSet presAssocID="{76B51BD0-8B9F-4CB6-A340-A3269701C3FE}" presName="connectorText" presStyleLbl="sibTrans1D1" presStyleIdx="3" presStyleCnt="11"/>
      <dgm:spPr/>
    </dgm:pt>
    <dgm:pt modelId="{F4560A44-2391-4A18-AB3D-C273CF9F71FF}" type="pres">
      <dgm:prSet presAssocID="{BCFCDA5F-F092-467A-80F5-68390E740A4D}" presName="node" presStyleLbl="node1" presStyleIdx="4" presStyleCnt="12">
        <dgm:presLayoutVars>
          <dgm:bulletEnabled val="1"/>
        </dgm:presLayoutVars>
      </dgm:prSet>
      <dgm:spPr/>
    </dgm:pt>
    <dgm:pt modelId="{7BFC5E33-42F1-4DA1-84C2-236D72A642F7}" type="pres">
      <dgm:prSet presAssocID="{005F4A0B-72C6-4936-B2C1-56CF9BE587C7}" presName="sibTrans" presStyleLbl="sibTrans1D1" presStyleIdx="4" presStyleCnt="11"/>
      <dgm:spPr/>
    </dgm:pt>
    <dgm:pt modelId="{EC34E3EC-98DA-487A-ABAA-DB0B21B3A4C6}" type="pres">
      <dgm:prSet presAssocID="{005F4A0B-72C6-4936-B2C1-56CF9BE587C7}" presName="connectorText" presStyleLbl="sibTrans1D1" presStyleIdx="4" presStyleCnt="11"/>
      <dgm:spPr/>
    </dgm:pt>
    <dgm:pt modelId="{C1BCE868-469B-42CD-B2EF-970E37758141}" type="pres">
      <dgm:prSet presAssocID="{0BB4435E-D0E1-4D75-A5DE-609F23996891}" presName="node" presStyleLbl="node1" presStyleIdx="5" presStyleCnt="12">
        <dgm:presLayoutVars>
          <dgm:bulletEnabled val="1"/>
        </dgm:presLayoutVars>
      </dgm:prSet>
      <dgm:spPr/>
    </dgm:pt>
    <dgm:pt modelId="{3975D747-99CF-42DD-8D12-D52E2EA6DED3}" type="pres">
      <dgm:prSet presAssocID="{A07CE5E8-D75C-46FF-95B1-B37F11CDE1E7}" presName="sibTrans" presStyleLbl="sibTrans1D1" presStyleIdx="5" presStyleCnt="11"/>
      <dgm:spPr/>
    </dgm:pt>
    <dgm:pt modelId="{C5ABBA1B-87FA-4BFC-8D81-A43CAB41F9EB}" type="pres">
      <dgm:prSet presAssocID="{A07CE5E8-D75C-46FF-95B1-B37F11CDE1E7}" presName="connectorText" presStyleLbl="sibTrans1D1" presStyleIdx="5" presStyleCnt="11"/>
      <dgm:spPr/>
    </dgm:pt>
    <dgm:pt modelId="{0A788AD9-2267-4B69-AF5F-BDE37344D552}" type="pres">
      <dgm:prSet presAssocID="{81F6756C-C6FF-4F4B-90DB-13B0DA0A239B}" presName="node" presStyleLbl="node1" presStyleIdx="6" presStyleCnt="12">
        <dgm:presLayoutVars>
          <dgm:bulletEnabled val="1"/>
        </dgm:presLayoutVars>
      </dgm:prSet>
      <dgm:spPr/>
    </dgm:pt>
    <dgm:pt modelId="{BBF36F9E-F96E-4BE1-A6C2-6D78CE7CA2FF}" type="pres">
      <dgm:prSet presAssocID="{B9680851-E7EB-43B0-B355-1357C63835FF}" presName="sibTrans" presStyleLbl="sibTrans1D1" presStyleIdx="6" presStyleCnt="11"/>
      <dgm:spPr/>
    </dgm:pt>
    <dgm:pt modelId="{039D6B7F-7D96-47E4-A594-7EF392836554}" type="pres">
      <dgm:prSet presAssocID="{B9680851-E7EB-43B0-B355-1357C63835FF}" presName="connectorText" presStyleLbl="sibTrans1D1" presStyleIdx="6" presStyleCnt="11"/>
      <dgm:spPr/>
    </dgm:pt>
    <dgm:pt modelId="{7CCB6FB5-3180-4174-ADC4-C413F75FEC64}" type="pres">
      <dgm:prSet presAssocID="{E9C0CCB4-8E8C-4A15-9B3E-11CB00B7598E}" presName="node" presStyleLbl="node1" presStyleIdx="7" presStyleCnt="12">
        <dgm:presLayoutVars>
          <dgm:bulletEnabled val="1"/>
        </dgm:presLayoutVars>
      </dgm:prSet>
      <dgm:spPr/>
    </dgm:pt>
    <dgm:pt modelId="{B9E7D032-2CC2-44C7-911F-E31A8A2517A9}" type="pres">
      <dgm:prSet presAssocID="{FD9CEE18-4863-4EA9-B4BF-13973462AB80}" presName="sibTrans" presStyleLbl="sibTrans1D1" presStyleIdx="7" presStyleCnt="11"/>
      <dgm:spPr/>
    </dgm:pt>
    <dgm:pt modelId="{94851440-ABFF-491F-8539-3590E7ECA939}" type="pres">
      <dgm:prSet presAssocID="{FD9CEE18-4863-4EA9-B4BF-13973462AB80}" presName="connectorText" presStyleLbl="sibTrans1D1" presStyleIdx="7" presStyleCnt="11"/>
      <dgm:spPr/>
    </dgm:pt>
    <dgm:pt modelId="{EA4E1808-A193-4AB0-9208-792F17BF7528}" type="pres">
      <dgm:prSet presAssocID="{D4F8B26E-F6C6-4596-A319-935360FD8C97}" presName="node" presStyleLbl="node1" presStyleIdx="8" presStyleCnt="12">
        <dgm:presLayoutVars>
          <dgm:bulletEnabled val="1"/>
        </dgm:presLayoutVars>
      </dgm:prSet>
      <dgm:spPr/>
    </dgm:pt>
    <dgm:pt modelId="{A32A3F89-36E1-467C-BEDC-1C3B94955F34}" type="pres">
      <dgm:prSet presAssocID="{EB7F46E9-20CD-4781-8F78-3E7B06183C7D}" presName="sibTrans" presStyleLbl="sibTrans1D1" presStyleIdx="8" presStyleCnt="11"/>
      <dgm:spPr/>
    </dgm:pt>
    <dgm:pt modelId="{EE103730-7339-4B76-B0B5-6E7EC40F6158}" type="pres">
      <dgm:prSet presAssocID="{EB7F46E9-20CD-4781-8F78-3E7B06183C7D}" presName="connectorText" presStyleLbl="sibTrans1D1" presStyleIdx="8" presStyleCnt="11"/>
      <dgm:spPr/>
    </dgm:pt>
    <dgm:pt modelId="{86B86C4B-E2F4-4ED0-94E0-0FFBF1BC37F8}" type="pres">
      <dgm:prSet presAssocID="{FC459374-E8E5-405E-89E4-8864B8197FE5}" presName="node" presStyleLbl="node1" presStyleIdx="9" presStyleCnt="12">
        <dgm:presLayoutVars>
          <dgm:bulletEnabled val="1"/>
        </dgm:presLayoutVars>
      </dgm:prSet>
      <dgm:spPr/>
    </dgm:pt>
    <dgm:pt modelId="{61C013A4-BA89-45B5-B950-E77D16ACE525}" type="pres">
      <dgm:prSet presAssocID="{97FC3123-EA5A-4964-B0ED-BFC2715FF57B}" presName="sibTrans" presStyleLbl="sibTrans1D1" presStyleIdx="9" presStyleCnt="11"/>
      <dgm:spPr/>
    </dgm:pt>
    <dgm:pt modelId="{6602F781-1801-4493-9945-FFABD37E4034}" type="pres">
      <dgm:prSet presAssocID="{97FC3123-EA5A-4964-B0ED-BFC2715FF57B}" presName="connectorText" presStyleLbl="sibTrans1D1" presStyleIdx="9" presStyleCnt="11"/>
      <dgm:spPr/>
    </dgm:pt>
    <dgm:pt modelId="{BCBF5D80-2B8B-4F01-9875-DB44755103FB}" type="pres">
      <dgm:prSet presAssocID="{BAB39C3E-74E9-44A2-BA1A-198F62977650}" presName="node" presStyleLbl="node1" presStyleIdx="10" presStyleCnt="12">
        <dgm:presLayoutVars>
          <dgm:bulletEnabled val="1"/>
        </dgm:presLayoutVars>
      </dgm:prSet>
      <dgm:spPr/>
    </dgm:pt>
    <dgm:pt modelId="{BF092289-4A24-4AEE-A791-0E99BECA1195}" type="pres">
      <dgm:prSet presAssocID="{B51320DF-2641-4DE2-8FB0-E0432296FB4C}" presName="sibTrans" presStyleLbl="sibTrans1D1" presStyleIdx="10" presStyleCnt="11"/>
      <dgm:spPr/>
    </dgm:pt>
    <dgm:pt modelId="{BE2A7B00-C023-48E0-BEBF-BEDC9C1C3BA0}" type="pres">
      <dgm:prSet presAssocID="{B51320DF-2641-4DE2-8FB0-E0432296FB4C}" presName="connectorText" presStyleLbl="sibTrans1D1" presStyleIdx="10" presStyleCnt="11"/>
      <dgm:spPr/>
    </dgm:pt>
    <dgm:pt modelId="{EDD82759-42A9-41E2-8857-02D23CE41FDC}" type="pres">
      <dgm:prSet presAssocID="{F1948408-8EFB-4492-8D66-8CEA5CD22546}" presName="node" presStyleLbl="node1" presStyleIdx="11" presStyleCnt="12">
        <dgm:presLayoutVars>
          <dgm:bulletEnabled val="1"/>
        </dgm:presLayoutVars>
      </dgm:prSet>
      <dgm:spPr/>
    </dgm:pt>
  </dgm:ptLst>
  <dgm:cxnLst>
    <dgm:cxn modelId="{13199806-CD2F-48C5-8C9B-562D39639AEE}" srcId="{053212E3-F06F-43D4-806C-E9C4289DA5F0}" destId="{E9C0CCB4-8E8C-4A15-9B3E-11CB00B7598E}" srcOrd="7" destOrd="0" parTransId="{A3BE2700-05B6-473F-96B7-CBECE48B7E3C}" sibTransId="{FD9CEE18-4863-4EA9-B4BF-13973462AB80}"/>
    <dgm:cxn modelId="{EEDB8007-2D81-45BB-89F6-C1FDFE164FAE}" type="presOf" srcId="{FD9CEE18-4863-4EA9-B4BF-13973462AB80}" destId="{94851440-ABFF-491F-8539-3590E7ECA939}" srcOrd="1" destOrd="0" presId="urn:microsoft.com/office/officeart/2016/7/layout/RepeatingBendingProcessNew"/>
    <dgm:cxn modelId="{BBFF1009-5ABA-421C-9A53-36E60BE88DDE}" type="presOf" srcId="{97FC3123-EA5A-4964-B0ED-BFC2715FF57B}" destId="{61C013A4-BA89-45B5-B950-E77D16ACE525}" srcOrd="0" destOrd="0" presId="urn:microsoft.com/office/officeart/2016/7/layout/RepeatingBendingProcessNew"/>
    <dgm:cxn modelId="{46276F10-BF9D-4D75-A65F-9ADCE6EAB2D5}" type="presOf" srcId="{FC459374-E8E5-405E-89E4-8864B8197FE5}" destId="{86B86C4B-E2F4-4ED0-94E0-0FFBF1BC37F8}" srcOrd="0" destOrd="0" presId="urn:microsoft.com/office/officeart/2016/7/layout/RepeatingBendingProcessNew"/>
    <dgm:cxn modelId="{92BFB311-EFD8-423C-A8AA-70B9F06B22AB}" srcId="{053212E3-F06F-43D4-806C-E9C4289DA5F0}" destId="{BAB39C3E-74E9-44A2-BA1A-198F62977650}" srcOrd="10" destOrd="0" parTransId="{7606D6BB-F532-491F-B4EA-6C1178A40579}" sibTransId="{B51320DF-2641-4DE2-8FB0-E0432296FB4C}"/>
    <dgm:cxn modelId="{8A206C12-2934-4A1A-A062-0F82F6962801}" type="presOf" srcId="{005F4A0B-72C6-4936-B2C1-56CF9BE587C7}" destId="{7BFC5E33-42F1-4DA1-84C2-236D72A642F7}" srcOrd="0" destOrd="0" presId="urn:microsoft.com/office/officeart/2016/7/layout/RepeatingBendingProcessNew"/>
    <dgm:cxn modelId="{ED8AC412-F4FD-4BAF-8385-38D43440F4CB}" type="presOf" srcId="{BAB39C3E-74E9-44A2-BA1A-198F62977650}" destId="{BCBF5D80-2B8B-4F01-9875-DB44755103FB}" srcOrd="0" destOrd="0" presId="urn:microsoft.com/office/officeart/2016/7/layout/RepeatingBendingProcessNew"/>
    <dgm:cxn modelId="{BD71421C-0EB3-4E21-B395-B08333E54F94}" srcId="{053212E3-F06F-43D4-806C-E9C4289DA5F0}" destId="{BCFCDA5F-F092-467A-80F5-68390E740A4D}" srcOrd="4" destOrd="0" parTransId="{307D6FC4-6428-466E-AEF1-72C74A8C7AC4}" sibTransId="{005F4A0B-72C6-4936-B2C1-56CF9BE587C7}"/>
    <dgm:cxn modelId="{471DAD1D-36F6-4AB3-8FE4-852323249C46}" type="presOf" srcId="{EB7F46E9-20CD-4781-8F78-3E7B06183C7D}" destId="{A32A3F89-36E1-467C-BEDC-1C3B94955F34}" srcOrd="0" destOrd="0" presId="urn:microsoft.com/office/officeart/2016/7/layout/RepeatingBendingProcessNew"/>
    <dgm:cxn modelId="{BD50F120-BD8B-4F2E-A6CC-C694358509E8}" srcId="{053212E3-F06F-43D4-806C-E9C4289DA5F0}" destId="{F1948408-8EFB-4492-8D66-8CEA5CD22546}" srcOrd="11" destOrd="0" parTransId="{860C6DA8-587D-4D37-A3C6-6947C9C60D2E}" sibTransId="{498AF6D4-A49C-4002-872A-B95BD9A35C65}"/>
    <dgm:cxn modelId="{E9239028-86A7-473D-AAC1-2366E444F223}" srcId="{053212E3-F06F-43D4-806C-E9C4289DA5F0}" destId="{0BB4435E-D0E1-4D75-A5DE-609F23996891}" srcOrd="5" destOrd="0" parTransId="{0DB12385-0538-48B7-9860-5D8183392C9D}" sibTransId="{A07CE5E8-D75C-46FF-95B1-B37F11CDE1E7}"/>
    <dgm:cxn modelId="{804A1E30-7D74-4876-BB48-2ED9E28504BC}" type="presOf" srcId="{81F6756C-C6FF-4F4B-90DB-13B0DA0A239B}" destId="{0A788AD9-2267-4B69-AF5F-BDE37344D552}" srcOrd="0" destOrd="0" presId="urn:microsoft.com/office/officeart/2016/7/layout/RepeatingBendingProcessNew"/>
    <dgm:cxn modelId="{8D998F34-7829-4016-80D8-388D7A30A0BF}" type="presOf" srcId="{053212E3-F06F-43D4-806C-E9C4289DA5F0}" destId="{2769E464-394E-4AFD-80D5-1C5A5DA8A1E3}" srcOrd="0" destOrd="0" presId="urn:microsoft.com/office/officeart/2016/7/layout/RepeatingBendingProcessNew"/>
    <dgm:cxn modelId="{66A7623F-837C-426F-B8AD-2EC732731667}" type="presOf" srcId="{A07CE5E8-D75C-46FF-95B1-B37F11CDE1E7}" destId="{3975D747-99CF-42DD-8D12-D52E2EA6DED3}" srcOrd="0" destOrd="0" presId="urn:microsoft.com/office/officeart/2016/7/layout/RepeatingBendingProcessNew"/>
    <dgm:cxn modelId="{79D4C75C-DC67-4570-A225-69D2495CD301}" type="presOf" srcId="{B51320DF-2641-4DE2-8FB0-E0432296FB4C}" destId="{BF092289-4A24-4AEE-A791-0E99BECA1195}" srcOrd="0" destOrd="0" presId="urn:microsoft.com/office/officeart/2016/7/layout/RepeatingBendingProcessNew"/>
    <dgm:cxn modelId="{A8F0836A-9998-4812-AA03-B3EA88465B16}" type="presOf" srcId="{D4F8B26E-F6C6-4596-A319-935360FD8C97}" destId="{EA4E1808-A193-4AB0-9208-792F17BF7528}" srcOrd="0" destOrd="0" presId="urn:microsoft.com/office/officeart/2016/7/layout/RepeatingBendingProcessNew"/>
    <dgm:cxn modelId="{304EBB6D-CF2C-4A11-8FD8-AD375B6287C8}" type="presOf" srcId="{BCFCDA5F-F092-467A-80F5-68390E740A4D}" destId="{F4560A44-2391-4A18-AB3D-C273CF9F71FF}" srcOrd="0" destOrd="0" presId="urn:microsoft.com/office/officeart/2016/7/layout/RepeatingBendingProcessNew"/>
    <dgm:cxn modelId="{DAB9CF6E-740D-4D36-8FF4-2747E1795DB9}" type="presOf" srcId="{F26EDA26-9C34-4451-910F-FC891FB190BB}" destId="{29E597A7-E9EC-43C9-94FD-833DFF5E4871}" srcOrd="0" destOrd="0" presId="urn:microsoft.com/office/officeart/2016/7/layout/RepeatingBendingProcessNew"/>
    <dgm:cxn modelId="{A5B44A6F-AE6B-4433-88E8-CD01927C7FBE}" type="presOf" srcId="{76B51BD0-8B9F-4CB6-A340-A3269701C3FE}" destId="{B5517ADC-270F-4510-9882-C9B4207ADAE2}" srcOrd="1" destOrd="0" presId="urn:microsoft.com/office/officeart/2016/7/layout/RepeatingBendingProcessNew"/>
    <dgm:cxn modelId="{885C6171-F58F-4670-8F33-816CA0379E82}" type="presOf" srcId="{5BDDCAD6-5A6A-48BF-8170-0398BA454DF2}" destId="{8C16DA2B-76D1-4C55-A41C-CD75ADCB76DE}" srcOrd="0" destOrd="0" presId="urn:microsoft.com/office/officeart/2016/7/layout/RepeatingBendingProcessNew"/>
    <dgm:cxn modelId="{70919F51-7F23-4305-9BFA-F32519B71998}" type="presOf" srcId="{5BDDCAD6-5A6A-48BF-8170-0398BA454DF2}" destId="{56DD9D5D-528B-44A0-9E6A-9F06BA9B80F0}" srcOrd="1" destOrd="0" presId="urn:microsoft.com/office/officeart/2016/7/layout/RepeatingBendingProcessNew"/>
    <dgm:cxn modelId="{DF2D3872-45D8-4DFA-B8B8-EB1290366A77}" type="presOf" srcId="{EB7F46E9-20CD-4781-8F78-3E7B06183C7D}" destId="{EE103730-7339-4B76-B0B5-6E7EC40F6158}" srcOrd="1" destOrd="0" presId="urn:microsoft.com/office/officeart/2016/7/layout/RepeatingBendingProcessNew"/>
    <dgm:cxn modelId="{9B03F87E-AE41-4B6B-ADC1-D22ABFD5491D}" type="presOf" srcId="{48F1C399-4A37-4832-8C43-13B5A11DCF0E}" destId="{87585956-DC62-482B-AF24-A56DC873F129}" srcOrd="1" destOrd="0" presId="urn:microsoft.com/office/officeart/2016/7/layout/RepeatingBendingProcessNew"/>
    <dgm:cxn modelId="{C284C880-B182-4DBE-80E2-D298925B5241}" type="presOf" srcId="{FD9CEE18-4863-4EA9-B4BF-13973462AB80}" destId="{B9E7D032-2CC2-44C7-911F-E31A8A2517A9}" srcOrd="0" destOrd="0" presId="urn:microsoft.com/office/officeart/2016/7/layout/RepeatingBendingProcessNew"/>
    <dgm:cxn modelId="{DF742F82-00E3-4465-B989-F20776048B1B}" type="presOf" srcId="{B9680851-E7EB-43B0-B355-1357C63835FF}" destId="{039D6B7F-7D96-47E4-A594-7EF392836554}" srcOrd="1" destOrd="0" presId="urn:microsoft.com/office/officeart/2016/7/layout/RepeatingBendingProcessNew"/>
    <dgm:cxn modelId="{BD55B683-E00E-45DB-B1AA-8188F0F390A8}" srcId="{053212E3-F06F-43D4-806C-E9C4289DA5F0}" destId="{D4F8B26E-F6C6-4596-A319-935360FD8C97}" srcOrd="8" destOrd="0" parTransId="{4E08DDA9-31B5-4235-B259-AF1E042CB976}" sibTransId="{EB7F46E9-20CD-4781-8F78-3E7B06183C7D}"/>
    <dgm:cxn modelId="{C35AC089-DAFD-4CCE-A9DF-3957805323D9}" srcId="{053212E3-F06F-43D4-806C-E9C4289DA5F0}" destId="{81F6756C-C6FF-4F4B-90DB-13B0DA0A239B}" srcOrd="6" destOrd="0" parTransId="{68B7E96F-D6C0-4259-8B90-0AA032CF52C9}" sibTransId="{B9680851-E7EB-43B0-B355-1357C63835FF}"/>
    <dgm:cxn modelId="{1BAD7E96-B56F-4032-A62C-69BC58BF4C91}" type="presOf" srcId="{B9680851-E7EB-43B0-B355-1357C63835FF}" destId="{BBF36F9E-F96E-4BE1-A6C2-6D78CE7CA2FF}" srcOrd="0" destOrd="0" presId="urn:microsoft.com/office/officeart/2016/7/layout/RepeatingBendingProcessNew"/>
    <dgm:cxn modelId="{395588A7-16A9-4ECF-87C7-B920FDEA9040}" type="presOf" srcId="{76B51BD0-8B9F-4CB6-A340-A3269701C3FE}" destId="{D21F0E97-1318-4277-99DD-49CE0AA9643C}" srcOrd="0" destOrd="0" presId="urn:microsoft.com/office/officeart/2016/7/layout/RepeatingBendingProcessNew"/>
    <dgm:cxn modelId="{408EF0B3-95EC-442E-AD53-3DC210CF029F}" type="presOf" srcId="{48F1C399-4A37-4832-8C43-13B5A11DCF0E}" destId="{6976A2D6-AB82-424E-9D37-98E0712BF887}" srcOrd="0" destOrd="0" presId="urn:microsoft.com/office/officeart/2016/7/layout/RepeatingBendingProcessNew"/>
    <dgm:cxn modelId="{32DA91B8-8AE3-4255-B128-49C76217D505}" type="presOf" srcId="{0BB4435E-D0E1-4D75-A5DE-609F23996891}" destId="{C1BCE868-469B-42CD-B2EF-970E37758141}" srcOrd="0" destOrd="0" presId="urn:microsoft.com/office/officeart/2016/7/layout/RepeatingBendingProcessNew"/>
    <dgm:cxn modelId="{F6CD4BC2-3F34-4A15-836F-8AD529E0C3F0}" type="presOf" srcId="{A07CE5E8-D75C-46FF-95B1-B37F11CDE1E7}" destId="{C5ABBA1B-87FA-4BFC-8D81-A43CAB41F9EB}" srcOrd="1" destOrd="0" presId="urn:microsoft.com/office/officeart/2016/7/layout/RepeatingBendingProcessNew"/>
    <dgm:cxn modelId="{4878F4C2-9A10-47BD-AA82-4B2FAE917DAD}" type="presOf" srcId="{037E19BE-C2C8-47E5-B253-A745A42A0AA1}" destId="{AA5A3083-9CB0-43B2-A9D3-91F0D181C703}" srcOrd="0" destOrd="0" presId="urn:microsoft.com/office/officeart/2016/7/layout/RepeatingBendingProcessNew"/>
    <dgm:cxn modelId="{8DDB5EC6-F305-4881-9DC4-1CA80236994D}" type="presOf" srcId="{B9661EE9-9B46-42A3-AB17-D57B4C6DA0DB}" destId="{B35DDF95-1ECD-4082-8282-DB67582403B9}" srcOrd="0" destOrd="0" presId="urn:microsoft.com/office/officeart/2016/7/layout/RepeatingBendingProcessNew"/>
    <dgm:cxn modelId="{878259CB-E4BA-40CD-A578-87F7BA5149CC}" type="presOf" srcId="{B9661EE9-9B46-42A3-AB17-D57B4C6DA0DB}" destId="{3352DABB-8060-4FAA-B2BA-C0B12E7397D6}" srcOrd="1" destOrd="0" presId="urn:microsoft.com/office/officeart/2016/7/layout/RepeatingBendingProcessNew"/>
    <dgm:cxn modelId="{893482CB-E825-4F32-B0F8-297B7D1A8397}" type="presOf" srcId="{F1948408-8EFB-4492-8D66-8CEA5CD22546}" destId="{EDD82759-42A9-41E2-8857-02D23CE41FDC}" srcOrd="0" destOrd="0" presId="urn:microsoft.com/office/officeart/2016/7/layout/RepeatingBendingProcessNew"/>
    <dgm:cxn modelId="{0DFF1DD4-DAD1-4BD5-AEB3-E1361D99F57C}" srcId="{053212E3-F06F-43D4-806C-E9C4289DA5F0}" destId="{DF15E4E2-6E27-4480-B0B7-A990C58560E3}" srcOrd="3" destOrd="0" parTransId="{3A33D1D2-F1D1-431F-B0BE-1FCD7969F13A}" sibTransId="{76B51BD0-8B9F-4CB6-A340-A3269701C3FE}"/>
    <dgm:cxn modelId="{C54493D5-FD1F-4503-B5A0-CBC689C5D38D}" type="presOf" srcId="{46FC4732-B712-4BC5-B847-240F699F2A62}" destId="{2579D9EE-6312-49B4-A0D8-4A24E11C6453}" srcOrd="0" destOrd="0" presId="urn:microsoft.com/office/officeart/2016/7/layout/RepeatingBendingProcessNew"/>
    <dgm:cxn modelId="{ED6534EB-257F-4EDF-BABE-D08BD1BEA74D}" type="presOf" srcId="{97FC3123-EA5A-4964-B0ED-BFC2715FF57B}" destId="{6602F781-1801-4493-9945-FFABD37E4034}" srcOrd="1" destOrd="0" presId="urn:microsoft.com/office/officeart/2016/7/layout/RepeatingBendingProcessNew"/>
    <dgm:cxn modelId="{1C598AEF-0BD1-4E40-8A05-2703DA7A95D3}" srcId="{053212E3-F06F-43D4-806C-E9C4289DA5F0}" destId="{F26EDA26-9C34-4451-910F-FC891FB190BB}" srcOrd="0" destOrd="0" parTransId="{C953F203-1027-4131-97E4-9C0C0D4ECEBB}" sibTransId="{5BDDCAD6-5A6A-48BF-8170-0398BA454DF2}"/>
    <dgm:cxn modelId="{A754CCEF-D574-4D82-846B-E7C7E1F281A5}" srcId="{053212E3-F06F-43D4-806C-E9C4289DA5F0}" destId="{46FC4732-B712-4BC5-B847-240F699F2A62}" srcOrd="2" destOrd="0" parTransId="{DD3AB28B-545F-4766-960A-157903B48505}" sibTransId="{48F1C399-4A37-4832-8C43-13B5A11DCF0E}"/>
    <dgm:cxn modelId="{169A8AF0-2A06-4B0C-A616-B347CAFD0276}" type="presOf" srcId="{DF15E4E2-6E27-4480-B0B7-A990C58560E3}" destId="{50BE2C2B-3417-4834-AC2F-4E65E1EBF75B}" srcOrd="0" destOrd="0" presId="urn:microsoft.com/office/officeart/2016/7/layout/RepeatingBendingProcessNew"/>
    <dgm:cxn modelId="{C73312F3-142F-42C8-933D-299080A929DE}" srcId="{053212E3-F06F-43D4-806C-E9C4289DA5F0}" destId="{037E19BE-C2C8-47E5-B253-A745A42A0AA1}" srcOrd="1" destOrd="0" parTransId="{7BD857AC-14EB-46A4-BDC6-41AA2320A8CC}" sibTransId="{B9661EE9-9B46-42A3-AB17-D57B4C6DA0DB}"/>
    <dgm:cxn modelId="{93FC7BF3-F958-4D29-9916-171FA9F2AC72}" srcId="{053212E3-F06F-43D4-806C-E9C4289DA5F0}" destId="{FC459374-E8E5-405E-89E4-8864B8197FE5}" srcOrd="9" destOrd="0" parTransId="{15BDC22F-CEB7-4A24-8B32-111F75E4DF8B}" sibTransId="{97FC3123-EA5A-4964-B0ED-BFC2715FF57B}"/>
    <dgm:cxn modelId="{A6175AF9-8325-488E-88E8-8D6B48BB1890}" type="presOf" srcId="{E9C0CCB4-8E8C-4A15-9B3E-11CB00B7598E}" destId="{7CCB6FB5-3180-4174-ADC4-C413F75FEC64}" srcOrd="0" destOrd="0" presId="urn:microsoft.com/office/officeart/2016/7/layout/RepeatingBendingProcessNew"/>
    <dgm:cxn modelId="{E63865FE-FE25-4B31-8C5E-FF9376A5F04E}" type="presOf" srcId="{B51320DF-2641-4DE2-8FB0-E0432296FB4C}" destId="{BE2A7B00-C023-48E0-BEBF-BEDC9C1C3BA0}" srcOrd="1" destOrd="0" presId="urn:microsoft.com/office/officeart/2016/7/layout/RepeatingBendingProcessNew"/>
    <dgm:cxn modelId="{CCBD77FF-F26C-4502-8D9F-23253D9D43A1}" type="presOf" srcId="{005F4A0B-72C6-4936-B2C1-56CF9BE587C7}" destId="{EC34E3EC-98DA-487A-ABAA-DB0B21B3A4C6}" srcOrd="1" destOrd="0" presId="urn:microsoft.com/office/officeart/2016/7/layout/RepeatingBendingProcessNew"/>
    <dgm:cxn modelId="{1550D3DA-5590-4D91-9643-0C51E3278376}" type="presParOf" srcId="{2769E464-394E-4AFD-80D5-1C5A5DA8A1E3}" destId="{29E597A7-E9EC-43C9-94FD-833DFF5E4871}" srcOrd="0" destOrd="0" presId="urn:microsoft.com/office/officeart/2016/7/layout/RepeatingBendingProcessNew"/>
    <dgm:cxn modelId="{73849444-EB4D-4FC3-9C96-629879C4AE88}" type="presParOf" srcId="{2769E464-394E-4AFD-80D5-1C5A5DA8A1E3}" destId="{8C16DA2B-76D1-4C55-A41C-CD75ADCB76DE}" srcOrd="1" destOrd="0" presId="urn:microsoft.com/office/officeart/2016/7/layout/RepeatingBendingProcessNew"/>
    <dgm:cxn modelId="{EEA875A6-27DB-48EE-B245-0593BD916406}" type="presParOf" srcId="{8C16DA2B-76D1-4C55-A41C-CD75ADCB76DE}" destId="{56DD9D5D-528B-44A0-9E6A-9F06BA9B80F0}" srcOrd="0" destOrd="0" presId="urn:microsoft.com/office/officeart/2016/7/layout/RepeatingBendingProcessNew"/>
    <dgm:cxn modelId="{4BC63A7D-5FEA-4BBE-AAFA-F97FA3CCAD2B}" type="presParOf" srcId="{2769E464-394E-4AFD-80D5-1C5A5DA8A1E3}" destId="{AA5A3083-9CB0-43B2-A9D3-91F0D181C703}" srcOrd="2" destOrd="0" presId="urn:microsoft.com/office/officeart/2016/7/layout/RepeatingBendingProcessNew"/>
    <dgm:cxn modelId="{96078151-D6AE-48F7-B9E4-966363D5D023}" type="presParOf" srcId="{2769E464-394E-4AFD-80D5-1C5A5DA8A1E3}" destId="{B35DDF95-1ECD-4082-8282-DB67582403B9}" srcOrd="3" destOrd="0" presId="urn:microsoft.com/office/officeart/2016/7/layout/RepeatingBendingProcessNew"/>
    <dgm:cxn modelId="{793FE537-D2C9-4548-A5B6-73C96F1F7A51}" type="presParOf" srcId="{B35DDF95-1ECD-4082-8282-DB67582403B9}" destId="{3352DABB-8060-4FAA-B2BA-C0B12E7397D6}" srcOrd="0" destOrd="0" presId="urn:microsoft.com/office/officeart/2016/7/layout/RepeatingBendingProcessNew"/>
    <dgm:cxn modelId="{DC44EB43-2C28-457A-AD4C-53BE9E0A8CFA}" type="presParOf" srcId="{2769E464-394E-4AFD-80D5-1C5A5DA8A1E3}" destId="{2579D9EE-6312-49B4-A0D8-4A24E11C6453}" srcOrd="4" destOrd="0" presId="urn:microsoft.com/office/officeart/2016/7/layout/RepeatingBendingProcessNew"/>
    <dgm:cxn modelId="{E9717C60-A55F-4FD5-973A-5E569EF778B9}" type="presParOf" srcId="{2769E464-394E-4AFD-80D5-1C5A5DA8A1E3}" destId="{6976A2D6-AB82-424E-9D37-98E0712BF887}" srcOrd="5" destOrd="0" presId="urn:microsoft.com/office/officeart/2016/7/layout/RepeatingBendingProcessNew"/>
    <dgm:cxn modelId="{ADE9D9AE-885E-42EF-9AB6-7D2C9FBF4C07}" type="presParOf" srcId="{6976A2D6-AB82-424E-9D37-98E0712BF887}" destId="{87585956-DC62-482B-AF24-A56DC873F129}" srcOrd="0" destOrd="0" presId="urn:microsoft.com/office/officeart/2016/7/layout/RepeatingBendingProcessNew"/>
    <dgm:cxn modelId="{6EC6E2B3-C486-4E14-B8D9-94F83EF1D720}" type="presParOf" srcId="{2769E464-394E-4AFD-80D5-1C5A5DA8A1E3}" destId="{50BE2C2B-3417-4834-AC2F-4E65E1EBF75B}" srcOrd="6" destOrd="0" presId="urn:microsoft.com/office/officeart/2016/7/layout/RepeatingBendingProcessNew"/>
    <dgm:cxn modelId="{238CD553-14CB-4710-9201-4E802CC420CB}" type="presParOf" srcId="{2769E464-394E-4AFD-80D5-1C5A5DA8A1E3}" destId="{D21F0E97-1318-4277-99DD-49CE0AA9643C}" srcOrd="7" destOrd="0" presId="urn:microsoft.com/office/officeart/2016/7/layout/RepeatingBendingProcessNew"/>
    <dgm:cxn modelId="{74F72C67-ABC6-4A21-95CD-D75D54C0B1E8}" type="presParOf" srcId="{D21F0E97-1318-4277-99DD-49CE0AA9643C}" destId="{B5517ADC-270F-4510-9882-C9B4207ADAE2}" srcOrd="0" destOrd="0" presId="urn:microsoft.com/office/officeart/2016/7/layout/RepeatingBendingProcessNew"/>
    <dgm:cxn modelId="{3B140276-97F7-4241-A208-33D7D017987A}" type="presParOf" srcId="{2769E464-394E-4AFD-80D5-1C5A5DA8A1E3}" destId="{F4560A44-2391-4A18-AB3D-C273CF9F71FF}" srcOrd="8" destOrd="0" presId="urn:microsoft.com/office/officeart/2016/7/layout/RepeatingBendingProcessNew"/>
    <dgm:cxn modelId="{FEADDB9E-C0C6-4E46-BA73-7FB10EF6FC31}" type="presParOf" srcId="{2769E464-394E-4AFD-80D5-1C5A5DA8A1E3}" destId="{7BFC5E33-42F1-4DA1-84C2-236D72A642F7}" srcOrd="9" destOrd="0" presId="urn:microsoft.com/office/officeart/2016/7/layout/RepeatingBendingProcessNew"/>
    <dgm:cxn modelId="{7705B59A-5E95-439F-8632-131AA001155A}" type="presParOf" srcId="{7BFC5E33-42F1-4DA1-84C2-236D72A642F7}" destId="{EC34E3EC-98DA-487A-ABAA-DB0B21B3A4C6}" srcOrd="0" destOrd="0" presId="urn:microsoft.com/office/officeart/2016/7/layout/RepeatingBendingProcessNew"/>
    <dgm:cxn modelId="{D711BC6D-7346-44D8-A58C-7A136E9D6AE8}" type="presParOf" srcId="{2769E464-394E-4AFD-80D5-1C5A5DA8A1E3}" destId="{C1BCE868-469B-42CD-B2EF-970E37758141}" srcOrd="10" destOrd="0" presId="urn:microsoft.com/office/officeart/2016/7/layout/RepeatingBendingProcessNew"/>
    <dgm:cxn modelId="{3D5F23AA-92E9-4719-880E-7460D50B8C4D}" type="presParOf" srcId="{2769E464-394E-4AFD-80D5-1C5A5DA8A1E3}" destId="{3975D747-99CF-42DD-8D12-D52E2EA6DED3}" srcOrd="11" destOrd="0" presId="urn:microsoft.com/office/officeart/2016/7/layout/RepeatingBendingProcessNew"/>
    <dgm:cxn modelId="{467C68A7-767A-4AEF-AA88-6F125885AFFE}" type="presParOf" srcId="{3975D747-99CF-42DD-8D12-D52E2EA6DED3}" destId="{C5ABBA1B-87FA-4BFC-8D81-A43CAB41F9EB}" srcOrd="0" destOrd="0" presId="urn:microsoft.com/office/officeart/2016/7/layout/RepeatingBendingProcessNew"/>
    <dgm:cxn modelId="{EC3C58DB-6D55-44A7-8FD0-11AD04182E01}" type="presParOf" srcId="{2769E464-394E-4AFD-80D5-1C5A5DA8A1E3}" destId="{0A788AD9-2267-4B69-AF5F-BDE37344D552}" srcOrd="12" destOrd="0" presId="urn:microsoft.com/office/officeart/2016/7/layout/RepeatingBendingProcessNew"/>
    <dgm:cxn modelId="{8F18E8DC-4F3E-456E-8AA4-425F5408525B}" type="presParOf" srcId="{2769E464-394E-4AFD-80D5-1C5A5DA8A1E3}" destId="{BBF36F9E-F96E-4BE1-A6C2-6D78CE7CA2FF}" srcOrd="13" destOrd="0" presId="urn:microsoft.com/office/officeart/2016/7/layout/RepeatingBendingProcessNew"/>
    <dgm:cxn modelId="{C6F2667E-8C94-45B0-AC68-A4E23758439C}" type="presParOf" srcId="{BBF36F9E-F96E-4BE1-A6C2-6D78CE7CA2FF}" destId="{039D6B7F-7D96-47E4-A594-7EF392836554}" srcOrd="0" destOrd="0" presId="urn:microsoft.com/office/officeart/2016/7/layout/RepeatingBendingProcessNew"/>
    <dgm:cxn modelId="{9038468F-257A-4945-9790-039067AE3AE5}" type="presParOf" srcId="{2769E464-394E-4AFD-80D5-1C5A5DA8A1E3}" destId="{7CCB6FB5-3180-4174-ADC4-C413F75FEC64}" srcOrd="14" destOrd="0" presId="urn:microsoft.com/office/officeart/2016/7/layout/RepeatingBendingProcessNew"/>
    <dgm:cxn modelId="{9677929B-949A-40A6-AAFD-13CB0EF909FC}" type="presParOf" srcId="{2769E464-394E-4AFD-80D5-1C5A5DA8A1E3}" destId="{B9E7D032-2CC2-44C7-911F-E31A8A2517A9}" srcOrd="15" destOrd="0" presId="urn:microsoft.com/office/officeart/2016/7/layout/RepeatingBendingProcessNew"/>
    <dgm:cxn modelId="{161FD655-E1E2-4EFF-84DA-1EA1890EBE3F}" type="presParOf" srcId="{B9E7D032-2CC2-44C7-911F-E31A8A2517A9}" destId="{94851440-ABFF-491F-8539-3590E7ECA939}" srcOrd="0" destOrd="0" presId="urn:microsoft.com/office/officeart/2016/7/layout/RepeatingBendingProcessNew"/>
    <dgm:cxn modelId="{09D64BCF-D284-4A9C-A683-61E335218C84}" type="presParOf" srcId="{2769E464-394E-4AFD-80D5-1C5A5DA8A1E3}" destId="{EA4E1808-A193-4AB0-9208-792F17BF7528}" srcOrd="16" destOrd="0" presId="urn:microsoft.com/office/officeart/2016/7/layout/RepeatingBendingProcessNew"/>
    <dgm:cxn modelId="{094C2B3C-1F99-46D0-9375-422D4C616114}" type="presParOf" srcId="{2769E464-394E-4AFD-80D5-1C5A5DA8A1E3}" destId="{A32A3F89-36E1-467C-BEDC-1C3B94955F34}" srcOrd="17" destOrd="0" presId="urn:microsoft.com/office/officeart/2016/7/layout/RepeatingBendingProcessNew"/>
    <dgm:cxn modelId="{55D4F3B5-ABE0-4455-99B6-4637F288D4FA}" type="presParOf" srcId="{A32A3F89-36E1-467C-BEDC-1C3B94955F34}" destId="{EE103730-7339-4B76-B0B5-6E7EC40F6158}" srcOrd="0" destOrd="0" presId="urn:microsoft.com/office/officeart/2016/7/layout/RepeatingBendingProcessNew"/>
    <dgm:cxn modelId="{CDC6A5C0-DE0E-42A4-8325-8ABD49BA318E}" type="presParOf" srcId="{2769E464-394E-4AFD-80D5-1C5A5DA8A1E3}" destId="{86B86C4B-E2F4-4ED0-94E0-0FFBF1BC37F8}" srcOrd="18" destOrd="0" presId="urn:microsoft.com/office/officeart/2016/7/layout/RepeatingBendingProcessNew"/>
    <dgm:cxn modelId="{3C10702D-24EE-44C4-921D-1422E439A16C}" type="presParOf" srcId="{2769E464-394E-4AFD-80D5-1C5A5DA8A1E3}" destId="{61C013A4-BA89-45B5-B950-E77D16ACE525}" srcOrd="19" destOrd="0" presId="urn:microsoft.com/office/officeart/2016/7/layout/RepeatingBendingProcessNew"/>
    <dgm:cxn modelId="{2C700696-5C6A-450E-93B4-0E0FA1AF48BE}" type="presParOf" srcId="{61C013A4-BA89-45B5-B950-E77D16ACE525}" destId="{6602F781-1801-4493-9945-FFABD37E4034}" srcOrd="0" destOrd="0" presId="urn:microsoft.com/office/officeart/2016/7/layout/RepeatingBendingProcessNew"/>
    <dgm:cxn modelId="{C5A4C650-8E82-4441-B986-49F06487620A}" type="presParOf" srcId="{2769E464-394E-4AFD-80D5-1C5A5DA8A1E3}" destId="{BCBF5D80-2B8B-4F01-9875-DB44755103FB}" srcOrd="20" destOrd="0" presId="urn:microsoft.com/office/officeart/2016/7/layout/RepeatingBendingProcessNew"/>
    <dgm:cxn modelId="{2F193662-06EC-416E-9634-D3D62BE25E4E}" type="presParOf" srcId="{2769E464-394E-4AFD-80D5-1C5A5DA8A1E3}" destId="{BF092289-4A24-4AEE-A791-0E99BECA1195}" srcOrd="21" destOrd="0" presId="urn:microsoft.com/office/officeart/2016/7/layout/RepeatingBendingProcessNew"/>
    <dgm:cxn modelId="{C25089C1-DAA2-4FE4-A73E-10271CBC9B8C}" type="presParOf" srcId="{BF092289-4A24-4AEE-A791-0E99BECA1195}" destId="{BE2A7B00-C023-48E0-BEBF-BEDC9C1C3BA0}" srcOrd="0" destOrd="0" presId="urn:microsoft.com/office/officeart/2016/7/layout/RepeatingBendingProcessNew"/>
    <dgm:cxn modelId="{46EEDA47-22A9-4CBB-B9F8-572052DAF564}" type="presParOf" srcId="{2769E464-394E-4AFD-80D5-1C5A5DA8A1E3}" destId="{EDD82759-42A9-41E2-8857-02D23CE41FDC}" srcOrd="2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DB2BE-C3F4-4232-BE83-0B8A3D1EA1A3}">
      <dsp:nvSpPr>
        <dsp:cNvPr id="0" name=""/>
        <dsp:cNvSpPr/>
      </dsp:nvSpPr>
      <dsp:spPr>
        <a:xfrm>
          <a:off x="2788444" y="0"/>
          <a:ext cx="4206875" cy="42068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World</a:t>
          </a:r>
          <a:endParaRPr lang="en-IE" sz="1300" kern="1200" dirty="0"/>
        </a:p>
      </dsp:txBody>
      <dsp:txXfrm>
        <a:off x="4103092" y="210343"/>
        <a:ext cx="1577578" cy="420687"/>
      </dsp:txXfrm>
    </dsp:sp>
    <dsp:sp modelId="{8E3B88C8-A6E3-4E94-A984-D45C8C84FBC0}">
      <dsp:nvSpPr>
        <dsp:cNvPr id="0" name=""/>
        <dsp:cNvSpPr/>
      </dsp:nvSpPr>
      <dsp:spPr>
        <a:xfrm>
          <a:off x="3103959" y="631031"/>
          <a:ext cx="3575843" cy="35758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Society</a:t>
          </a:r>
          <a:endParaRPr lang="en-IE" sz="1300" kern="1200" dirty="0"/>
        </a:p>
      </dsp:txBody>
      <dsp:txXfrm>
        <a:off x="4120840" y="836642"/>
        <a:ext cx="1542082" cy="411222"/>
      </dsp:txXfrm>
    </dsp:sp>
    <dsp:sp modelId="{ECAC168C-23DC-461E-BFBA-3CE476E45485}">
      <dsp:nvSpPr>
        <dsp:cNvPr id="0" name=""/>
        <dsp:cNvSpPr/>
      </dsp:nvSpPr>
      <dsp:spPr>
        <a:xfrm>
          <a:off x="3467269" y="1246131"/>
          <a:ext cx="2944812" cy="29448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Healthcare system</a:t>
          </a:r>
          <a:endParaRPr lang="en-IE" sz="1300" kern="1200" dirty="0"/>
        </a:p>
      </dsp:txBody>
      <dsp:txXfrm>
        <a:off x="4177705" y="1449323"/>
        <a:ext cx="1523940" cy="406384"/>
      </dsp:txXfrm>
    </dsp:sp>
    <dsp:sp modelId="{B26EAB88-3473-4632-B411-7248D547459E}">
      <dsp:nvSpPr>
        <dsp:cNvPr id="0" name=""/>
        <dsp:cNvSpPr/>
      </dsp:nvSpPr>
      <dsp:spPr>
        <a:xfrm>
          <a:off x="3734990" y="1893093"/>
          <a:ext cx="2313781" cy="23137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Hospital</a:t>
          </a:r>
          <a:endParaRPr lang="en-IE" sz="1300" kern="1200" dirty="0"/>
        </a:p>
      </dsp:txBody>
      <dsp:txXfrm>
        <a:off x="4267160" y="2101334"/>
        <a:ext cx="1249441" cy="416480"/>
      </dsp:txXfrm>
    </dsp:sp>
    <dsp:sp modelId="{3CC2A05B-A8EB-452A-BE71-52E6E7906F55}">
      <dsp:nvSpPr>
        <dsp:cNvPr id="0" name=""/>
        <dsp:cNvSpPr/>
      </dsp:nvSpPr>
      <dsp:spPr>
        <a:xfrm>
          <a:off x="4050506" y="2524125"/>
          <a:ext cx="1682750" cy="1682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Medical Physicist</a:t>
          </a:r>
          <a:endParaRPr lang="en-IE" sz="1300" kern="1200" dirty="0"/>
        </a:p>
      </dsp:txBody>
      <dsp:txXfrm>
        <a:off x="4296939" y="2944812"/>
        <a:ext cx="1189883" cy="8413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7682E-C2CA-41AE-80BE-949AED0082B5}">
      <dsp:nvSpPr>
        <dsp:cNvPr id="0" name=""/>
        <dsp:cNvSpPr/>
      </dsp:nvSpPr>
      <dsp:spPr>
        <a:xfrm>
          <a:off x="0" y="790874"/>
          <a:ext cx="3057425" cy="183445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Risk assessments</a:t>
          </a:r>
          <a:endParaRPr lang="en-US" sz="2200" kern="1200" dirty="0"/>
        </a:p>
      </dsp:txBody>
      <dsp:txXfrm>
        <a:off x="0" y="790874"/>
        <a:ext cx="3057425" cy="1834455"/>
      </dsp:txXfrm>
    </dsp:sp>
    <dsp:sp modelId="{22F1D562-1BD9-45AE-A89F-93CAEA34DE31}">
      <dsp:nvSpPr>
        <dsp:cNvPr id="0" name=""/>
        <dsp:cNvSpPr/>
      </dsp:nvSpPr>
      <dsp:spPr>
        <a:xfrm>
          <a:off x="3363168" y="790874"/>
          <a:ext cx="3057425" cy="1834455"/>
        </a:xfrm>
        <a:prstGeom prst="rect">
          <a:avLst/>
        </a:prstGeom>
        <a:solidFill>
          <a:schemeClr val="accent5">
            <a:hueOff val="-6559472"/>
            <a:satOff val="44638"/>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Business case</a:t>
          </a:r>
          <a:endParaRPr lang="en-US" sz="2200" kern="1200" dirty="0"/>
        </a:p>
      </dsp:txBody>
      <dsp:txXfrm>
        <a:off x="3363168" y="790874"/>
        <a:ext cx="3057425" cy="1834455"/>
      </dsp:txXfrm>
    </dsp:sp>
    <dsp:sp modelId="{DB2683B8-0D2D-476A-B726-6659752C284A}">
      <dsp:nvSpPr>
        <dsp:cNvPr id="0" name=""/>
        <dsp:cNvSpPr/>
      </dsp:nvSpPr>
      <dsp:spPr>
        <a:xfrm>
          <a:off x="6726337" y="790874"/>
          <a:ext cx="3057425" cy="1834455"/>
        </a:xfrm>
        <a:prstGeom prst="rect">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Failure mode and effects </a:t>
          </a:r>
        </a:p>
        <a:p>
          <a:pPr marL="0" lvl="0" indent="0" algn="ctr" defTabSz="977900">
            <a:lnSpc>
              <a:spcPct val="90000"/>
            </a:lnSpc>
            <a:spcBef>
              <a:spcPct val="0"/>
            </a:spcBef>
            <a:spcAft>
              <a:spcPct val="35000"/>
            </a:spcAft>
            <a:buNone/>
          </a:pPr>
          <a:r>
            <a:rPr lang="en-GB" sz="2200" kern="1200" dirty="0"/>
            <a:t> analysis ( particularly  useful in new uses and projects) </a:t>
          </a:r>
          <a:endParaRPr lang="en-US" sz="2200" kern="1200" dirty="0"/>
        </a:p>
      </dsp:txBody>
      <dsp:txXfrm>
        <a:off x="6726337" y="790874"/>
        <a:ext cx="3057425" cy="1834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32D94-4050-471B-90D0-593E6CDBBFDB}">
      <dsp:nvSpPr>
        <dsp:cNvPr id="0" name=""/>
        <dsp:cNvSpPr/>
      </dsp:nvSpPr>
      <dsp:spPr>
        <a:xfrm>
          <a:off x="0" y="0"/>
          <a:ext cx="6624736" cy="49685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Quality has to be achieved and maintained by means of an effective management system</a:t>
          </a:r>
        </a:p>
      </dsp:txBody>
      <dsp:txXfrm>
        <a:off x="0" y="0"/>
        <a:ext cx="6624736" cy="2683018"/>
      </dsp:txXfrm>
    </dsp:sp>
    <dsp:sp modelId="{F31B30D1-6357-4E50-80F9-F5481310374A}">
      <dsp:nvSpPr>
        <dsp:cNvPr id="0" name=""/>
        <dsp:cNvSpPr/>
      </dsp:nvSpPr>
      <dsp:spPr>
        <a:xfrm>
          <a:off x="0" y="2583647"/>
          <a:ext cx="6624736" cy="2285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i="1" kern="1200" dirty="0"/>
            <a:t>“The term management system reflects and  includes the concept of ‘quality control’ (controlling  the quality of products) and its evolution through  ‘quality assurance’ (the system for ensuring the  quality of products) and ‘quality management  system’ (the system for managing quality)”</a:t>
          </a:r>
          <a:endParaRPr lang="en-US" sz="2400" kern="1200" dirty="0"/>
        </a:p>
      </dsp:txBody>
      <dsp:txXfrm>
        <a:off x="0" y="2583647"/>
        <a:ext cx="6624736" cy="22855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85D6D-D759-48EA-B5F9-7E42402D9C61}">
      <dsp:nvSpPr>
        <dsp:cNvPr id="0" name=""/>
        <dsp:cNvSpPr/>
      </dsp:nvSpPr>
      <dsp:spPr>
        <a:xfrm>
          <a:off x="434554" y="1225"/>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C5F744-C975-44EB-B6AD-A8FA6743F9DD}">
      <dsp:nvSpPr>
        <dsp:cNvPr id="0" name=""/>
        <dsp:cNvSpPr/>
      </dsp:nvSpPr>
      <dsp:spPr>
        <a:xfrm>
          <a:off x="915975" y="458576"/>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"quality assurance" means all those planned and systematic actions necessary to provide adequate assurance that a structure, system, component or procedure will perform satisfactorily in compliance with agreed standards. Quality control is a part of quality assurance; </a:t>
          </a:r>
          <a:endParaRPr lang="en-US" sz="1900" kern="1200" dirty="0"/>
        </a:p>
      </dsp:txBody>
      <dsp:txXfrm>
        <a:off x="996559" y="539160"/>
        <a:ext cx="4171627" cy="2590157"/>
      </dsp:txXfrm>
    </dsp:sp>
    <dsp:sp modelId="{CCB10333-E820-491B-B889-8FBB18D3BBE7}">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56DF80-A871-45AE-9804-45764A68DCE2}">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"quality control" means the set of operations (programming, coordinating, implementing) intended to maintain or to improve quality. It includes monitoring, evaluation and maintenance at required levels of all characteristics of performance of equipment that can be defined, measured, and controlled;</a:t>
          </a:r>
          <a:endParaRPr lang="en-US" sz="1900" kern="1200" dirty="0"/>
        </a:p>
      </dsp:txBody>
      <dsp:txXfrm>
        <a:off x="5991936" y="538547"/>
        <a:ext cx="4171627" cy="2590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CB609-BECD-4A1B-B875-BE6792D963FA}">
      <dsp:nvSpPr>
        <dsp:cNvPr id="0" name=""/>
        <dsp:cNvSpPr/>
      </dsp:nvSpPr>
      <dsp:spPr>
        <a:xfrm>
          <a:off x="2389920" y="514452"/>
          <a:ext cx="396963" cy="91440"/>
        </a:xfrm>
        <a:custGeom>
          <a:avLst/>
          <a:gdLst/>
          <a:ahLst/>
          <a:cxnLst/>
          <a:rect l="0" t="0" r="0" b="0"/>
          <a:pathLst>
            <a:path>
              <a:moveTo>
                <a:pt x="0" y="45720"/>
              </a:moveTo>
              <a:lnTo>
                <a:pt x="3969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7713" y="558032"/>
        <a:ext cx="21378" cy="4279"/>
      </dsp:txXfrm>
    </dsp:sp>
    <dsp:sp modelId="{0B403093-3CD5-410B-A09E-32D2C7B15FF4}">
      <dsp:nvSpPr>
        <dsp:cNvPr id="0" name=""/>
        <dsp:cNvSpPr/>
      </dsp:nvSpPr>
      <dsp:spPr>
        <a:xfrm>
          <a:off x="532747" y="2480"/>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(a) optimisation of the radiation protection of patients and other individuals subject to medical exposure, including the application and use of diagnostic reference levels;</a:t>
          </a:r>
          <a:endParaRPr lang="en-US" sz="1200" kern="1200" dirty="0"/>
        </a:p>
      </dsp:txBody>
      <dsp:txXfrm>
        <a:off x="532747" y="2480"/>
        <a:ext cx="1858973" cy="1115384"/>
      </dsp:txXfrm>
    </dsp:sp>
    <dsp:sp modelId="{25640E25-A6E3-4CE8-BACA-D67DDDAB5A6D}">
      <dsp:nvSpPr>
        <dsp:cNvPr id="0" name=""/>
        <dsp:cNvSpPr/>
      </dsp:nvSpPr>
      <dsp:spPr>
        <a:xfrm>
          <a:off x="4676458" y="514452"/>
          <a:ext cx="396963" cy="91440"/>
        </a:xfrm>
        <a:custGeom>
          <a:avLst/>
          <a:gdLst/>
          <a:ahLst/>
          <a:cxnLst/>
          <a:rect l="0" t="0" r="0" b="0"/>
          <a:pathLst>
            <a:path>
              <a:moveTo>
                <a:pt x="0" y="45720"/>
              </a:moveTo>
              <a:lnTo>
                <a:pt x="3969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64250" y="558032"/>
        <a:ext cx="21378" cy="4279"/>
      </dsp:txXfrm>
    </dsp:sp>
    <dsp:sp modelId="{B24326E9-8817-4538-B7BE-748CCB9A62DD}">
      <dsp:nvSpPr>
        <dsp:cNvPr id="0" name=""/>
        <dsp:cNvSpPr/>
      </dsp:nvSpPr>
      <dsp:spPr>
        <a:xfrm>
          <a:off x="2819284" y="2480"/>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(b) the definition and performance of quality assurance of the medical radiological equipment;</a:t>
          </a:r>
          <a:endParaRPr lang="en-US" sz="1200" kern="1200" dirty="0"/>
        </a:p>
      </dsp:txBody>
      <dsp:txXfrm>
        <a:off x="2819284" y="2480"/>
        <a:ext cx="1858973" cy="1115384"/>
      </dsp:txXfrm>
    </dsp:sp>
    <dsp:sp modelId="{0EE3A886-5509-47A2-BC17-BF3DE9D2A3BB}">
      <dsp:nvSpPr>
        <dsp:cNvPr id="0" name=""/>
        <dsp:cNvSpPr/>
      </dsp:nvSpPr>
      <dsp:spPr>
        <a:xfrm>
          <a:off x="6962995" y="514452"/>
          <a:ext cx="396963" cy="91440"/>
        </a:xfrm>
        <a:custGeom>
          <a:avLst/>
          <a:gdLst/>
          <a:ahLst/>
          <a:cxnLst/>
          <a:rect l="0" t="0" r="0" b="0"/>
          <a:pathLst>
            <a:path>
              <a:moveTo>
                <a:pt x="0" y="45720"/>
              </a:moveTo>
              <a:lnTo>
                <a:pt x="3969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50788" y="558032"/>
        <a:ext cx="21378" cy="4279"/>
      </dsp:txXfrm>
    </dsp:sp>
    <dsp:sp modelId="{B12C63AC-4CDB-437E-BAD2-D4DA35B038B8}">
      <dsp:nvSpPr>
        <dsp:cNvPr id="0" name=""/>
        <dsp:cNvSpPr/>
      </dsp:nvSpPr>
      <dsp:spPr>
        <a:xfrm>
          <a:off x="5105821" y="2480"/>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(c) acceptance testing of medical radiological equipment;</a:t>
          </a:r>
          <a:endParaRPr lang="en-US" sz="1200" kern="1200" dirty="0"/>
        </a:p>
      </dsp:txBody>
      <dsp:txXfrm>
        <a:off x="5105821" y="2480"/>
        <a:ext cx="1858973" cy="1115384"/>
      </dsp:txXfrm>
    </dsp:sp>
    <dsp:sp modelId="{48669CC5-9FCC-4235-A72B-DDC514B2516D}">
      <dsp:nvSpPr>
        <dsp:cNvPr id="0" name=""/>
        <dsp:cNvSpPr/>
      </dsp:nvSpPr>
      <dsp:spPr>
        <a:xfrm>
          <a:off x="1462234" y="1116064"/>
          <a:ext cx="6859611" cy="396963"/>
        </a:xfrm>
        <a:custGeom>
          <a:avLst/>
          <a:gdLst/>
          <a:ahLst/>
          <a:cxnLst/>
          <a:rect l="0" t="0" r="0" b="0"/>
          <a:pathLst>
            <a:path>
              <a:moveTo>
                <a:pt x="6859611" y="0"/>
              </a:moveTo>
              <a:lnTo>
                <a:pt x="6859611" y="215581"/>
              </a:lnTo>
              <a:lnTo>
                <a:pt x="0" y="215581"/>
              </a:lnTo>
              <a:lnTo>
                <a:pt x="0" y="396963"/>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20216" y="1312406"/>
        <a:ext cx="343646" cy="4279"/>
      </dsp:txXfrm>
    </dsp:sp>
    <dsp:sp modelId="{0C4E073D-432A-4EF4-BEE2-021A96253C54}">
      <dsp:nvSpPr>
        <dsp:cNvPr id="0" name=""/>
        <dsp:cNvSpPr/>
      </dsp:nvSpPr>
      <dsp:spPr>
        <a:xfrm>
          <a:off x="7392359" y="2480"/>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(d) the preparation of technical specifications for medical radiological equipment and installation design;</a:t>
          </a:r>
          <a:endParaRPr lang="en-US" sz="1200" kern="1200" dirty="0"/>
        </a:p>
      </dsp:txBody>
      <dsp:txXfrm>
        <a:off x="7392359" y="2480"/>
        <a:ext cx="1858973" cy="1115384"/>
      </dsp:txXfrm>
    </dsp:sp>
    <dsp:sp modelId="{7D4B3C7E-173A-4C48-B4A6-4919A460404E}">
      <dsp:nvSpPr>
        <dsp:cNvPr id="0" name=""/>
        <dsp:cNvSpPr/>
      </dsp:nvSpPr>
      <dsp:spPr>
        <a:xfrm>
          <a:off x="2389920" y="2057400"/>
          <a:ext cx="396963" cy="91440"/>
        </a:xfrm>
        <a:custGeom>
          <a:avLst/>
          <a:gdLst/>
          <a:ahLst/>
          <a:cxnLst/>
          <a:rect l="0" t="0" r="0" b="0"/>
          <a:pathLst>
            <a:path>
              <a:moveTo>
                <a:pt x="0" y="45720"/>
              </a:moveTo>
              <a:lnTo>
                <a:pt x="3969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7713" y="2100980"/>
        <a:ext cx="21378" cy="4279"/>
      </dsp:txXfrm>
    </dsp:sp>
    <dsp:sp modelId="{95F5615B-2A41-422A-8705-9A4CC046FE98}">
      <dsp:nvSpPr>
        <dsp:cNvPr id="0" name=""/>
        <dsp:cNvSpPr/>
      </dsp:nvSpPr>
      <dsp:spPr>
        <a:xfrm>
          <a:off x="532747" y="1545427"/>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(e) the surveillance of the medical radiological installations;</a:t>
          </a:r>
          <a:endParaRPr lang="en-US" sz="1200" kern="1200" dirty="0"/>
        </a:p>
      </dsp:txBody>
      <dsp:txXfrm>
        <a:off x="532747" y="1545427"/>
        <a:ext cx="1858973" cy="1115384"/>
      </dsp:txXfrm>
    </dsp:sp>
    <dsp:sp modelId="{CCF96903-C58F-40C4-8A87-DB24D56DFA9B}">
      <dsp:nvSpPr>
        <dsp:cNvPr id="0" name=""/>
        <dsp:cNvSpPr/>
      </dsp:nvSpPr>
      <dsp:spPr>
        <a:xfrm>
          <a:off x="4676458" y="2057400"/>
          <a:ext cx="396963" cy="91440"/>
        </a:xfrm>
        <a:custGeom>
          <a:avLst/>
          <a:gdLst/>
          <a:ahLst/>
          <a:cxnLst/>
          <a:rect l="0" t="0" r="0" b="0"/>
          <a:pathLst>
            <a:path>
              <a:moveTo>
                <a:pt x="0" y="45720"/>
              </a:moveTo>
              <a:lnTo>
                <a:pt x="3969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64250" y="2100980"/>
        <a:ext cx="21378" cy="4279"/>
      </dsp:txXfrm>
    </dsp:sp>
    <dsp:sp modelId="{F043DF15-5250-4BAD-893F-2B70BD0832F5}">
      <dsp:nvSpPr>
        <dsp:cNvPr id="0" name=""/>
        <dsp:cNvSpPr/>
      </dsp:nvSpPr>
      <dsp:spPr>
        <a:xfrm>
          <a:off x="2819284" y="1545427"/>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(f) the analysis of events involving, or potentially involving, accidental or unintended medical exposures;</a:t>
          </a:r>
          <a:endParaRPr lang="en-US" sz="1200" kern="1200" dirty="0"/>
        </a:p>
      </dsp:txBody>
      <dsp:txXfrm>
        <a:off x="2819284" y="1545427"/>
        <a:ext cx="1858973" cy="1115384"/>
      </dsp:txXfrm>
    </dsp:sp>
    <dsp:sp modelId="{F05330F4-B403-4F4F-A037-C634D9BFD9E5}">
      <dsp:nvSpPr>
        <dsp:cNvPr id="0" name=""/>
        <dsp:cNvSpPr/>
      </dsp:nvSpPr>
      <dsp:spPr>
        <a:xfrm>
          <a:off x="6962995" y="2057400"/>
          <a:ext cx="396963" cy="91440"/>
        </a:xfrm>
        <a:custGeom>
          <a:avLst/>
          <a:gdLst/>
          <a:ahLst/>
          <a:cxnLst/>
          <a:rect l="0" t="0" r="0" b="0"/>
          <a:pathLst>
            <a:path>
              <a:moveTo>
                <a:pt x="0" y="45720"/>
              </a:moveTo>
              <a:lnTo>
                <a:pt x="3969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50788" y="2100980"/>
        <a:ext cx="21378" cy="4279"/>
      </dsp:txXfrm>
    </dsp:sp>
    <dsp:sp modelId="{D0247C8E-3007-4EBA-89A1-D34241CA2F9C}">
      <dsp:nvSpPr>
        <dsp:cNvPr id="0" name=""/>
        <dsp:cNvSpPr/>
      </dsp:nvSpPr>
      <dsp:spPr>
        <a:xfrm>
          <a:off x="5105821" y="1545427"/>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(g) the selection of equipment required to perform radiation protection measurements;</a:t>
          </a:r>
          <a:endParaRPr lang="en-US" sz="1200" kern="1200" dirty="0"/>
        </a:p>
      </dsp:txBody>
      <dsp:txXfrm>
        <a:off x="5105821" y="1545427"/>
        <a:ext cx="1858973" cy="1115384"/>
      </dsp:txXfrm>
    </dsp:sp>
    <dsp:sp modelId="{73D503D5-6BFF-4DF3-BE50-DD6CBF1DF608}">
      <dsp:nvSpPr>
        <dsp:cNvPr id="0" name=""/>
        <dsp:cNvSpPr/>
      </dsp:nvSpPr>
      <dsp:spPr>
        <a:xfrm>
          <a:off x="1462234" y="2659012"/>
          <a:ext cx="6859611" cy="396963"/>
        </a:xfrm>
        <a:custGeom>
          <a:avLst/>
          <a:gdLst/>
          <a:ahLst/>
          <a:cxnLst/>
          <a:rect l="0" t="0" r="0" b="0"/>
          <a:pathLst>
            <a:path>
              <a:moveTo>
                <a:pt x="6859611" y="0"/>
              </a:moveTo>
              <a:lnTo>
                <a:pt x="6859611" y="215581"/>
              </a:lnTo>
              <a:lnTo>
                <a:pt x="0" y="215581"/>
              </a:lnTo>
              <a:lnTo>
                <a:pt x="0" y="396963"/>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20216" y="2855354"/>
        <a:ext cx="343646" cy="4279"/>
      </dsp:txXfrm>
    </dsp:sp>
    <dsp:sp modelId="{65735B16-0AB9-4C37-BFBD-56A728571F30}">
      <dsp:nvSpPr>
        <dsp:cNvPr id="0" name=""/>
        <dsp:cNvSpPr/>
      </dsp:nvSpPr>
      <dsp:spPr>
        <a:xfrm>
          <a:off x="7392359" y="1545427"/>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(h) the training of practitioners and other staff in relevant aspects of radiation protection;</a:t>
          </a:r>
          <a:endParaRPr lang="en-US" sz="1200" kern="1200" dirty="0"/>
        </a:p>
      </dsp:txBody>
      <dsp:txXfrm>
        <a:off x="7392359" y="1545427"/>
        <a:ext cx="1858973" cy="1115384"/>
      </dsp:txXfrm>
    </dsp:sp>
    <dsp:sp modelId="{2F4D15C4-9BBA-4C7B-A96F-CC2030AEDC8E}">
      <dsp:nvSpPr>
        <dsp:cNvPr id="0" name=""/>
        <dsp:cNvSpPr/>
      </dsp:nvSpPr>
      <dsp:spPr>
        <a:xfrm>
          <a:off x="532747" y="3088375"/>
          <a:ext cx="1858973" cy="11153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091" tIns="95616" rIns="91091" bIns="95616" numCol="1" spcCol="1270" anchor="ctr" anchorCtr="0">
          <a:noAutofit/>
        </a:bodyPr>
        <a:lstStyle/>
        <a:p>
          <a:pPr marL="0" lvl="0" indent="0" algn="ctr" defTabSz="533400">
            <a:lnSpc>
              <a:spcPct val="90000"/>
            </a:lnSpc>
            <a:spcBef>
              <a:spcPct val="0"/>
            </a:spcBef>
            <a:spcAft>
              <a:spcPct val="35000"/>
            </a:spcAft>
            <a:buNone/>
          </a:pPr>
          <a:r>
            <a:rPr lang="en-US" sz="1200" b="0" i="0" kern="1200" dirty="0"/>
            <a:t>3.  The medical physics expert shall, where appropriate, liaise with the radiation protection expert.</a:t>
          </a:r>
          <a:endParaRPr lang="en-US" sz="1200" kern="1200" dirty="0"/>
        </a:p>
      </dsp:txBody>
      <dsp:txXfrm>
        <a:off x="532747" y="3088375"/>
        <a:ext cx="1858973" cy="11153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98D7E-0906-4094-BCA6-B55D8A9AE85B}">
      <dsp:nvSpPr>
        <dsp:cNvPr id="0" name=""/>
        <dsp:cNvSpPr/>
      </dsp:nvSpPr>
      <dsp:spPr>
        <a:xfrm rot="5400000">
          <a:off x="1697923" y="572310"/>
          <a:ext cx="894009" cy="107810"/>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2B9D5C-2343-4F89-A2EE-290AC5F8EFD2}">
      <dsp:nvSpPr>
        <dsp:cNvPr id="0" name=""/>
        <dsp:cNvSpPr/>
      </dsp:nvSpPr>
      <dsp:spPr>
        <a:xfrm>
          <a:off x="1903146" y="1109"/>
          <a:ext cx="1197889" cy="7187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Procedures </a:t>
          </a:r>
          <a:endParaRPr lang="en-US" sz="1200" kern="1200" dirty="0"/>
        </a:p>
      </dsp:txBody>
      <dsp:txXfrm>
        <a:off x="1924197" y="22160"/>
        <a:ext cx="1155787" cy="676631"/>
      </dsp:txXfrm>
    </dsp:sp>
    <dsp:sp modelId="{EDE45B9E-44EA-4A10-8D70-E3AE9B3924A3}">
      <dsp:nvSpPr>
        <dsp:cNvPr id="0" name=""/>
        <dsp:cNvSpPr/>
      </dsp:nvSpPr>
      <dsp:spPr>
        <a:xfrm rot="5400000">
          <a:off x="1697923" y="1470728"/>
          <a:ext cx="894009" cy="107810"/>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079B9C-2A4F-478A-8371-838FD1D9EE23}">
      <dsp:nvSpPr>
        <dsp:cNvPr id="0" name=""/>
        <dsp:cNvSpPr/>
      </dsp:nvSpPr>
      <dsp:spPr>
        <a:xfrm>
          <a:off x="1903146" y="899526"/>
          <a:ext cx="1197889" cy="7187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Documentation and document control</a:t>
          </a:r>
          <a:endParaRPr lang="en-US" sz="1200" kern="1200" dirty="0"/>
        </a:p>
      </dsp:txBody>
      <dsp:txXfrm>
        <a:off x="1924197" y="920577"/>
        <a:ext cx="1155787" cy="676631"/>
      </dsp:txXfrm>
    </dsp:sp>
    <dsp:sp modelId="{72A3E99C-72F1-4928-A606-A37050FE43D9}">
      <dsp:nvSpPr>
        <dsp:cNvPr id="0" name=""/>
        <dsp:cNvSpPr/>
      </dsp:nvSpPr>
      <dsp:spPr>
        <a:xfrm rot="5400000">
          <a:off x="1697923" y="2369145"/>
          <a:ext cx="894009" cy="107810"/>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841008-BAAE-491C-9C04-5767E81DF28A}">
      <dsp:nvSpPr>
        <dsp:cNvPr id="0" name=""/>
        <dsp:cNvSpPr/>
      </dsp:nvSpPr>
      <dsp:spPr>
        <a:xfrm>
          <a:off x="1903146" y="1797944"/>
          <a:ext cx="1197889" cy="7187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Equipment performance </a:t>
          </a:r>
          <a:endParaRPr lang="en-US" sz="1200" kern="1200" dirty="0"/>
        </a:p>
      </dsp:txBody>
      <dsp:txXfrm>
        <a:off x="1924197" y="1818995"/>
        <a:ext cx="1155787" cy="676631"/>
      </dsp:txXfrm>
    </dsp:sp>
    <dsp:sp modelId="{C02AE02A-09CC-41AB-A1B7-ECD723673259}">
      <dsp:nvSpPr>
        <dsp:cNvPr id="0" name=""/>
        <dsp:cNvSpPr/>
      </dsp:nvSpPr>
      <dsp:spPr>
        <a:xfrm>
          <a:off x="2147131" y="2818354"/>
          <a:ext cx="1588785" cy="10781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002985-DA39-4264-ABC9-3AF6657EA3B7}">
      <dsp:nvSpPr>
        <dsp:cNvPr id="0" name=""/>
        <dsp:cNvSpPr/>
      </dsp:nvSpPr>
      <dsp:spPr>
        <a:xfrm>
          <a:off x="1903146" y="2696361"/>
          <a:ext cx="1197889" cy="7187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Procurement </a:t>
          </a:r>
          <a:endParaRPr lang="en-US" sz="1200" kern="1200" dirty="0"/>
        </a:p>
      </dsp:txBody>
      <dsp:txXfrm>
        <a:off x="1924197" y="2717412"/>
        <a:ext cx="1155787" cy="676631"/>
      </dsp:txXfrm>
    </dsp:sp>
    <dsp:sp modelId="{90FC0A38-0B73-40DF-957F-F9E2C3A37E1D}">
      <dsp:nvSpPr>
        <dsp:cNvPr id="0" name=""/>
        <dsp:cNvSpPr/>
      </dsp:nvSpPr>
      <dsp:spPr>
        <a:xfrm rot="16200000">
          <a:off x="3291116" y="2369145"/>
          <a:ext cx="894009" cy="107810"/>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C8AFF2-15F5-457E-9C50-D50FA4D9655F}">
      <dsp:nvSpPr>
        <dsp:cNvPr id="0" name=""/>
        <dsp:cNvSpPr/>
      </dsp:nvSpPr>
      <dsp:spPr>
        <a:xfrm>
          <a:off x="3496339" y="2696361"/>
          <a:ext cx="1197889" cy="7187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Environment</a:t>
          </a:r>
          <a:endParaRPr lang="en-US" sz="1200" kern="1200" dirty="0"/>
        </a:p>
      </dsp:txBody>
      <dsp:txXfrm>
        <a:off x="3517390" y="2717412"/>
        <a:ext cx="1155787" cy="676631"/>
      </dsp:txXfrm>
    </dsp:sp>
    <dsp:sp modelId="{CBD649F7-5A75-4C87-87E8-1C4FA6227269}">
      <dsp:nvSpPr>
        <dsp:cNvPr id="0" name=""/>
        <dsp:cNvSpPr/>
      </dsp:nvSpPr>
      <dsp:spPr>
        <a:xfrm rot="16200000">
          <a:off x="3291116" y="1470728"/>
          <a:ext cx="894009" cy="107810"/>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1497A6-9731-4F39-B400-3E71198D50B0}">
      <dsp:nvSpPr>
        <dsp:cNvPr id="0" name=""/>
        <dsp:cNvSpPr/>
      </dsp:nvSpPr>
      <dsp:spPr>
        <a:xfrm>
          <a:off x="3496339" y="1797944"/>
          <a:ext cx="1197889" cy="7187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Responsibilities  </a:t>
          </a:r>
          <a:endParaRPr lang="en-US" sz="1200" kern="1200" dirty="0"/>
        </a:p>
      </dsp:txBody>
      <dsp:txXfrm>
        <a:off x="3517390" y="1818995"/>
        <a:ext cx="1155787" cy="676631"/>
      </dsp:txXfrm>
    </dsp:sp>
    <dsp:sp modelId="{5535AEE1-CD03-4BC6-816B-24F15569ABFE}">
      <dsp:nvSpPr>
        <dsp:cNvPr id="0" name=""/>
        <dsp:cNvSpPr/>
      </dsp:nvSpPr>
      <dsp:spPr>
        <a:xfrm rot="16200000">
          <a:off x="3291116" y="572310"/>
          <a:ext cx="894009" cy="107810"/>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0BC9A5-07F5-4D58-AFEC-CE74DAE15A58}">
      <dsp:nvSpPr>
        <dsp:cNvPr id="0" name=""/>
        <dsp:cNvSpPr/>
      </dsp:nvSpPr>
      <dsp:spPr>
        <a:xfrm>
          <a:off x="3496339" y="899526"/>
          <a:ext cx="1197889" cy="7187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Training  &amp; Personnel </a:t>
          </a:r>
          <a:endParaRPr lang="en-US" sz="1200" kern="1200" dirty="0"/>
        </a:p>
      </dsp:txBody>
      <dsp:txXfrm>
        <a:off x="3517390" y="920577"/>
        <a:ext cx="1155787" cy="676631"/>
      </dsp:txXfrm>
    </dsp:sp>
    <dsp:sp modelId="{B8B20DE1-4687-4F56-89EE-1D7F729A904D}">
      <dsp:nvSpPr>
        <dsp:cNvPr id="0" name=""/>
        <dsp:cNvSpPr/>
      </dsp:nvSpPr>
      <dsp:spPr>
        <a:xfrm>
          <a:off x="3740325" y="123102"/>
          <a:ext cx="1588785" cy="107810"/>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636A7E-9FB2-4836-9ACE-790191582F44}">
      <dsp:nvSpPr>
        <dsp:cNvPr id="0" name=""/>
        <dsp:cNvSpPr/>
      </dsp:nvSpPr>
      <dsp:spPr>
        <a:xfrm>
          <a:off x="3496339" y="1109"/>
          <a:ext cx="1197889" cy="7187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Dose reference levels </a:t>
          </a:r>
          <a:endParaRPr lang="en-US" sz="1200" kern="1200" dirty="0"/>
        </a:p>
      </dsp:txBody>
      <dsp:txXfrm>
        <a:off x="3517390" y="22160"/>
        <a:ext cx="1155787" cy="676631"/>
      </dsp:txXfrm>
    </dsp:sp>
    <dsp:sp modelId="{8F541033-7981-4E3C-A00F-BCEE0DB0CFD6}">
      <dsp:nvSpPr>
        <dsp:cNvPr id="0" name=""/>
        <dsp:cNvSpPr/>
      </dsp:nvSpPr>
      <dsp:spPr>
        <a:xfrm rot="5400000">
          <a:off x="4884310" y="572310"/>
          <a:ext cx="894009" cy="10781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023B84-7DFD-41FB-ABF9-DE3B7340188F}">
      <dsp:nvSpPr>
        <dsp:cNvPr id="0" name=""/>
        <dsp:cNvSpPr/>
      </dsp:nvSpPr>
      <dsp:spPr>
        <a:xfrm>
          <a:off x="5089533" y="1109"/>
          <a:ext cx="1197889" cy="7187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Fault logs</a:t>
          </a:r>
          <a:endParaRPr lang="en-US" sz="1200" kern="1200" dirty="0"/>
        </a:p>
      </dsp:txBody>
      <dsp:txXfrm>
        <a:off x="5110584" y="22160"/>
        <a:ext cx="1155787" cy="676631"/>
      </dsp:txXfrm>
    </dsp:sp>
    <dsp:sp modelId="{FE8ECC34-21C7-4912-ABF7-46F9E190E70C}">
      <dsp:nvSpPr>
        <dsp:cNvPr id="0" name=""/>
        <dsp:cNvSpPr/>
      </dsp:nvSpPr>
      <dsp:spPr>
        <a:xfrm rot="5400000">
          <a:off x="4884310" y="1470728"/>
          <a:ext cx="894009" cy="107810"/>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920D9C-481F-4866-8664-5EB2C2AD225A}">
      <dsp:nvSpPr>
        <dsp:cNvPr id="0" name=""/>
        <dsp:cNvSpPr/>
      </dsp:nvSpPr>
      <dsp:spPr>
        <a:xfrm>
          <a:off x="5089533" y="899526"/>
          <a:ext cx="1197889" cy="7187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Procedures</a:t>
          </a:r>
          <a:endParaRPr lang="en-US" sz="1200" kern="1200" dirty="0"/>
        </a:p>
      </dsp:txBody>
      <dsp:txXfrm>
        <a:off x="5110584" y="920577"/>
        <a:ext cx="1155787" cy="676631"/>
      </dsp:txXfrm>
    </dsp:sp>
    <dsp:sp modelId="{7CD7B305-BF7C-46DC-8C24-7E2E446DC1F1}">
      <dsp:nvSpPr>
        <dsp:cNvPr id="0" name=""/>
        <dsp:cNvSpPr/>
      </dsp:nvSpPr>
      <dsp:spPr>
        <a:xfrm rot="5400000">
          <a:off x="4884310" y="2369145"/>
          <a:ext cx="894009" cy="107810"/>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E85B21-34D7-4E7D-AA76-945C2CBB6EBA}">
      <dsp:nvSpPr>
        <dsp:cNvPr id="0" name=""/>
        <dsp:cNvSpPr/>
      </dsp:nvSpPr>
      <dsp:spPr>
        <a:xfrm>
          <a:off x="5089533" y="1797944"/>
          <a:ext cx="1197889" cy="7187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clinical audits </a:t>
          </a:r>
          <a:endParaRPr lang="en-US" sz="1200" kern="1200" dirty="0"/>
        </a:p>
      </dsp:txBody>
      <dsp:txXfrm>
        <a:off x="5110584" y="1818995"/>
        <a:ext cx="1155787" cy="676631"/>
      </dsp:txXfrm>
    </dsp:sp>
    <dsp:sp modelId="{349765EE-8573-41C5-B229-3D11D1BD7632}">
      <dsp:nvSpPr>
        <dsp:cNvPr id="0" name=""/>
        <dsp:cNvSpPr/>
      </dsp:nvSpPr>
      <dsp:spPr>
        <a:xfrm>
          <a:off x="5333519" y="2818354"/>
          <a:ext cx="1588785" cy="107810"/>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7F3E5A-0EFC-4338-A814-5A5CEAB55C40}">
      <dsp:nvSpPr>
        <dsp:cNvPr id="0" name=""/>
        <dsp:cNvSpPr/>
      </dsp:nvSpPr>
      <dsp:spPr>
        <a:xfrm>
          <a:off x="5089533" y="2696361"/>
          <a:ext cx="1197889" cy="7187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Incidents </a:t>
          </a:r>
          <a:endParaRPr lang="en-US" sz="1200" kern="1200" dirty="0"/>
        </a:p>
      </dsp:txBody>
      <dsp:txXfrm>
        <a:off x="5110584" y="2717412"/>
        <a:ext cx="1155787" cy="676631"/>
      </dsp:txXfrm>
    </dsp:sp>
    <dsp:sp modelId="{EACB2524-BB08-4906-950D-E43E80F3DB54}">
      <dsp:nvSpPr>
        <dsp:cNvPr id="0" name=""/>
        <dsp:cNvSpPr/>
      </dsp:nvSpPr>
      <dsp:spPr>
        <a:xfrm rot="16200000">
          <a:off x="6477503" y="2369145"/>
          <a:ext cx="894009" cy="107810"/>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A855F8-79EE-4097-A10F-CB341DCE6C73}">
      <dsp:nvSpPr>
        <dsp:cNvPr id="0" name=""/>
        <dsp:cNvSpPr/>
      </dsp:nvSpPr>
      <dsp:spPr>
        <a:xfrm>
          <a:off x="6682726" y="2696361"/>
          <a:ext cx="1197889" cy="7187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Risk register</a:t>
          </a:r>
          <a:endParaRPr lang="en-US" sz="1200" kern="1200" dirty="0"/>
        </a:p>
      </dsp:txBody>
      <dsp:txXfrm>
        <a:off x="6703777" y="2717412"/>
        <a:ext cx="1155787" cy="676631"/>
      </dsp:txXfrm>
    </dsp:sp>
    <dsp:sp modelId="{65BAB427-9BB3-4629-94BC-09DE094FFA8B}">
      <dsp:nvSpPr>
        <dsp:cNvPr id="0" name=""/>
        <dsp:cNvSpPr/>
      </dsp:nvSpPr>
      <dsp:spPr>
        <a:xfrm>
          <a:off x="6682726" y="1797944"/>
          <a:ext cx="1197889" cy="7187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Knowledge sharing and training </a:t>
          </a:r>
          <a:endParaRPr lang="en-US" sz="1200" kern="1200" dirty="0"/>
        </a:p>
      </dsp:txBody>
      <dsp:txXfrm>
        <a:off x="6703777" y="1818995"/>
        <a:ext cx="1155787" cy="6766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41F64-6E57-40DE-A18C-C529F929005F}">
      <dsp:nvSpPr>
        <dsp:cNvPr id="0" name=""/>
        <dsp:cNvSpPr/>
      </dsp:nvSpPr>
      <dsp:spPr>
        <a:xfrm>
          <a:off x="0" y="37230"/>
          <a:ext cx="9783763" cy="10313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Clinical audit </a:t>
          </a:r>
          <a:endParaRPr lang="en-US" sz="4300" kern="1200" dirty="0"/>
        </a:p>
      </dsp:txBody>
      <dsp:txXfrm>
        <a:off x="50347" y="87577"/>
        <a:ext cx="9683069" cy="930660"/>
      </dsp:txXfrm>
    </dsp:sp>
    <dsp:sp modelId="{37610FBD-95E6-41A4-B538-BF8E57FD22A6}">
      <dsp:nvSpPr>
        <dsp:cNvPr id="0" name=""/>
        <dsp:cNvSpPr/>
      </dsp:nvSpPr>
      <dsp:spPr>
        <a:xfrm>
          <a:off x="0" y="1192425"/>
          <a:ext cx="9783763" cy="10313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Accreditation</a:t>
          </a:r>
          <a:endParaRPr lang="en-US" sz="4300" kern="1200" dirty="0"/>
        </a:p>
      </dsp:txBody>
      <dsp:txXfrm>
        <a:off x="50347" y="1242772"/>
        <a:ext cx="9683069" cy="930660"/>
      </dsp:txXfrm>
    </dsp:sp>
    <dsp:sp modelId="{802B2EF7-13CF-4BFE-8D68-D5FC2D183C79}">
      <dsp:nvSpPr>
        <dsp:cNvPr id="0" name=""/>
        <dsp:cNvSpPr/>
      </dsp:nvSpPr>
      <dsp:spPr>
        <a:xfrm>
          <a:off x="0" y="2347620"/>
          <a:ext cx="9783763" cy="10313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Regulatory compliance and inspection  </a:t>
          </a:r>
          <a:endParaRPr lang="en-US" sz="4300" kern="1200" dirty="0"/>
        </a:p>
      </dsp:txBody>
      <dsp:txXfrm>
        <a:off x="50347" y="2397967"/>
        <a:ext cx="9683069" cy="9306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ACD3-E75E-43C1-8C46-8A00C618B0BD}">
      <dsp:nvSpPr>
        <dsp:cNvPr id="0" name=""/>
        <dsp:cNvSpPr/>
      </dsp:nvSpPr>
      <dsp:spPr>
        <a:xfrm>
          <a:off x="646131" y="200602"/>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01FC1-50CC-4B9F-8971-05BF8B22B071}">
      <dsp:nvSpPr>
        <dsp:cNvPr id="0" name=""/>
        <dsp:cNvSpPr/>
      </dsp:nvSpPr>
      <dsp:spPr>
        <a:xfrm>
          <a:off x="1019069" y="573540"/>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5F9825-4236-415B-A154-E8906742175B}">
      <dsp:nvSpPr>
        <dsp:cNvPr id="0" name=""/>
        <dsp:cNvSpPr/>
      </dsp:nvSpPr>
      <dsp:spPr>
        <a:xfrm>
          <a:off x="86725" y="249560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On site as part of team</a:t>
          </a:r>
        </a:p>
      </dsp:txBody>
      <dsp:txXfrm>
        <a:off x="86725" y="2495602"/>
        <a:ext cx="2868750" cy="720000"/>
      </dsp:txXfrm>
    </dsp:sp>
    <dsp:sp modelId="{7870BE89-C518-4F6B-8086-390AEB18A947}">
      <dsp:nvSpPr>
        <dsp:cNvPr id="0" name=""/>
        <dsp:cNvSpPr/>
      </dsp:nvSpPr>
      <dsp:spPr>
        <a:xfrm>
          <a:off x="4016912" y="200602"/>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867B7-41F5-4625-B269-E66818723C24}">
      <dsp:nvSpPr>
        <dsp:cNvPr id="0" name=""/>
        <dsp:cNvSpPr/>
      </dsp:nvSpPr>
      <dsp:spPr>
        <a:xfrm>
          <a:off x="4389850" y="573540"/>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62651C-4B8C-438C-AC98-DEE65499D650}">
      <dsp:nvSpPr>
        <dsp:cNvPr id="0" name=""/>
        <dsp:cNvSpPr/>
      </dsp:nvSpPr>
      <dsp:spPr>
        <a:xfrm>
          <a:off x="3457506" y="249560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Visit out of hours</a:t>
          </a:r>
        </a:p>
      </dsp:txBody>
      <dsp:txXfrm>
        <a:off x="3457506" y="2495602"/>
        <a:ext cx="2868750" cy="720000"/>
      </dsp:txXfrm>
    </dsp:sp>
    <dsp:sp modelId="{0E129A69-D559-4651-A520-B8885254AA63}">
      <dsp:nvSpPr>
        <dsp:cNvPr id="0" name=""/>
        <dsp:cNvSpPr/>
      </dsp:nvSpPr>
      <dsp:spPr>
        <a:xfrm>
          <a:off x="7387694" y="200602"/>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839CD-C386-4E10-B270-2C97009F9A9A}">
      <dsp:nvSpPr>
        <dsp:cNvPr id="0" name=""/>
        <dsp:cNvSpPr/>
      </dsp:nvSpPr>
      <dsp:spPr>
        <a:xfrm>
          <a:off x="7760631" y="573540"/>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425B0E-8780-4541-A706-D03847A9B6F3}">
      <dsp:nvSpPr>
        <dsp:cNvPr id="0" name=""/>
        <dsp:cNvSpPr/>
      </dsp:nvSpPr>
      <dsp:spPr>
        <a:xfrm>
          <a:off x="6828287" y="249560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Remote monitoring </a:t>
          </a:r>
        </a:p>
      </dsp:txBody>
      <dsp:txXfrm>
        <a:off x="6828287" y="2495602"/>
        <a:ext cx="28687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E9F18-C8B3-48EF-951C-10A3905EEC09}">
      <dsp:nvSpPr>
        <dsp:cNvPr id="0" name=""/>
        <dsp:cNvSpPr/>
      </dsp:nvSpPr>
      <dsp:spPr>
        <a:xfrm>
          <a:off x="0" y="88740"/>
          <a:ext cx="5090578" cy="455715"/>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RP 162,</a:t>
          </a:r>
          <a:endParaRPr lang="en-US" sz="1900" kern="1200" dirty="0"/>
        </a:p>
      </dsp:txBody>
      <dsp:txXfrm>
        <a:off x="22246" y="110986"/>
        <a:ext cx="5046086" cy="411223"/>
      </dsp:txXfrm>
    </dsp:sp>
    <dsp:sp modelId="{B800A4D6-C8F9-4B01-9EFD-C11ACE1623B5}">
      <dsp:nvSpPr>
        <dsp:cNvPr id="0" name=""/>
        <dsp:cNvSpPr/>
      </dsp:nvSpPr>
      <dsp:spPr>
        <a:xfrm>
          <a:off x="0" y="599175"/>
          <a:ext cx="5090578" cy="455715"/>
        </a:xfrm>
        <a:prstGeom prst="round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IEC</a:t>
          </a:r>
          <a:endParaRPr lang="en-US" sz="1900" kern="1200" dirty="0"/>
        </a:p>
      </dsp:txBody>
      <dsp:txXfrm>
        <a:off x="22246" y="621421"/>
        <a:ext cx="5046086" cy="411223"/>
      </dsp:txXfrm>
    </dsp:sp>
    <dsp:sp modelId="{DE396BDC-316A-46C4-85DC-6D43808684F8}">
      <dsp:nvSpPr>
        <dsp:cNvPr id="0" name=""/>
        <dsp:cNvSpPr/>
      </dsp:nvSpPr>
      <dsp:spPr>
        <a:xfrm>
          <a:off x="0" y="1109610"/>
          <a:ext cx="5090578" cy="455715"/>
        </a:xfrm>
        <a:prstGeom prst="roundRect">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NEMA</a:t>
          </a:r>
          <a:endParaRPr lang="en-US" sz="1900" kern="1200" dirty="0"/>
        </a:p>
      </dsp:txBody>
      <dsp:txXfrm>
        <a:off x="22246" y="1131856"/>
        <a:ext cx="5046086" cy="411223"/>
      </dsp:txXfrm>
    </dsp:sp>
    <dsp:sp modelId="{9D42805C-B3B4-4934-B85E-377D392D5A34}">
      <dsp:nvSpPr>
        <dsp:cNvPr id="0" name=""/>
        <dsp:cNvSpPr/>
      </dsp:nvSpPr>
      <dsp:spPr>
        <a:xfrm>
          <a:off x="0" y="1620045"/>
          <a:ext cx="5090578" cy="455715"/>
        </a:xfrm>
        <a:prstGeom prst="round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RP 91</a:t>
          </a:r>
          <a:endParaRPr lang="en-US" sz="1900" kern="1200" dirty="0"/>
        </a:p>
      </dsp:txBody>
      <dsp:txXfrm>
        <a:off x="22246" y="1642291"/>
        <a:ext cx="5046086" cy="411223"/>
      </dsp:txXfrm>
    </dsp:sp>
    <dsp:sp modelId="{1139FEE6-1C6F-40EF-9BA0-6F6F21797357}">
      <dsp:nvSpPr>
        <dsp:cNvPr id="0" name=""/>
        <dsp:cNvSpPr/>
      </dsp:nvSpPr>
      <dsp:spPr>
        <a:xfrm>
          <a:off x="0" y="2130480"/>
          <a:ext cx="5090578" cy="455715"/>
        </a:xfrm>
        <a:prstGeom prst="roundRect">
          <a:avLst/>
        </a:prstGeom>
        <a:gradFill rotWithShape="0">
          <a:gsLst>
            <a:gs pos="0">
              <a:schemeClr val="accent6">
                <a:hueOff val="0"/>
                <a:satOff val="0"/>
                <a:lumOff val="0"/>
                <a:alphaOff val="0"/>
                <a:tint val="85000"/>
                <a:shade val="98000"/>
                <a:satMod val="110000"/>
                <a:lumMod val="103000"/>
              </a:schemeClr>
            </a:gs>
            <a:gs pos="50000">
              <a:schemeClr val="accent6">
                <a:hueOff val="0"/>
                <a:satOff val="0"/>
                <a:lumOff val="0"/>
                <a:alphaOff val="0"/>
                <a:shade val="85000"/>
                <a:satMod val="105000"/>
                <a:lumMod val="100000"/>
              </a:schemeClr>
            </a:gs>
            <a:gs pos="100000">
              <a:schemeClr val="accent6">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XR 27</a:t>
          </a:r>
          <a:endParaRPr lang="en-US" sz="1900" kern="1200" dirty="0"/>
        </a:p>
      </dsp:txBody>
      <dsp:txXfrm>
        <a:off x="22246" y="2152726"/>
        <a:ext cx="5046086" cy="411223"/>
      </dsp:txXfrm>
    </dsp:sp>
    <dsp:sp modelId="{DA682A0C-3CDB-4BA1-8FA1-2AB9ACB5F647}">
      <dsp:nvSpPr>
        <dsp:cNvPr id="0" name=""/>
        <dsp:cNvSpPr/>
      </dsp:nvSpPr>
      <dsp:spPr>
        <a:xfrm>
          <a:off x="0" y="2640915"/>
          <a:ext cx="5090578" cy="455715"/>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Published DRLS</a:t>
          </a:r>
          <a:endParaRPr lang="en-US" sz="1900" kern="1200" dirty="0"/>
        </a:p>
      </dsp:txBody>
      <dsp:txXfrm>
        <a:off x="22246" y="2663161"/>
        <a:ext cx="5046086" cy="411223"/>
      </dsp:txXfrm>
    </dsp:sp>
    <dsp:sp modelId="{BC501079-75DA-46C0-A223-336A6F70908C}">
      <dsp:nvSpPr>
        <dsp:cNvPr id="0" name=""/>
        <dsp:cNvSpPr/>
      </dsp:nvSpPr>
      <dsp:spPr>
        <a:xfrm>
          <a:off x="0" y="3151349"/>
          <a:ext cx="5090578" cy="455715"/>
        </a:xfrm>
        <a:prstGeom prst="round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EFOMP angio QC protocol ( in press)</a:t>
          </a:r>
          <a:endParaRPr lang="en-US" sz="1900" kern="1200" dirty="0"/>
        </a:p>
      </dsp:txBody>
      <dsp:txXfrm>
        <a:off x="22246" y="3173595"/>
        <a:ext cx="5046086" cy="411223"/>
      </dsp:txXfrm>
    </dsp:sp>
    <dsp:sp modelId="{63F0D40D-2732-4EB7-80B1-710E6D193CC6}">
      <dsp:nvSpPr>
        <dsp:cNvPr id="0" name=""/>
        <dsp:cNvSpPr/>
      </dsp:nvSpPr>
      <dsp:spPr>
        <a:xfrm>
          <a:off x="0" y="3661785"/>
          <a:ext cx="5090578" cy="455715"/>
        </a:xfrm>
        <a:prstGeom prst="roundRect">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EFOMP CBCT protocol</a:t>
          </a:r>
          <a:endParaRPr lang="en-US" sz="1900" kern="1200" dirty="0"/>
        </a:p>
      </dsp:txBody>
      <dsp:txXfrm>
        <a:off x="22246" y="3684031"/>
        <a:ext cx="5046086" cy="4112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6DA2B-76D1-4C55-A41C-CD75ADCB76DE}">
      <dsp:nvSpPr>
        <dsp:cNvPr id="0" name=""/>
        <dsp:cNvSpPr/>
      </dsp:nvSpPr>
      <dsp:spPr>
        <a:xfrm>
          <a:off x="2387399" y="513311"/>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5384" y="556891"/>
        <a:ext cx="21398" cy="4279"/>
      </dsp:txXfrm>
    </dsp:sp>
    <dsp:sp modelId="{29E597A7-E9EC-43C9-94FD-833DFF5E4871}">
      <dsp:nvSpPr>
        <dsp:cNvPr id="0" name=""/>
        <dsp:cNvSpPr/>
      </dsp:nvSpPr>
      <dsp:spPr>
        <a:xfrm>
          <a:off x="528468" y="812"/>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Incidents, Near Misses, root cause analysis</a:t>
          </a:r>
          <a:endParaRPr lang="en-US" sz="2100" kern="1200" dirty="0"/>
        </a:p>
      </dsp:txBody>
      <dsp:txXfrm>
        <a:off x="528468" y="812"/>
        <a:ext cx="1860730" cy="1116438"/>
      </dsp:txXfrm>
    </dsp:sp>
    <dsp:sp modelId="{B35DDF95-1ECD-4082-8282-DB67582403B9}">
      <dsp:nvSpPr>
        <dsp:cNvPr id="0" name=""/>
        <dsp:cNvSpPr/>
      </dsp:nvSpPr>
      <dsp:spPr>
        <a:xfrm>
          <a:off x="4676097" y="513311"/>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64082" y="556891"/>
        <a:ext cx="21398" cy="4279"/>
      </dsp:txXfrm>
    </dsp:sp>
    <dsp:sp modelId="{AA5A3083-9CB0-43B2-A9D3-91F0D181C703}">
      <dsp:nvSpPr>
        <dsp:cNvPr id="0" name=""/>
        <dsp:cNvSpPr/>
      </dsp:nvSpPr>
      <dsp:spPr>
        <a:xfrm>
          <a:off x="2817167" y="812"/>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Fault logs , heat maps, uptime  </a:t>
          </a:r>
          <a:endParaRPr lang="en-US" sz="2100" kern="1200" dirty="0"/>
        </a:p>
      </dsp:txBody>
      <dsp:txXfrm>
        <a:off x="2817167" y="812"/>
        <a:ext cx="1860730" cy="1116438"/>
      </dsp:txXfrm>
    </dsp:sp>
    <dsp:sp modelId="{6976A2D6-AB82-424E-9D37-98E0712BF887}">
      <dsp:nvSpPr>
        <dsp:cNvPr id="0" name=""/>
        <dsp:cNvSpPr/>
      </dsp:nvSpPr>
      <dsp:spPr>
        <a:xfrm>
          <a:off x="6964795" y="513311"/>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52780" y="556891"/>
        <a:ext cx="21398" cy="4279"/>
      </dsp:txXfrm>
    </dsp:sp>
    <dsp:sp modelId="{2579D9EE-6312-49B4-A0D8-4A24E11C6453}">
      <dsp:nvSpPr>
        <dsp:cNvPr id="0" name=""/>
        <dsp:cNvSpPr/>
      </dsp:nvSpPr>
      <dsp:spPr>
        <a:xfrm>
          <a:off x="5105865" y="812"/>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Service report</a:t>
          </a:r>
          <a:endParaRPr lang="en-US" sz="2100" kern="1200" dirty="0"/>
        </a:p>
      </dsp:txBody>
      <dsp:txXfrm>
        <a:off x="5105865" y="812"/>
        <a:ext cx="1860730" cy="1116438"/>
      </dsp:txXfrm>
    </dsp:sp>
    <dsp:sp modelId="{D21F0E97-1318-4277-99DD-49CE0AA9643C}">
      <dsp:nvSpPr>
        <dsp:cNvPr id="0" name=""/>
        <dsp:cNvSpPr/>
      </dsp:nvSpPr>
      <dsp:spPr>
        <a:xfrm>
          <a:off x="1458834" y="1115450"/>
          <a:ext cx="6866094" cy="397367"/>
        </a:xfrm>
        <a:custGeom>
          <a:avLst/>
          <a:gdLst/>
          <a:ahLst/>
          <a:cxnLst/>
          <a:rect l="0" t="0" r="0" b="0"/>
          <a:pathLst>
            <a:path>
              <a:moveTo>
                <a:pt x="6866094" y="0"/>
              </a:moveTo>
              <a:lnTo>
                <a:pt x="6866094" y="215783"/>
              </a:lnTo>
              <a:lnTo>
                <a:pt x="0" y="215783"/>
              </a:lnTo>
              <a:lnTo>
                <a:pt x="0" y="39736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19896" y="1311994"/>
        <a:ext cx="343970" cy="4279"/>
      </dsp:txXfrm>
    </dsp:sp>
    <dsp:sp modelId="{50BE2C2B-3417-4834-AC2F-4E65E1EBF75B}">
      <dsp:nvSpPr>
        <dsp:cNvPr id="0" name=""/>
        <dsp:cNvSpPr/>
      </dsp:nvSpPr>
      <dsp:spPr>
        <a:xfrm>
          <a:off x="7394563" y="812"/>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Service portals</a:t>
          </a:r>
          <a:endParaRPr lang="en-US" sz="2100" kern="1200" dirty="0"/>
        </a:p>
      </dsp:txBody>
      <dsp:txXfrm>
        <a:off x="7394563" y="812"/>
        <a:ext cx="1860730" cy="1116438"/>
      </dsp:txXfrm>
    </dsp:sp>
    <dsp:sp modelId="{7BFC5E33-42F1-4DA1-84C2-236D72A642F7}">
      <dsp:nvSpPr>
        <dsp:cNvPr id="0" name=""/>
        <dsp:cNvSpPr/>
      </dsp:nvSpPr>
      <dsp:spPr>
        <a:xfrm>
          <a:off x="2387399" y="2057717"/>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5384" y="2101297"/>
        <a:ext cx="21398" cy="4279"/>
      </dsp:txXfrm>
    </dsp:sp>
    <dsp:sp modelId="{F4560A44-2391-4A18-AB3D-C273CF9F71FF}">
      <dsp:nvSpPr>
        <dsp:cNvPr id="0" name=""/>
        <dsp:cNvSpPr/>
      </dsp:nvSpPr>
      <dsp:spPr>
        <a:xfrm>
          <a:off x="528468" y="1545218"/>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Proactive monitoring alerts</a:t>
          </a:r>
          <a:endParaRPr lang="en-US" sz="2100" kern="1200" dirty="0"/>
        </a:p>
      </dsp:txBody>
      <dsp:txXfrm>
        <a:off x="528468" y="1545218"/>
        <a:ext cx="1860730" cy="1116438"/>
      </dsp:txXfrm>
    </dsp:sp>
    <dsp:sp modelId="{3975D747-99CF-42DD-8D12-D52E2EA6DED3}">
      <dsp:nvSpPr>
        <dsp:cNvPr id="0" name=""/>
        <dsp:cNvSpPr/>
      </dsp:nvSpPr>
      <dsp:spPr>
        <a:xfrm>
          <a:off x="4676097" y="2057717"/>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64082" y="2101297"/>
        <a:ext cx="21398" cy="4279"/>
      </dsp:txXfrm>
    </dsp:sp>
    <dsp:sp modelId="{C1BCE868-469B-42CD-B2EF-970E37758141}">
      <dsp:nvSpPr>
        <dsp:cNvPr id="0" name=""/>
        <dsp:cNvSpPr/>
      </dsp:nvSpPr>
      <dsp:spPr>
        <a:xfrm>
          <a:off x="2817167" y="1545218"/>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Hazard alerts field safety notices </a:t>
          </a:r>
          <a:endParaRPr lang="en-US" sz="2100" kern="1200" dirty="0"/>
        </a:p>
      </dsp:txBody>
      <dsp:txXfrm>
        <a:off x="2817167" y="1545218"/>
        <a:ext cx="1860730" cy="1116438"/>
      </dsp:txXfrm>
    </dsp:sp>
    <dsp:sp modelId="{BBF36F9E-F96E-4BE1-A6C2-6D78CE7CA2FF}">
      <dsp:nvSpPr>
        <dsp:cNvPr id="0" name=""/>
        <dsp:cNvSpPr/>
      </dsp:nvSpPr>
      <dsp:spPr>
        <a:xfrm>
          <a:off x="6964795" y="2057717"/>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52780" y="2101297"/>
        <a:ext cx="21398" cy="4279"/>
      </dsp:txXfrm>
    </dsp:sp>
    <dsp:sp modelId="{0A788AD9-2267-4B69-AF5F-BDE37344D552}">
      <dsp:nvSpPr>
        <dsp:cNvPr id="0" name=""/>
        <dsp:cNvSpPr/>
      </dsp:nvSpPr>
      <dsp:spPr>
        <a:xfrm>
          <a:off x="5105865" y="1545218"/>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Recalls</a:t>
          </a:r>
          <a:endParaRPr lang="en-US" sz="2100" kern="1200" dirty="0"/>
        </a:p>
      </dsp:txBody>
      <dsp:txXfrm>
        <a:off x="5105865" y="1545218"/>
        <a:ext cx="1860730" cy="1116438"/>
      </dsp:txXfrm>
    </dsp:sp>
    <dsp:sp modelId="{B9E7D032-2CC2-44C7-911F-E31A8A2517A9}">
      <dsp:nvSpPr>
        <dsp:cNvPr id="0" name=""/>
        <dsp:cNvSpPr/>
      </dsp:nvSpPr>
      <dsp:spPr>
        <a:xfrm>
          <a:off x="1458834" y="2659856"/>
          <a:ext cx="6866094" cy="397367"/>
        </a:xfrm>
        <a:custGeom>
          <a:avLst/>
          <a:gdLst/>
          <a:ahLst/>
          <a:cxnLst/>
          <a:rect l="0" t="0" r="0" b="0"/>
          <a:pathLst>
            <a:path>
              <a:moveTo>
                <a:pt x="6866094" y="0"/>
              </a:moveTo>
              <a:lnTo>
                <a:pt x="6866094" y="215783"/>
              </a:lnTo>
              <a:lnTo>
                <a:pt x="0" y="215783"/>
              </a:lnTo>
              <a:lnTo>
                <a:pt x="0" y="39736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19896" y="2856400"/>
        <a:ext cx="343970" cy="4279"/>
      </dsp:txXfrm>
    </dsp:sp>
    <dsp:sp modelId="{7CCB6FB5-3180-4174-ADC4-C413F75FEC64}">
      <dsp:nvSpPr>
        <dsp:cNvPr id="0" name=""/>
        <dsp:cNvSpPr/>
      </dsp:nvSpPr>
      <dsp:spPr>
        <a:xfrm>
          <a:off x="7394563" y="1545218"/>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FDA Maude Data base</a:t>
          </a:r>
          <a:endParaRPr lang="en-US" sz="2100" kern="1200" dirty="0"/>
        </a:p>
      </dsp:txBody>
      <dsp:txXfrm>
        <a:off x="7394563" y="1545218"/>
        <a:ext cx="1860730" cy="1116438"/>
      </dsp:txXfrm>
    </dsp:sp>
    <dsp:sp modelId="{A32A3F89-36E1-467C-BEDC-1C3B94955F34}">
      <dsp:nvSpPr>
        <dsp:cNvPr id="0" name=""/>
        <dsp:cNvSpPr/>
      </dsp:nvSpPr>
      <dsp:spPr>
        <a:xfrm>
          <a:off x="2387399" y="3602123"/>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5384" y="3645703"/>
        <a:ext cx="21398" cy="4279"/>
      </dsp:txXfrm>
    </dsp:sp>
    <dsp:sp modelId="{EA4E1808-A193-4AB0-9208-792F17BF7528}">
      <dsp:nvSpPr>
        <dsp:cNvPr id="0" name=""/>
        <dsp:cNvSpPr/>
      </dsp:nvSpPr>
      <dsp:spPr>
        <a:xfrm>
          <a:off x="528468" y="3089624"/>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Root cause analysis </a:t>
          </a:r>
          <a:endParaRPr lang="en-US" sz="2100" kern="1200" dirty="0"/>
        </a:p>
      </dsp:txBody>
      <dsp:txXfrm>
        <a:off x="528468" y="3089624"/>
        <a:ext cx="1860730" cy="1116438"/>
      </dsp:txXfrm>
    </dsp:sp>
    <dsp:sp modelId="{61C013A4-BA89-45B5-B950-E77D16ACE525}">
      <dsp:nvSpPr>
        <dsp:cNvPr id="0" name=""/>
        <dsp:cNvSpPr/>
      </dsp:nvSpPr>
      <dsp:spPr>
        <a:xfrm>
          <a:off x="4676097" y="3602123"/>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64082" y="3645703"/>
        <a:ext cx="21398" cy="4279"/>
      </dsp:txXfrm>
    </dsp:sp>
    <dsp:sp modelId="{86B86C4B-E2F4-4ED0-94E0-0FFBF1BC37F8}">
      <dsp:nvSpPr>
        <dsp:cNvPr id="0" name=""/>
        <dsp:cNvSpPr/>
      </dsp:nvSpPr>
      <dsp:spPr>
        <a:xfrm>
          <a:off x="2817167" y="3089624"/>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Trends Parieto analysis</a:t>
          </a:r>
          <a:endParaRPr lang="en-US" sz="2100" kern="1200" dirty="0"/>
        </a:p>
      </dsp:txBody>
      <dsp:txXfrm>
        <a:off x="2817167" y="3089624"/>
        <a:ext cx="1860730" cy="1116438"/>
      </dsp:txXfrm>
    </dsp:sp>
    <dsp:sp modelId="{BF092289-4A24-4AEE-A791-0E99BECA1195}">
      <dsp:nvSpPr>
        <dsp:cNvPr id="0" name=""/>
        <dsp:cNvSpPr/>
      </dsp:nvSpPr>
      <dsp:spPr>
        <a:xfrm>
          <a:off x="6964795" y="3602123"/>
          <a:ext cx="397367" cy="91440"/>
        </a:xfrm>
        <a:custGeom>
          <a:avLst/>
          <a:gdLst/>
          <a:ahLst/>
          <a:cxnLst/>
          <a:rect l="0" t="0" r="0" b="0"/>
          <a:pathLst>
            <a:path>
              <a:moveTo>
                <a:pt x="0" y="45720"/>
              </a:moveTo>
              <a:lnTo>
                <a:pt x="39736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52780" y="3645703"/>
        <a:ext cx="21398" cy="4279"/>
      </dsp:txXfrm>
    </dsp:sp>
    <dsp:sp modelId="{BCBF5D80-2B8B-4F01-9875-DB44755103FB}">
      <dsp:nvSpPr>
        <dsp:cNvPr id="0" name=""/>
        <dsp:cNvSpPr/>
      </dsp:nvSpPr>
      <dsp:spPr>
        <a:xfrm>
          <a:off x="5105865" y="3089624"/>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Newsgroups</a:t>
          </a:r>
          <a:endParaRPr lang="en-US" sz="2100" kern="1200" dirty="0"/>
        </a:p>
      </dsp:txBody>
      <dsp:txXfrm>
        <a:off x="5105865" y="3089624"/>
        <a:ext cx="1860730" cy="1116438"/>
      </dsp:txXfrm>
    </dsp:sp>
    <dsp:sp modelId="{EDD82759-42A9-41E2-8857-02D23CE41FDC}">
      <dsp:nvSpPr>
        <dsp:cNvPr id="0" name=""/>
        <dsp:cNvSpPr/>
      </dsp:nvSpPr>
      <dsp:spPr>
        <a:xfrm>
          <a:off x="7394563" y="3089624"/>
          <a:ext cx="1860730" cy="1116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7" tIns="95707" rIns="91177" bIns="95707" numCol="1" spcCol="1270" anchor="ctr" anchorCtr="0">
          <a:noAutofit/>
        </a:bodyPr>
        <a:lstStyle/>
        <a:p>
          <a:pPr marL="0" lvl="0" indent="0" algn="ctr" defTabSz="933450">
            <a:lnSpc>
              <a:spcPct val="90000"/>
            </a:lnSpc>
            <a:spcBef>
              <a:spcPct val="0"/>
            </a:spcBef>
            <a:spcAft>
              <a:spcPct val="35000"/>
            </a:spcAft>
            <a:buNone/>
          </a:pPr>
          <a:r>
            <a:rPr lang="en-GB" sz="2100" kern="1200" dirty="0"/>
            <a:t>Publications</a:t>
          </a:r>
          <a:endParaRPr lang="en-US" sz="2100" kern="1200" dirty="0"/>
        </a:p>
      </dsp:txBody>
      <dsp:txXfrm>
        <a:off x="7394563" y="3089624"/>
        <a:ext cx="1860730" cy="111643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1E56A-A978-40B3-947B-7127847EDF0A}" type="datetimeFigureOut">
              <a:rPr lang="en-IE" smtClean="0"/>
              <a:t>09/10/2023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7B0-D6AE-4B04-8604-32F3FC7E31B7}" type="slidenum">
              <a:rPr lang="en-IE" smtClean="0"/>
              <a:t>‹#›</a:t>
            </a:fld>
            <a:endParaRPr lang="en-IE" dirty="0"/>
          </a:p>
        </p:txBody>
      </p:sp>
    </p:spTree>
    <p:extLst>
      <p:ext uri="{BB962C8B-B14F-4D97-AF65-F5344CB8AC3E}">
        <p14:creationId xmlns:p14="http://schemas.microsoft.com/office/powerpoint/2010/main" val="425403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200" dirty="0">
              <a:solidFill>
                <a:srgbClr val="FF0000"/>
              </a:solidFill>
            </a:endParaRPr>
          </a:p>
        </p:txBody>
      </p:sp>
      <p:sp>
        <p:nvSpPr>
          <p:cNvPr id="4" name="Platshållare för bildnummer 3"/>
          <p:cNvSpPr>
            <a:spLocks noGrp="1"/>
          </p:cNvSpPr>
          <p:nvPr>
            <p:ph type="sldNum" sz="quarter" idx="10"/>
          </p:nvPr>
        </p:nvSpPr>
        <p:spPr/>
        <p:txBody>
          <a:bodyPr/>
          <a:lstStyle/>
          <a:p>
            <a:fld id="{D829B188-5FF7-46EF-B6D7-9698D140DECC}" type="slidenum">
              <a:rPr lang="sv-SE" smtClean="0"/>
              <a:pPr/>
              <a:t>18</a:t>
            </a:fld>
            <a:endParaRPr lang="sv-SE"/>
          </a:p>
        </p:txBody>
      </p:sp>
    </p:spTree>
    <p:extLst>
      <p:ext uri="{BB962C8B-B14F-4D97-AF65-F5344CB8AC3E}">
        <p14:creationId xmlns:p14="http://schemas.microsoft.com/office/powerpoint/2010/main" val="4116468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2" name="Google Shape;1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32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58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420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65920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167290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C3309CC-8A2D-4902-B10F-52A4E91A7EE7}" type="datetimeFigureOut">
              <a:rPr lang="en-IE" smtClean="0"/>
              <a:t>09/10/2023</a:t>
            </a:fld>
            <a:endParaRPr lang="en-IE" dirty="0"/>
          </a:p>
        </p:txBody>
      </p:sp>
      <p:sp>
        <p:nvSpPr>
          <p:cNvPr id="5" name="Footer Placeholder 4"/>
          <p:cNvSpPr>
            <a:spLocks noGrp="1"/>
          </p:cNvSpPr>
          <p:nvPr>
            <p:ph type="ftr" sz="quarter" idx="11"/>
          </p:nvPr>
        </p:nvSpPr>
        <p:spPr>
          <a:xfrm>
            <a:off x="3776135" y="6422854"/>
            <a:ext cx="4279669" cy="365125"/>
          </a:xfrm>
        </p:spPr>
        <p:txBody>
          <a:bodyPr/>
          <a:lstStyle/>
          <a:p>
            <a:endParaRPr lang="en-IE" dirty="0"/>
          </a:p>
        </p:txBody>
      </p:sp>
      <p:sp>
        <p:nvSpPr>
          <p:cNvPr id="6" name="Slide Number Placeholder 5"/>
          <p:cNvSpPr>
            <a:spLocks noGrp="1"/>
          </p:cNvSpPr>
          <p:nvPr>
            <p:ph type="sldNum" sz="quarter" idx="12"/>
          </p:nvPr>
        </p:nvSpPr>
        <p:spPr>
          <a:xfrm>
            <a:off x="8073048" y="6422854"/>
            <a:ext cx="879759" cy="365125"/>
          </a:xfrm>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1361569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lvl1pPr>
              <a:defRPr sz="3200" b="0"/>
            </a:lvl1pPr>
          </a:lstStyle>
          <a:p>
            <a:r>
              <a:rPr kumimoji="0" lang="it-IT" dirty="0"/>
              <a:t>Fare clic per modificare lo stile del titolo</a:t>
            </a:r>
            <a:endParaRPr kumimoji="0" lang="en-US" dirty="0"/>
          </a:p>
        </p:txBody>
      </p:sp>
      <p:sp>
        <p:nvSpPr>
          <p:cNvPr id="8" name="Segnaposto contenuto 7"/>
          <p:cNvSpPr>
            <a:spLocks noGrp="1"/>
          </p:cNvSpPr>
          <p:nvPr>
            <p:ph sz="quarter" idx="1" hasCustomPrompt="1"/>
          </p:nvPr>
        </p:nvSpPr>
        <p:spPr>
          <a:xfrm>
            <a:off x="609600" y="1219200"/>
            <a:ext cx="10972800" cy="4937760"/>
          </a:xfrm>
        </p:spPr>
        <p:txBody>
          <a:bodyPr>
            <a:normAutofit/>
          </a:bodyPr>
          <a:lstStyle>
            <a:lvl1pPr marL="365751" marR="0" indent="-365751" algn="just" defTabSz="1219170" rtl="0" eaLnBrk="1" fontAlgn="auto" latinLnBrk="0" hangingPunct="1">
              <a:lnSpc>
                <a:spcPct val="100000"/>
              </a:lnSpc>
              <a:spcBef>
                <a:spcPts val="800"/>
              </a:spcBef>
              <a:spcAft>
                <a:spcPts val="0"/>
              </a:spcAft>
              <a:buClr>
                <a:srgbClr val="013539"/>
              </a:buClr>
              <a:buSzPct val="76000"/>
              <a:buFont typeface="Wingdings 3"/>
              <a:buChar char=""/>
              <a:tabLst/>
              <a:defRPr sz="2667">
                <a:solidFill>
                  <a:srgbClr val="0D3A59"/>
                </a:solidFill>
              </a:defRPr>
            </a:lvl1pPr>
            <a:lvl2pPr marL="731502" marR="0" indent="-365751" algn="just" defTabSz="1219170" rtl="0" eaLnBrk="1" fontAlgn="auto" latinLnBrk="0" hangingPunct="1">
              <a:lnSpc>
                <a:spcPct val="100000"/>
              </a:lnSpc>
              <a:spcBef>
                <a:spcPts val="667"/>
              </a:spcBef>
              <a:spcAft>
                <a:spcPts val="0"/>
              </a:spcAft>
              <a:buClr>
                <a:srgbClr val="015E64"/>
              </a:buClr>
              <a:buSzPct val="76000"/>
              <a:buFont typeface="Wingdings 3"/>
              <a:buChar char=""/>
              <a:tabLst/>
              <a:defRPr sz="2400">
                <a:solidFill>
                  <a:srgbClr val="0D3A59"/>
                </a:solidFill>
              </a:defRPr>
            </a:lvl2pPr>
            <a:lvl3pPr marL="1097253" marR="0" indent="-304792" algn="just" defTabSz="1219170" rtl="0" eaLnBrk="1" fontAlgn="auto" latinLnBrk="0" hangingPunct="1">
              <a:lnSpc>
                <a:spcPct val="100000"/>
              </a:lnSpc>
              <a:spcBef>
                <a:spcPts val="667"/>
              </a:spcBef>
              <a:spcAft>
                <a:spcPts val="0"/>
              </a:spcAft>
              <a:buClr>
                <a:srgbClr val="018791"/>
              </a:buClr>
              <a:buSzPct val="76000"/>
              <a:buFont typeface="Wingdings 3"/>
              <a:buChar char=""/>
              <a:tabLst/>
              <a:defRPr sz="2133">
                <a:solidFill>
                  <a:srgbClr val="0D3A59"/>
                </a:solidFill>
              </a:defRPr>
            </a:lvl3pPr>
            <a:lvl4pPr>
              <a:defRPr sz="1867">
                <a:solidFill>
                  <a:srgbClr val="0D3A59"/>
                </a:solidFill>
              </a:defRPr>
            </a:lvl4pPr>
            <a:lvl5pPr>
              <a:defRPr sz="1600">
                <a:solidFill>
                  <a:srgbClr val="0D3A59"/>
                </a:solidFill>
              </a:defRPr>
            </a:lvl5pPr>
          </a:lstStyle>
          <a:p>
            <a:pPr marL="365751" marR="0" lvl="0" indent="-365751" algn="just" defTabSz="1219170" rtl="0" eaLnBrk="1" fontAlgn="auto" latinLnBrk="0" hangingPunct="1">
              <a:lnSpc>
                <a:spcPct val="100000"/>
              </a:lnSpc>
              <a:spcBef>
                <a:spcPts val="800"/>
              </a:spcBef>
              <a:spcAft>
                <a:spcPts val="0"/>
              </a:spcAft>
              <a:buClr>
                <a:srgbClr val="013539"/>
              </a:buClr>
              <a:buSzPct val="76000"/>
              <a:buFont typeface="Wingdings 3"/>
              <a:buChar char=""/>
              <a:tabLst/>
              <a:defRPr/>
            </a:pPr>
            <a:r>
              <a:rPr kumimoji="0" lang="it-IT" sz="2667" b="0" i="0" u="none" strike="noStrike" kern="1200" cap="none" spc="0" normalizeH="0" baseline="0" noProof="0" dirty="0">
                <a:ln>
                  <a:noFill/>
                </a:ln>
                <a:solidFill>
                  <a:srgbClr val="013539"/>
                </a:solidFill>
                <a:effectLst/>
                <a:uLnTx/>
                <a:uFillTx/>
                <a:latin typeface="+mn-lt"/>
                <a:ea typeface="+mn-ea"/>
                <a:cs typeface="+mn-cs"/>
              </a:rPr>
              <a:t>Fare clic per modificare stili del testo dello schema</a:t>
            </a:r>
          </a:p>
          <a:p>
            <a:pPr marL="731502" marR="0" lvl="1" indent="-365751" algn="just" defTabSz="1219170" rtl="0" eaLnBrk="1" fontAlgn="auto" latinLnBrk="0" hangingPunct="1">
              <a:lnSpc>
                <a:spcPct val="100000"/>
              </a:lnSpc>
              <a:spcBef>
                <a:spcPts val="667"/>
              </a:spcBef>
              <a:spcAft>
                <a:spcPts val="0"/>
              </a:spcAft>
              <a:buClr>
                <a:srgbClr val="015E64"/>
              </a:buClr>
              <a:buSzPct val="76000"/>
              <a:buFont typeface="Wingdings 3"/>
              <a:buChar char=""/>
              <a:tabLst/>
              <a:defRPr/>
            </a:pPr>
            <a:r>
              <a:rPr kumimoji="0" lang="it-IT" sz="2400" b="0" i="0" u="none" strike="noStrike" kern="1200" cap="none" spc="0" normalizeH="0" baseline="0" noProof="0" dirty="0">
                <a:ln>
                  <a:noFill/>
                </a:ln>
                <a:solidFill>
                  <a:srgbClr val="015E64"/>
                </a:solidFill>
                <a:effectLst/>
                <a:uLnTx/>
                <a:uFillTx/>
                <a:latin typeface="+mn-lt"/>
                <a:ea typeface="+mn-ea"/>
                <a:cs typeface="+mn-cs"/>
              </a:rPr>
              <a:t>Secondo livello</a:t>
            </a:r>
          </a:p>
          <a:p>
            <a:pPr marL="1097253" marR="0" lvl="2" indent="-304792" algn="just" defTabSz="1219170" rtl="0" eaLnBrk="1" fontAlgn="auto" latinLnBrk="0" hangingPunct="1">
              <a:lnSpc>
                <a:spcPct val="100000"/>
              </a:lnSpc>
              <a:spcBef>
                <a:spcPts val="667"/>
              </a:spcBef>
              <a:spcAft>
                <a:spcPts val="0"/>
              </a:spcAft>
              <a:buClr>
                <a:srgbClr val="018791"/>
              </a:buClr>
              <a:buSzPct val="76000"/>
              <a:buFont typeface="Wingdings 3"/>
              <a:buChar char=""/>
              <a:tabLst/>
              <a:defRPr/>
            </a:pPr>
            <a:r>
              <a:rPr kumimoji="0" lang="it-IT" sz="2133" b="0" i="0" u="none" strike="noStrike" kern="1200" cap="none" spc="0" normalizeH="0" baseline="0" noProof="0" dirty="0">
                <a:ln>
                  <a:noFill/>
                </a:ln>
                <a:solidFill>
                  <a:srgbClr val="018791"/>
                </a:solidFill>
                <a:effectLst/>
                <a:uLnTx/>
                <a:uFillTx/>
                <a:latin typeface="+mn-lt"/>
                <a:ea typeface="+mn-ea"/>
                <a:cs typeface="+mn-cs"/>
              </a:rPr>
              <a:t>Terzo livello</a:t>
            </a:r>
          </a:p>
        </p:txBody>
      </p:sp>
    </p:spTree>
    <p:extLst>
      <p:ext uri="{BB962C8B-B14F-4D97-AF65-F5344CB8AC3E}">
        <p14:creationId xmlns:p14="http://schemas.microsoft.com/office/powerpoint/2010/main" val="118024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8" name="Rectangle: Single Corner Rounded 7">
            <a:extLst>
              <a:ext uri="{FF2B5EF4-FFF2-40B4-BE49-F238E27FC236}">
                <a16:creationId xmlns:a16="http://schemas.microsoft.com/office/drawing/2014/main" id="{6AFFB362-C482-4E3A-93EF-2F31B2D8605D}"/>
              </a:ext>
            </a:extLst>
          </p:cNvPr>
          <p:cNvSpPr/>
          <p:nvPr userDrawn="1"/>
        </p:nvSpPr>
        <p:spPr>
          <a:xfrm>
            <a:off x="0" y="6049963"/>
            <a:ext cx="12192001" cy="808038"/>
          </a:xfrm>
          <a:prstGeom prst="round1Rect">
            <a:avLst>
              <a:gd name="adj" fmla="val 50000"/>
            </a:avLst>
          </a:prstGeom>
          <a:gradFill flip="none" rotWithShape="1">
            <a:gsLst>
              <a:gs pos="6195">
                <a:schemeClr val="accent5">
                  <a:lumMod val="0"/>
                  <a:lumOff val="100000"/>
                </a:schemeClr>
              </a:gs>
              <a:gs pos="100000">
                <a:srgbClr val="009950"/>
              </a:gs>
            </a:gsLst>
            <a:path path="circle">
              <a:fillToRect l="100000" b="100000"/>
            </a:path>
            <a:tileRect t="-100000" r="-100000"/>
          </a:gradFill>
          <a:ln w="9525">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6" name="Picture 35" descr="A picture containing drawing, food&#10;&#10;Description automatically generated">
            <a:extLst>
              <a:ext uri="{FF2B5EF4-FFF2-40B4-BE49-F238E27FC236}">
                <a16:creationId xmlns:a16="http://schemas.microsoft.com/office/drawing/2014/main" id="{4F47F516-1D31-43DA-9CBB-146B6DEF7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7975" y="6023424"/>
            <a:ext cx="2907212" cy="861116"/>
          </a:xfrm>
          <a:prstGeom prst="rect">
            <a:avLst/>
          </a:prstGeom>
        </p:spPr>
      </p:pic>
      <p:pic>
        <p:nvPicPr>
          <p:cNvPr id="26" name="Picture 25"/>
          <p:cNvPicPr>
            <a:picLocks noChangeAspect="1"/>
          </p:cNvPicPr>
          <p:nvPr userDrawn="1"/>
        </p:nvPicPr>
        <p:blipFill>
          <a:blip r:embed="rId3"/>
          <a:stretch>
            <a:fillRect/>
          </a:stretch>
        </p:blipFill>
        <p:spPr>
          <a:xfrm>
            <a:off x="10661527" y="138112"/>
            <a:ext cx="1333746" cy="1333746"/>
          </a:xfrm>
          <a:prstGeom prst="rect">
            <a:avLst/>
          </a:prstGeom>
        </p:spPr>
      </p:pic>
    </p:spTree>
    <p:extLst>
      <p:ext uri="{BB962C8B-B14F-4D97-AF65-F5344CB8AC3E}">
        <p14:creationId xmlns:p14="http://schemas.microsoft.com/office/powerpoint/2010/main" val="3968009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Diapositiva titolo">
    <p:spTree>
      <p:nvGrpSpPr>
        <p:cNvPr id="1" name="Shape 17"/>
        <p:cNvGrpSpPr/>
        <p:nvPr/>
      </p:nvGrpSpPr>
      <p:grpSpPr>
        <a:xfrm>
          <a:off x="0" y="0"/>
          <a:ext cx="0" cy="0"/>
          <a:chOff x="0" y="0"/>
          <a:chExt cx="0" cy="0"/>
        </a:xfrm>
      </p:grpSpPr>
      <p:sp>
        <p:nvSpPr>
          <p:cNvPr id="18" name="Google Shape;18;p6"/>
          <p:cNvSpPr/>
          <p:nvPr/>
        </p:nvSpPr>
        <p:spPr>
          <a:xfrm>
            <a:off x="812800" y="1219200"/>
            <a:ext cx="10566400" cy="914400"/>
          </a:xfrm>
          <a:custGeom>
            <a:avLst/>
            <a:gdLst/>
            <a:ahLst/>
            <a:cxnLst/>
            <a:rect l="l" t="t" r="r" b="b"/>
            <a:pathLst>
              <a:path w="1000" h="1000" extrusionOk="0">
                <a:moveTo>
                  <a:pt x="0" y="1000"/>
                </a:moveTo>
                <a:lnTo>
                  <a:pt x="0" y="0"/>
                </a:lnTo>
                <a:lnTo>
                  <a:pt x="1000" y="0"/>
                </a:lnTo>
              </a:path>
            </a:pathLst>
          </a:custGeom>
          <a:noFill/>
          <a:ln w="25400" cap="flat" cmpd="sng">
            <a:solidFill>
              <a:schemeClr val="accent1"/>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cxnSp>
        <p:nvCxnSpPr>
          <p:cNvPr id="19" name="Google Shape;19;p6"/>
          <p:cNvCxnSpPr/>
          <p:nvPr/>
        </p:nvCxnSpPr>
        <p:spPr>
          <a:xfrm>
            <a:off x="2641601" y="3962400"/>
            <a:ext cx="8682567" cy="0"/>
          </a:xfrm>
          <a:prstGeom prst="straightConnector1">
            <a:avLst/>
          </a:prstGeom>
          <a:noFill/>
          <a:ln w="19050" cap="flat" cmpd="sng">
            <a:solidFill>
              <a:schemeClr val="accent1"/>
            </a:solidFill>
            <a:prstDash val="solid"/>
            <a:round/>
            <a:headEnd type="none" w="med" len="med"/>
            <a:tailEnd type="none" w="med" len="med"/>
          </a:ln>
        </p:spPr>
      </p:cxnSp>
      <p:sp>
        <p:nvSpPr>
          <p:cNvPr id="20" name="Google Shape;20;p6"/>
          <p:cNvSpPr txBox="1">
            <a:spLocks noGrp="1"/>
          </p:cNvSpPr>
          <p:nvPr>
            <p:ph type="ctrTitle"/>
          </p:nvPr>
        </p:nvSpPr>
        <p:spPr>
          <a:xfrm>
            <a:off x="1219201" y="1524000"/>
            <a:ext cx="10164233" cy="1752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subTitle" idx="1"/>
          </p:nvPr>
        </p:nvSpPr>
        <p:spPr>
          <a:xfrm>
            <a:off x="2641600" y="3962400"/>
            <a:ext cx="8737600" cy="1752600"/>
          </a:xfrm>
          <a:prstGeom prst="rect">
            <a:avLst/>
          </a:prstGeom>
          <a:noFill/>
          <a:ln>
            <a:noFill/>
          </a:ln>
        </p:spPr>
        <p:txBody>
          <a:bodyPr spcFirstLastPara="1" wrap="square" lIns="91425" tIns="45700" rIns="91425" bIns="45700" anchor="t" anchorCtr="0">
            <a:noAutofit/>
          </a:bodyPr>
          <a:lstStyle>
            <a:lvl1pPr lvl="0" algn="l">
              <a:spcBef>
                <a:spcPts val="560"/>
              </a:spcBef>
              <a:spcAft>
                <a:spcPts val="0"/>
              </a:spcAft>
              <a:buSzPts val="1820"/>
              <a:buFont typeface="Noto Sans Symbols"/>
              <a:buNone/>
              <a:defRPr sz="2800"/>
            </a:lvl1pPr>
            <a:lvl2pPr lvl="1" algn="l">
              <a:spcBef>
                <a:spcPts val="360"/>
              </a:spcBef>
              <a:spcAft>
                <a:spcPts val="0"/>
              </a:spcAft>
              <a:buSzPts val="1080"/>
              <a:buChar char="❑"/>
              <a:defRPr/>
            </a:lvl2pPr>
            <a:lvl3pPr lvl="2" algn="l">
              <a:spcBef>
                <a:spcPts val="360"/>
              </a:spcBef>
              <a:spcAft>
                <a:spcPts val="0"/>
              </a:spcAft>
              <a:buSzPts val="1170"/>
              <a:buChar char="■"/>
              <a:defRPr/>
            </a:lvl3pPr>
            <a:lvl4pPr lvl="3" algn="l">
              <a:spcBef>
                <a:spcPts val="360"/>
              </a:spcBef>
              <a:spcAft>
                <a:spcPts val="0"/>
              </a:spcAft>
              <a:buSzPts val="1260"/>
              <a:buChar char="❑"/>
              <a:defRPr/>
            </a:lvl4pPr>
            <a:lvl5pPr lvl="4" algn="l">
              <a:spcBef>
                <a:spcPts val="360"/>
              </a:spcBef>
              <a:spcAft>
                <a:spcPts val="0"/>
              </a:spcAft>
              <a:buSzPts val="135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2" name="Google Shape;22;p6"/>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6"/>
          <p:cNvSpPr txBox="1">
            <a:spLocks noGrp="1"/>
          </p:cNvSpPr>
          <p:nvPr>
            <p:ph type="ftr" idx="11"/>
          </p:nvPr>
        </p:nvSpPr>
        <p:spPr>
          <a:xfrm>
            <a:off x="4165600" y="6243638"/>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6"/>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740659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body" idx="1"/>
          </p:nvPr>
        </p:nvSpPr>
        <p:spPr>
          <a:xfrm>
            <a:off x="609600" y="1600201"/>
            <a:ext cx="10972800" cy="4530725"/>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7"/>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7"/>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3777068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560"/>
              <a:buNone/>
              <a:defRPr sz="2400"/>
            </a:lvl1pPr>
            <a:lvl2pPr marL="914400" lvl="1" indent="-228600" algn="l">
              <a:spcBef>
                <a:spcPts val="400"/>
              </a:spcBef>
              <a:spcAft>
                <a:spcPts val="0"/>
              </a:spcAft>
              <a:buSzPts val="1200"/>
              <a:buNone/>
              <a:defRPr sz="2000"/>
            </a:lvl2pPr>
            <a:lvl3pPr marL="1371600" lvl="2" indent="-228600" algn="l">
              <a:spcBef>
                <a:spcPts val="360"/>
              </a:spcBef>
              <a:spcAft>
                <a:spcPts val="0"/>
              </a:spcAft>
              <a:buSzPts val="1170"/>
              <a:buNone/>
              <a:defRPr sz="1800"/>
            </a:lvl3pPr>
            <a:lvl4pPr marL="1828800" lvl="3" indent="-228600" algn="l">
              <a:spcBef>
                <a:spcPts val="320"/>
              </a:spcBef>
              <a:spcAft>
                <a:spcPts val="0"/>
              </a:spcAft>
              <a:buSzPts val="1120"/>
              <a:buNone/>
              <a:defRPr sz="1600"/>
            </a:lvl4pPr>
            <a:lvl5pPr marL="2286000" lvl="4" indent="-228600" algn="l">
              <a:spcBef>
                <a:spcPts val="320"/>
              </a:spcBef>
              <a:spcAft>
                <a:spcPts val="0"/>
              </a:spcAft>
              <a:buSzPts val="12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4" name="Google Shape;34;p8"/>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8"/>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221224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609600" y="1600201"/>
            <a:ext cx="5384800" cy="4530725"/>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2"/>
          </p:nvPr>
        </p:nvSpPr>
        <p:spPr>
          <a:xfrm>
            <a:off x="6197600" y="1600201"/>
            <a:ext cx="5384800" cy="4530725"/>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9"/>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20301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560"/>
              <a:buNone/>
              <a:defRPr sz="2400" b="1"/>
            </a:lvl1pPr>
            <a:lvl2pPr marL="914400" lvl="1" indent="-228600" algn="l">
              <a:spcBef>
                <a:spcPts val="400"/>
              </a:spcBef>
              <a:spcAft>
                <a:spcPts val="0"/>
              </a:spcAft>
              <a:buSzPts val="1200"/>
              <a:buNone/>
              <a:defRPr sz="2000" b="1"/>
            </a:lvl2pPr>
            <a:lvl3pPr marL="1371600" lvl="2" indent="-228600" algn="l">
              <a:spcBef>
                <a:spcPts val="360"/>
              </a:spcBef>
              <a:spcAft>
                <a:spcPts val="0"/>
              </a:spcAft>
              <a:buSzPts val="1170"/>
              <a:buNone/>
              <a:defRPr sz="1800" b="1"/>
            </a:lvl3pPr>
            <a:lvl4pPr marL="1828800" lvl="3" indent="-228600" algn="l">
              <a:spcBef>
                <a:spcPts val="320"/>
              </a:spcBef>
              <a:spcAft>
                <a:spcPts val="0"/>
              </a:spcAft>
              <a:buSzPts val="1120"/>
              <a:buNone/>
              <a:defRPr sz="1600" b="1"/>
            </a:lvl4pPr>
            <a:lvl5pPr marL="2286000" lvl="4" indent="-228600" algn="l">
              <a:spcBef>
                <a:spcPts val="32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0"/>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0"/>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560"/>
              <a:buNone/>
              <a:defRPr sz="2400" b="1"/>
            </a:lvl1pPr>
            <a:lvl2pPr marL="914400" lvl="1" indent="-228600" algn="l">
              <a:spcBef>
                <a:spcPts val="400"/>
              </a:spcBef>
              <a:spcAft>
                <a:spcPts val="0"/>
              </a:spcAft>
              <a:buSzPts val="1200"/>
              <a:buNone/>
              <a:defRPr sz="2000" b="1"/>
            </a:lvl2pPr>
            <a:lvl3pPr marL="1371600" lvl="2" indent="-228600" algn="l">
              <a:spcBef>
                <a:spcPts val="360"/>
              </a:spcBef>
              <a:spcAft>
                <a:spcPts val="0"/>
              </a:spcAft>
              <a:buSzPts val="1170"/>
              <a:buNone/>
              <a:defRPr sz="1800" b="1"/>
            </a:lvl3pPr>
            <a:lvl4pPr marL="1828800" lvl="3" indent="-228600" algn="l">
              <a:spcBef>
                <a:spcPts val="320"/>
              </a:spcBef>
              <a:spcAft>
                <a:spcPts val="0"/>
              </a:spcAft>
              <a:buSzPts val="1120"/>
              <a:buNone/>
              <a:defRPr sz="1600" b="1"/>
            </a:lvl4pPr>
            <a:lvl5pPr marL="2286000" lvl="4" indent="-228600" algn="l">
              <a:spcBef>
                <a:spcPts val="32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0"/>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0"/>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1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0"/>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06373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1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11"/>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7927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3061876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58"/>
        <p:cNvGrpSpPr/>
        <p:nvPr/>
      </p:nvGrpSpPr>
      <p:grpSpPr>
        <a:xfrm>
          <a:off x="0" y="0"/>
          <a:ext cx="0" cy="0"/>
          <a:chOff x="0" y="0"/>
          <a:chExt cx="0" cy="0"/>
        </a:xfrm>
      </p:grpSpPr>
      <p:sp>
        <p:nvSpPr>
          <p:cNvPr id="59" name="Google Shape;59;p12"/>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1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12"/>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223824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Autofit/>
          </a:bodyPr>
          <a:lstStyle>
            <a:lvl1pPr marL="457200" lvl="0" indent="-360680" algn="l">
              <a:spcBef>
                <a:spcPts val="640"/>
              </a:spcBef>
              <a:spcAft>
                <a:spcPts val="0"/>
              </a:spcAft>
              <a:buSzPts val="2080"/>
              <a:buChar char="■"/>
              <a:defRPr sz="3200"/>
            </a:lvl1pPr>
            <a:lvl2pPr marL="914400" lvl="1" indent="-335280" algn="l">
              <a:spcBef>
                <a:spcPts val="560"/>
              </a:spcBef>
              <a:spcAft>
                <a:spcPts val="0"/>
              </a:spcAft>
              <a:buSzPts val="1680"/>
              <a:buChar char="❑"/>
              <a:defRPr sz="2800"/>
            </a:lvl2pPr>
            <a:lvl3pPr marL="1371600" lvl="2" indent="-327660" algn="l">
              <a:spcBef>
                <a:spcPts val="480"/>
              </a:spcBef>
              <a:spcAft>
                <a:spcPts val="0"/>
              </a:spcAft>
              <a:buSzPts val="1560"/>
              <a:buChar char="■"/>
              <a:defRPr sz="2400"/>
            </a:lvl3pPr>
            <a:lvl4pPr marL="1828800" lvl="3" indent="-317500" algn="l">
              <a:spcBef>
                <a:spcPts val="400"/>
              </a:spcBef>
              <a:spcAft>
                <a:spcPts val="0"/>
              </a:spcAft>
              <a:buSzPts val="1400"/>
              <a:buChar char="❑"/>
              <a:defRPr sz="2000"/>
            </a:lvl4pPr>
            <a:lvl5pPr marL="2286000" lvl="4" indent="-323850" algn="l">
              <a:spcBef>
                <a:spcPts val="400"/>
              </a:spcBef>
              <a:spcAft>
                <a:spcPts val="0"/>
              </a:spcAft>
              <a:buSzPts val="15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040"/>
              <a:buNone/>
              <a:defRPr sz="1600"/>
            </a:lvl1pPr>
            <a:lvl2pPr marL="914400" lvl="1" indent="-228600" algn="l">
              <a:spcBef>
                <a:spcPts val="280"/>
              </a:spcBef>
              <a:spcAft>
                <a:spcPts val="0"/>
              </a:spcAft>
              <a:buSzPts val="840"/>
              <a:buNone/>
              <a:defRPr sz="1400"/>
            </a:lvl2pPr>
            <a:lvl3pPr marL="1371600" lvl="2" indent="-228600" algn="l">
              <a:spcBef>
                <a:spcPts val="240"/>
              </a:spcBef>
              <a:spcAft>
                <a:spcPts val="0"/>
              </a:spcAft>
              <a:buSzPts val="780"/>
              <a:buNone/>
              <a:defRPr sz="1200"/>
            </a:lvl3pPr>
            <a:lvl4pPr marL="1828800" lvl="3" indent="-228600" algn="l">
              <a:spcBef>
                <a:spcPts val="200"/>
              </a:spcBef>
              <a:spcAft>
                <a:spcPts val="0"/>
              </a:spcAft>
              <a:buSzPts val="700"/>
              <a:buNone/>
              <a:defRPr sz="1000"/>
            </a:lvl4pPr>
            <a:lvl5pPr marL="2286000" lvl="4" indent="-228600" algn="l">
              <a:spcBef>
                <a:spcPts val="2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3"/>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13"/>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371282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a:spLocks noGrp="1"/>
          </p:cNvSpPr>
          <p:nvPr>
            <p:ph type="pic" idx="2"/>
          </p:nvPr>
        </p:nvSpPr>
        <p:spPr>
          <a:xfrm>
            <a:off x="5183717" y="987426"/>
            <a:ext cx="6172200" cy="4873625"/>
          </a:xfrm>
          <a:prstGeom prst="rect">
            <a:avLst/>
          </a:prstGeom>
          <a:noFill/>
          <a:ln>
            <a:noFill/>
          </a:ln>
        </p:spPr>
      </p:sp>
      <p:sp>
        <p:nvSpPr>
          <p:cNvPr id="72" name="Google Shape;72;p14"/>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040"/>
              <a:buNone/>
              <a:defRPr sz="1600"/>
            </a:lvl1pPr>
            <a:lvl2pPr marL="914400" lvl="1" indent="-228600" algn="l">
              <a:spcBef>
                <a:spcPts val="280"/>
              </a:spcBef>
              <a:spcAft>
                <a:spcPts val="0"/>
              </a:spcAft>
              <a:buSzPts val="840"/>
              <a:buNone/>
              <a:defRPr sz="1400"/>
            </a:lvl2pPr>
            <a:lvl3pPr marL="1371600" lvl="2" indent="-228600" algn="l">
              <a:spcBef>
                <a:spcPts val="240"/>
              </a:spcBef>
              <a:spcAft>
                <a:spcPts val="0"/>
              </a:spcAft>
              <a:buSzPts val="780"/>
              <a:buNone/>
              <a:defRPr sz="1200"/>
            </a:lvl3pPr>
            <a:lvl4pPr marL="1828800" lvl="3" indent="-228600" algn="l">
              <a:spcBef>
                <a:spcPts val="200"/>
              </a:spcBef>
              <a:spcAft>
                <a:spcPts val="0"/>
              </a:spcAft>
              <a:buSzPts val="700"/>
              <a:buNone/>
              <a:defRPr sz="1000"/>
            </a:lvl4pPr>
            <a:lvl5pPr marL="2286000" lvl="4" indent="-228600" algn="l">
              <a:spcBef>
                <a:spcPts val="2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4"/>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4" name="Google Shape;74;p1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14"/>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404051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body" idx="1"/>
          </p:nvPr>
        </p:nvSpPr>
        <p:spPr>
          <a:xfrm rot="5400000">
            <a:off x="3830639" y="-1620837"/>
            <a:ext cx="4530725" cy="10972800"/>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5"/>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1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15"/>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82764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rot="5400000">
            <a:off x="7284244" y="1832769"/>
            <a:ext cx="5853112" cy="2743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6"/>
          <p:cNvSpPr txBox="1">
            <a:spLocks noGrp="1"/>
          </p:cNvSpPr>
          <p:nvPr>
            <p:ph type="body" idx="1"/>
          </p:nvPr>
        </p:nvSpPr>
        <p:spPr>
          <a:xfrm rot="5400000">
            <a:off x="1696244" y="-808831"/>
            <a:ext cx="5853112" cy="8026400"/>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6"/>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1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6"/>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190550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olo, testo e contenuto" type="txAndObj">
  <p:cSld name="Titolo, testo e contenuto">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7"/>
          <p:cNvSpPr txBox="1">
            <a:spLocks noGrp="1"/>
          </p:cNvSpPr>
          <p:nvPr>
            <p:ph type="body" idx="1"/>
          </p:nvPr>
        </p:nvSpPr>
        <p:spPr>
          <a:xfrm>
            <a:off x="609600" y="1600201"/>
            <a:ext cx="5384800" cy="4530725"/>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7"/>
          <p:cNvSpPr txBox="1">
            <a:spLocks noGrp="1"/>
          </p:cNvSpPr>
          <p:nvPr>
            <p:ph type="body" idx="2"/>
          </p:nvPr>
        </p:nvSpPr>
        <p:spPr>
          <a:xfrm>
            <a:off x="6197600" y="1600201"/>
            <a:ext cx="5384800" cy="4530725"/>
          </a:xfrm>
          <a:prstGeom prst="rect">
            <a:avLst/>
          </a:prstGeom>
          <a:noFill/>
          <a:ln>
            <a:noFill/>
          </a:ln>
        </p:spPr>
        <p:txBody>
          <a:bodyPr spcFirstLastPara="1" wrap="square" lIns="91425" tIns="45700" rIns="91425" bIns="45700" anchor="t" anchorCtr="0">
            <a:noAutofit/>
          </a:bodyPr>
          <a:lstStyle>
            <a:lvl1pPr marL="457200" lvl="0" indent="-302895" algn="l">
              <a:spcBef>
                <a:spcPts val="360"/>
              </a:spcBef>
              <a:spcAft>
                <a:spcPts val="0"/>
              </a:spcAft>
              <a:buSzPts val="1170"/>
              <a:buChar char="■"/>
              <a:defRPr/>
            </a:lvl1pPr>
            <a:lvl2pPr marL="914400" lvl="1" indent="-297180" algn="l">
              <a:spcBef>
                <a:spcPts val="360"/>
              </a:spcBef>
              <a:spcAft>
                <a:spcPts val="0"/>
              </a:spcAft>
              <a:buSzPts val="108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314325" algn="l">
              <a:spcBef>
                <a:spcPts val="36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7"/>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3" name="Google Shape;93;p1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17"/>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420226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olo e tabella" type="tbl">
  <p:cSld name="Titolo e tabella">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8"/>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8" name="Google Shape;98;p1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9" name="Google Shape;99;p18"/>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200">
                <a:solidFill>
                  <a:schemeClr val="dk1"/>
                </a:solidFill>
                <a:latin typeface="Garamond"/>
                <a:ea typeface="Garamond"/>
                <a:cs typeface="Garamond"/>
                <a:sym typeface="Garamond"/>
              </a:defRPr>
            </a:lvl1pPr>
            <a:lvl2pPr marL="0" marR="0" lvl="1" indent="0" algn="r">
              <a:spcBef>
                <a:spcPts val="0"/>
              </a:spcBef>
              <a:spcAft>
                <a:spcPts val="0"/>
              </a:spcAft>
              <a:buNone/>
              <a:defRPr sz="1200">
                <a:solidFill>
                  <a:schemeClr val="dk1"/>
                </a:solidFill>
                <a:latin typeface="Garamond"/>
                <a:ea typeface="Garamond"/>
                <a:cs typeface="Garamond"/>
                <a:sym typeface="Garamond"/>
              </a:defRPr>
            </a:lvl2pPr>
            <a:lvl3pPr marL="0" marR="0" lvl="2" indent="0" algn="r">
              <a:spcBef>
                <a:spcPts val="0"/>
              </a:spcBef>
              <a:spcAft>
                <a:spcPts val="0"/>
              </a:spcAft>
              <a:buNone/>
              <a:defRPr sz="1200">
                <a:solidFill>
                  <a:schemeClr val="dk1"/>
                </a:solidFill>
                <a:latin typeface="Garamond"/>
                <a:ea typeface="Garamond"/>
                <a:cs typeface="Garamond"/>
                <a:sym typeface="Garamond"/>
              </a:defRPr>
            </a:lvl3pPr>
            <a:lvl4pPr marL="0" marR="0" lvl="3" indent="0" algn="r">
              <a:spcBef>
                <a:spcPts val="0"/>
              </a:spcBef>
              <a:spcAft>
                <a:spcPts val="0"/>
              </a:spcAft>
              <a:buNone/>
              <a:defRPr sz="1200">
                <a:solidFill>
                  <a:schemeClr val="dk1"/>
                </a:solidFill>
                <a:latin typeface="Garamond"/>
                <a:ea typeface="Garamond"/>
                <a:cs typeface="Garamond"/>
                <a:sym typeface="Garamond"/>
              </a:defRPr>
            </a:lvl4pPr>
            <a:lvl5pPr marL="0" marR="0" lvl="4" indent="0" algn="r">
              <a:spcBef>
                <a:spcPts val="0"/>
              </a:spcBef>
              <a:spcAft>
                <a:spcPts val="0"/>
              </a:spcAft>
              <a:buNone/>
              <a:defRPr sz="1200">
                <a:solidFill>
                  <a:schemeClr val="dk1"/>
                </a:solidFill>
                <a:latin typeface="Garamond"/>
                <a:ea typeface="Garamond"/>
                <a:cs typeface="Garamond"/>
                <a:sym typeface="Garamond"/>
              </a:defRPr>
            </a:lvl5pPr>
            <a:lvl6pPr marL="0" marR="0" lvl="5" indent="0" algn="r">
              <a:spcBef>
                <a:spcPts val="0"/>
              </a:spcBef>
              <a:spcAft>
                <a:spcPts val="0"/>
              </a:spcAft>
              <a:buNone/>
              <a:defRPr sz="1200">
                <a:solidFill>
                  <a:schemeClr val="dk1"/>
                </a:solidFill>
                <a:latin typeface="Garamond"/>
                <a:ea typeface="Garamond"/>
                <a:cs typeface="Garamond"/>
                <a:sym typeface="Garamond"/>
              </a:defRPr>
            </a:lvl6pPr>
            <a:lvl7pPr marL="0" marR="0" lvl="6" indent="0" algn="r">
              <a:spcBef>
                <a:spcPts val="0"/>
              </a:spcBef>
              <a:spcAft>
                <a:spcPts val="0"/>
              </a:spcAft>
              <a:buNone/>
              <a:defRPr sz="1200">
                <a:solidFill>
                  <a:schemeClr val="dk1"/>
                </a:solidFill>
                <a:latin typeface="Garamond"/>
                <a:ea typeface="Garamond"/>
                <a:cs typeface="Garamond"/>
                <a:sym typeface="Garamond"/>
              </a:defRPr>
            </a:lvl7pPr>
            <a:lvl8pPr marL="0" marR="0" lvl="7" indent="0" algn="r">
              <a:spcBef>
                <a:spcPts val="0"/>
              </a:spcBef>
              <a:spcAft>
                <a:spcPts val="0"/>
              </a:spcAft>
              <a:buNone/>
              <a:defRPr sz="1200">
                <a:solidFill>
                  <a:schemeClr val="dk1"/>
                </a:solidFill>
                <a:latin typeface="Garamond"/>
                <a:ea typeface="Garamond"/>
                <a:cs typeface="Garamond"/>
                <a:sym typeface="Garamond"/>
              </a:defRPr>
            </a:lvl8pPr>
            <a:lvl9pPr marL="0" marR="0" lvl="8" indent="0" algn="r">
              <a:spcBef>
                <a:spcPts val="0"/>
              </a:spcBef>
              <a:spcAft>
                <a:spcPts val="0"/>
              </a:spcAft>
              <a:buNone/>
              <a:defRPr sz="1200">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9267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C3309CC-8A2D-4902-B10F-52A4E91A7EE7}" type="datetimeFigureOut">
              <a:rPr lang="en-IE" smtClean="0"/>
              <a:t>09/10/2023</a:t>
            </a:fld>
            <a:endParaRPr lang="en-IE"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AA1F7B2-1192-4A0D-A620-EC3ECDCAD80A}" type="slidenum">
              <a:rPr lang="en-IE" smtClean="0"/>
              <a:t>‹#›</a:t>
            </a:fld>
            <a:endParaRPr lang="en-IE" dirty="0"/>
          </a:p>
        </p:txBody>
      </p:sp>
    </p:spTree>
    <p:extLst>
      <p:ext uri="{BB962C8B-B14F-4D97-AF65-F5344CB8AC3E}">
        <p14:creationId xmlns:p14="http://schemas.microsoft.com/office/powerpoint/2010/main" val="20498490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308829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35130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400139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187246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14557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3309CC-8A2D-4902-B10F-52A4E91A7EE7}" type="datetimeFigureOut">
              <a:rPr lang="en-IE" smtClean="0"/>
              <a:t>09/10/2023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AA1F7B2-1192-4A0D-A620-EC3ECDCAD80A}" type="slidenum">
              <a:rPr lang="en-IE" smtClean="0"/>
              <a:t>‹#›</a:t>
            </a:fld>
            <a:endParaRPr lang="en-IE" dirty="0"/>
          </a:p>
        </p:txBody>
      </p:sp>
    </p:spTree>
    <p:extLst>
      <p:ext uri="{BB962C8B-B14F-4D97-AF65-F5344CB8AC3E}">
        <p14:creationId xmlns:p14="http://schemas.microsoft.com/office/powerpoint/2010/main" val="145762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C3309CC-8A2D-4902-B10F-52A4E91A7EE7}" type="datetimeFigureOut">
              <a:rPr lang="en-IE" smtClean="0"/>
              <a:t>09/10/2023</a:t>
            </a:fld>
            <a:endParaRPr lang="en-IE"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E"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AA1F7B2-1192-4A0D-A620-EC3ECDCAD80A}" type="slidenum">
              <a:rPr lang="en-IE" smtClean="0"/>
              <a:t>‹#›</a:t>
            </a:fld>
            <a:endParaRPr lang="en-IE" dirty="0"/>
          </a:p>
        </p:txBody>
      </p:sp>
    </p:spTree>
    <p:extLst>
      <p:ext uri="{BB962C8B-B14F-4D97-AF65-F5344CB8AC3E}">
        <p14:creationId xmlns:p14="http://schemas.microsoft.com/office/powerpoint/2010/main" val="494563372"/>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1pPr>
            <a:lvl2pPr marR="0" lvl="1"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2pPr>
            <a:lvl3pPr marR="0" lvl="2"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3pPr>
            <a:lvl4pPr marR="0" lvl="3"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4pPr>
            <a:lvl5pPr marR="0" lvl="4"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5pPr>
            <a:lvl6pPr marR="0" lvl="5"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6pPr>
            <a:lvl7pPr marR="0" lvl="6"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7pPr>
            <a:lvl8pPr marR="0" lvl="7"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8pPr>
            <a:lvl9pPr marR="0" lvl="8" algn="l" rtl="0">
              <a:spcBef>
                <a:spcPts val="0"/>
              </a:spcBef>
              <a:spcAft>
                <a:spcPts val="0"/>
              </a:spcAft>
              <a:buSzPts val="1400"/>
              <a:buNone/>
              <a:defRPr sz="4200" b="0" i="0" u="none" strike="noStrike" cap="none">
                <a:solidFill>
                  <a:schemeClr val="dk2"/>
                </a:solidFill>
                <a:latin typeface="Garamond"/>
                <a:ea typeface="Garamond"/>
                <a:cs typeface="Garamond"/>
                <a:sym typeface="Garamond"/>
              </a:defRPr>
            </a:lvl9pPr>
          </a:lstStyle>
          <a:p>
            <a:endParaRPr/>
          </a:p>
        </p:txBody>
      </p:sp>
      <p:sp>
        <p:nvSpPr>
          <p:cNvPr id="11" name="Google Shape;11;p5"/>
          <p:cNvSpPr txBox="1">
            <a:spLocks noGrp="1"/>
          </p:cNvSpPr>
          <p:nvPr>
            <p:ph type="body" idx="1"/>
          </p:nvPr>
        </p:nvSpPr>
        <p:spPr>
          <a:xfrm>
            <a:off x="609600" y="1600201"/>
            <a:ext cx="10972800" cy="4530725"/>
          </a:xfrm>
          <a:prstGeom prst="rect">
            <a:avLst/>
          </a:prstGeom>
          <a:noFill/>
          <a:ln>
            <a:noFill/>
          </a:ln>
        </p:spPr>
        <p:txBody>
          <a:bodyPr spcFirstLastPara="1" wrap="square" lIns="91425" tIns="45700" rIns="91425" bIns="45700" anchor="t" anchorCtr="0">
            <a:noAutofit/>
          </a:bodyPr>
          <a:lstStyle>
            <a:lvl1pPr marL="457200" marR="0" lvl="0" indent="-352425" algn="l" rtl="0">
              <a:spcBef>
                <a:spcPts val="600"/>
              </a:spcBef>
              <a:spcAft>
                <a:spcPts val="0"/>
              </a:spcAft>
              <a:buClr>
                <a:schemeClr val="accent1"/>
              </a:buClr>
              <a:buSzPts val="1950"/>
              <a:buFont typeface="Noto Sans Symbols"/>
              <a:buChar char="■"/>
              <a:defRPr sz="3000" b="0" i="0" u="none" strike="noStrike" cap="none">
                <a:solidFill>
                  <a:schemeClr val="dk1"/>
                </a:solidFill>
                <a:latin typeface="Arial"/>
                <a:ea typeface="Arial"/>
                <a:cs typeface="Arial"/>
                <a:sym typeface="Arial"/>
              </a:defRPr>
            </a:lvl1pPr>
            <a:lvl2pPr marL="914400" marR="0" lvl="1" indent="-327660" algn="l" rtl="0">
              <a:spcBef>
                <a:spcPts val="520"/>
              </a:spcBef>
              <a:spcAft>
                <a:spcPts val="0"/>
              </a:spcAft>
              <a:buClr>
                <a:schemeClr val="accent2"/>
              </a:buClr>
              <a:buSzPts val="1560"/>
              <a:buFont typeface="Noto Sans Symbols"/>
              <a:buChar char="❑"/>
              <a:defRPr sz="2600" b="0" i="0" u="none" strike="noStrike" cap="none">
                <a:solidFill>
                  <a:schemeClr val="dk1"/>
                </a:solidFill>
                <a:latin typeface="Arial"/>
                <a:ea typeface="Arial"/>
                <a:cs typeface="Arial"/>
                <a:sym typeface="Arial"/>
              </a:defRPr>
            </a:lvl2pPr>
            <a:lvl3pPr marL="1371600" marR="0" lvl="2" indent="-319405" algn="l" rtl="0">
              <a:spcBef>
                <a:spcPts val="440"/>
              </a:spcBef>
              <a:spcAft>
                <a:spcPts val="0"/>
              </a:spcAft>
              <a:buClr>
                <a:schemeClr val="accent1"/>
              </a:buClr>
              <a:buSzPts val="1430"/>
              <a:buFont typeface="Noto Sans Symbols"/>
              <a:buChar char="■"/>
              <a:defRPr sz="2200" b="0" i="0" u="none" strike="noStrike" cap="none">
                <a:solidFill>
                  <a:schemeClr val="dk1"/>
                </a:solidFill>
                <a:latin typeface="Arial"/>
                <a:ea typeface="Arial"/>
                <a:cs typeface="Arial"/>
                <a:sym typeface="Arial"/>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23850" algn="l" rtl="0">
              <a:spcBef>
                <a:spcPts val="400"/>
              </a:spcBef>
              <a:spcAft>
                <a:spcPts val="0"/>
              </a:spcAft>
              <a:buClr>
                <a:schemeClr val="accent1"/>
              </a:buClr>
              <a:buSzPts val="15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
          <p:cNvSpPr txBox="1">
            <a:spLocks noGrp="1"/>
          </p:cNvSpPr>
          <p:nvPr>
            <p:ph type="dt" idx="10"/>
          </p:nvPr>
        </p:nvSpPr>
        <p:spPr>
          <a:xfrm>
            <a:off x="609600" y="6243638"/>
            <a:ext cx="2844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2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5"/>
          <p:cNvSpPr txBox="1">
            <a:spLocks noGrp="1"/>
          </p:cNvSpPr>
          <p:nvPr>
            <p:ph type="sldNum" idx="12"/>
          </p:nvPr>
        </p:nvSpPr>
        <p:spPr>
          <a:xfrm>
            <a:off x="8737600" y="6243638"/>
            <a:ext cx="28448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b="0" i="0" u="none" strike="noStrike" cap="none">
                <a:solidFill>
                  <a:schemeClr val="dk1"/>
                </a:solidFill>
                <a:latin typeface="Garamond"/>
                <a:ea typeface="Garamond"/>
                <a:cs typeface="Garamond"/>
                <a:sym typeface="Garamond"/>
              </a:defRPr>
            </a:lvl1pPr>
            <a:lvl2pPr marL="0" marR="0" lvl="1" indent="0" algn="r" rtl="0">
              <a:spcBef>
                <a:spcPts val="0"/>
              </a:spcBef>
              <a:spcAft>
                <a:spcPts val="0"/>
              </a:spcAft>
              <a:buNone/>
              <a:defRPr sz="1200" b="0" i="0" u="none" strike="noStrike" cap="none">
                <a:solidFill>
                  <a:schemeClr val="dk1"/>
                </a:solidFill>
                <a:latin typeface="Garamond"/>
                <a:ea typeface="Garamond"/>
                <a:cs typeface="Garamond"/>
                <a:sym typeface="Garamond"/>
              </a:defRPr>
            </a:lvl2pPr>
            <a:lvl3pPr marL="0" marR="0" lvl="2" indent="0" algn="r" rtl="0">
              <a:spcBef>
                <a:spcPts val="0"/>
              </a:spcBef>
              <a:spcAft>
                <a:spcPts val="0"/>
              </a:spcAft>
              <a:buNone/>
              <a:defRPr sz="1200" b="0" i="0" u="none" strike="noStrike" cap="none">
                <a:solidFill>
                  <a:schemeClr val="dk1"/>
                </a:solidFill>
                <a:latin typeface="Garamond"/>
                <a:ea typeface="Garamond"/>
                <a:cs typeface="Garamond"/>
                <a:sym typeface="Garamond"/>
              </a:defRPr>
            </a:lvl3pPr>
            <a:lvl4pPr marL="0" marR="0" lvl="3" indent="0" algn="r" rtl="0">
              <a:spcBef>
                <a:spcPts val="0"/>
              </a:spcBef>
              <a:spcAft>
                <a:spcPts val="0"/>
              </a:spcAft>
              <a:buNone/>
              <a:defRPr sz="1200" b="0" i="0" u="none" strike="noStrike" cap="none">
                <a:solidFill>
                  <a:schemeClr val="dk1"/>
                </a:solidFill>
                <a:latin typeface="Garamond"/>
                <a:ea typeface="Garamond"/>
                <a:cs typeface="Garamond"/>
                <a:sym typeface="Garamond"/>
              </a:defRPr>
            </a:lvl4pPr>
            <a:lvl5pPr marL="0" marR="0" lvl="4" indent="0" algn="r" rtl="0">
              <a:spcBef>
                <a:spcPts val="0"/>
              </a:spcBef>
              <a:spcAft>
                <a:spcPts val="0"/>
              </a:spcAft>
              <a:buNone/>
              <a:defRPr sz="1200" b="0" i="0" u="none" strike="noStrike" cap="none">
                <a:solidFill>
                  <a:schemeClr val="dk1"/>
                </a:solidFill>
                <a:latin typeface="Garamond"/>
                <a:ea typeface="Garamond"/>
                <a:cs typeface="Garamond"/>
                <a:sym typeface="Garamond"/>
              </a:defRPr>
            </a:lvl5pPr>
            <a:lvl6pPr marL="0" marR="0" lvl="5" indent="0" algn="r" rtl="0">
              <a:spcBef>
                <a:spcPts val="0"/>
              </a:spcBef>
              <a:spcAft>
                <a:spcPts val="0"/>
              </a:spcAft>
              <a:buNone/>
              <a:defRPr sz="1200" b="0" i="0" u="none" strike="noStrike" cap="none">
                <a:solidFill>
                  <a:schemeClr val="dk1"/>
                </a:solidFill>
                <a:latin typeface="Garamond"/>
                <a:ea typeface="Garamond"/>
                <a:cs typeface="Garamond"/>
                <a:sym typeface="Garamond"/>
              </a:defRPr>
            </a:lvl6pPr>
            <a:lvl7pPr marL="0" marR="0" lvl="6" indent="0" algn="r" rtl="0">
              <a:spcBef>
                <a:spcPts val="0"/>
              </a:spcBef>
              <a:spcAft>
                <a:spcPts val="0"/>
              </a:spcAft>
              <a:buNone/>
              <a:defRPr sz="1200" b="0" i="0" u="none" strike="noStrike" cap="none">
                <a:solidFill>
                  <a:schemeClr val="dk1"/>
                </a:solidFill>
                <a:latin typeface="Garamond"/>
                <a:ea typeface="Garamond"/>
                <a:cs typeface="Garamond"/>
                <a:sym typeface="Garamond"/>
              </a:defRPr>
            </a:lvl7pPr>
            <a:lvl8pPr marL="0" marR="0" lvl="7" indent="0" algn="r" rtl="0">
              <a:spcBef>
                <a:spcPts val="0"/>
              </a:spcBef>
              <a:spcAft>
                <a:spcPts val="0"/>
              </a:spcAft>
              <a:buNone/>
              <a:defRPr sz="1200" b="0" i="0" u="none" strike="noStrike" cap="none">
                <a:solidFill>
                  <a:schemeClr val="dk1"/>
                </a:solidFill>
                <a:latin typeface="Garamond"/>
                <a:ea typeface="Garamond"/>
                <a:cs typeface="Garamond"/>
                <a:sym typeface="Garamond"/>
              </a:defRPr>
            </a:lvl8pPr>
            <a:lvl9pPr marL="0" marR="0" lvl="8" indent="0" algn="r" rtl="0">
              <a:spcBef>
                <a:spcPts val="0"/>
              </a:spcBef>
              <a:spcAft>
                <a:spcPts val="0"/>
              </a:spcAft>
              <a:buNone/>
              <a:defRPr sz="1200" b="0" i="0" u="none" strike="noStrike" cap="none">
                <a:solidFill>
                  <a:schemeClr val="dk1"/>
                </a:solidFill>
                <a:latin typeface="Garamond"/>
                <a:ea typeface="Garamond"/>
                <a:cs typeface="Garamond"/>
                <a:sym typeface="Garamond"/>
              </a:defRPr>
            </a:lvl9pPr>
          </a:lstStyle>
          <a:p>
            <a:fld id="{00000000-1234-1234-1234-123412341234}" type="slidenum">
              <a:rPr lang="it-IT" smtClean="0"/>
              <a:pPr/>
              <a:t>‹#›</a:t>
            </a:fld>
            <a:endParaRPr lang="it-IT"/>
          </a:p>
        </p:txBody>
      </p:sp>
      <p:sp>
        <p:nvSpPr>
          <p:cNvPr id="15" name="Google Shape;15;p5"/>
          <p:cNvSpPr/>
          <p:nvPr/>
        </p:nvSpPr>
        <p:spPr>
          <a:xfrm>
            <a:off x="508000" y="228600"/>
            <a:ext cx="10972800" cy="609600"/>
          </a:xfrm>
          <a:custGeom>
            <a:avLst/>
            <a:gdLst/>
            <a:ahLst/>
            <a:cxnLst/>
            <a:rect l="l" t="t" r="r" b="b"/>
            <a:pathLst>
              <a:path w="1000" h="1000" extrusionOk="0">
                <a:moveTo>
                  <a:pt x="0" y="1000"/>
                </a:moveTo>
                <a:lnTo>
                  <a:pt x="0" y="0"/>
                </a:lnTo>
                <a:lnTo>
                  <a:pt x="1000" y="0"/>
                </a:lnTo>
              </a:path>
            </a:pathLst>
          </a:custGeom>
          <a:noFill/>
          <a:ln w="19050" cap="flat" cmpd="sng">
            <a:solidFill>
              <a:schemeClr val="accent1"/>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cxnSp>
        <p:nvCxnSpPr>
          <p:cNvPr id="16" name="Google Shape;16;p5"/>
          <p:cNvCxnSpPr/>
          <p:nvPr/>
        </p:nvCxnSpPr>
        <p:spPr>
          <a:xfrm>
            <a:off x="609600" y="6172200"/>
            <a:ext cx="10972800" cy="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860463560"/>
      </p:ext>
    </p:extLst>
  </p:cSld>
  <p:clrMap bg1="lt1" tx1="dk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7.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jpeg"/><Relationship Id="rId2" Type="http://schemas.openxmlformats.org/officeDocument/2006/relationships/image" Target="../media/image79.emf"/><Relationship Id="rId1" Type="http://schemas.openxmlformats.org/officeDocument/2006/relationships/slideLayout" Target="../slideLayouts/slideLayout1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emf"/></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5.pn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5.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1529" y="2194560"/>
            <a:ext cx="4001729" cy="1739347"/>
          </a:xfrm>
        </p:spPr>
        <p:txBody>
          <a:bodyPr>
            <a:normAutofit/>
          </a:bodyPr>
          <a:lstStyle/>
          <a:p>
            <a:r>
              <a:rPr lang="en-US" sz="2600" kern="1200" dirty="0">
                <a:latin typeface="+mj-lt"/>
                <a:ea typeface="+mj-ea"/>
                <a:cs typeface="+mj-cs"/>
              </a:rPr>
              <a:t>What do we mean by quality and what is the Role of the Medical Physicist ?</a:t>
            </a:r>
            <a:endParaRPr lang="en-IE" sz="2600" dirty="0"/>
          </a:p>
        </p:txBody>
      </p:sp>
      <p:sp>
        <p:nvSpPr>
          <p:cNvPr id="3" name="Subtitle 2"/>
          <p:cNvSpPr>
            <a:spLocks noGrp="1"/>
          </p:cNvSpPr>
          <p:nvPr>
            <p:ph type="subTitle" idx="1"/>
          </p:nvPr>
        </p:nvSpPr>
        <p:spPr>
          <a:xfrm>
            <a:off x="320152" y="3996250"/>
            <a:ext cx="4003106" cy="1942434"/>
          </a:xfrm>
        </p:spPr>
        <p:txBody>
          <a:bodyPr>
            <a:normAutofit/>
          </a:bodyPr>
          <a:lstStyle/>
          <a:p>
            <a:r>
              <a:rPr lang="en-GB" sz="1800" dirty="0"/>
              <a:t>Assoc Prof Paddy Gilligan,  Dublin Ireland ( with assistance from Harry Delis and Annalisa Trianni ) </a:t>
            </a:r>
            <a:endParaRPr lang="en-IE" sz="1800" dirty="0"/>
          </a:p>
        </p:txBody>
      </p:sp>
      <p:sp>
        <p:nvSpPr>
          <p:cNvPr id="1033" name="Rectangle 1032">
            <a:extLst>
              <a:ext uri="{FF2B5EF4-FFF2-40B4-BE49-F238E27FC236}">
                <a16:creationId xmlns:a16="http://schemas.microsoft.com/office/drawing/2014/main" id="{415AF549-A5F1-416A-A67D-BF62C7CF4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42" y="0"/>
            <a:ext cx="7540358"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68ACB3C4-4868-4905-9A07-02EFE266F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617" y="643467"/>
            <a:ext cx="3453239" cy="32707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International Atomic Energy Agency">
            <a:extLst>
              <a:ext uri="{FF2B5EF4-FFF2-40B4-BE49-F238E27FC236}">
                <a16:creationId xmlns:a16="http://schemas.microsoft.com/office/drawing/2014/main" id="{E108536D-4CDA-1776-D156-3447CCB2D0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5620" y="1158527"/>
            <a:ext cx="2999232" cy="2240602"/>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1F6813F7-0B67-40D9-A14C-AEDCAD165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1130" y="643467"/>
            <a:ext cx="2817402" cy="2145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ext&#10;&#10;Description automatically generated">
            <a:extLst>
              <a:ext uri="{FF2B5EF4-FFF2-40B4-BE49-F238E27FC236}">
                <a16:creationId xmlns:a16="http://schemas.microsoft.com/office/drawing/2014/main" id="{00ACCD67-40CC-DD4C-002A-D58213B03915}"/>
              </a:ext>
            </a:extLst>
          </p:cNvPr>
          <p:cNvPicPr>
            <a:picLocks noChangeAspect="1"/>
          </p:cNvPicPr>
          <p:nvPr/>
        </p:nvPicPr>
        <p:blipFill>
          <a:blip r:embed="rId3"/>
          <a:stretch>
            <a:fillRect/>
          </a:stretch>
        </p:blipFill>
        <p:spPr>
          <a:xfrm>
            <a:off x="8960255" y="1206069"/>
            <a:ext cx="2359152" cy="1020573"/>
          </a:xfrm>
          <a:prstGeom prst="rect">
            <a:avLst/>
          </a:prstGeom>
        </p:spPr>
      </p:pic>
      <p:sp>
        <p:nvSpPr>
          <p:cNvPr id="1039" name="Rectangle 1038">
            <a:extLst>
              <a:ext uri="{FF2B5EF4-FFF2-40B4-BE49-F238E27FC236}">
                <a16:creationId xmlns:a16="http://schemas.microsoft.com/office/drawing/2014/main" id="{EDAB1434-5569-4E98-B556-7A916EFEA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617" y="4086615"/>
            <a:ext cx="3453239" cy="21279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European Federation of Organisations for Medical Physics">
            <a:extLst>
              <a:ext uri="{FF2B5EF4-FFF2-40B4-BE49-F238E27FC236}">
                <a16:creationId xmlns:a16="http://schemas.microsoft.com/office/drawing/2014/main" id="{EED7E08B-B807-F156-7CCA-C99BC55EE3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65620" y="4715279"/>
            <a:ext cx="2999232" cy="821707"/>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834D6B8F-6EA2-4186-AE2B-D5A0A238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1130" y="2943810"/>
            <a:ext cx="2817402" cy="32707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DDD003D-8515-D35B-182B-163909586533}"/>
              </a:ext>
            </a:extLst>
          </p:cNvPr>
          <p:cNvPicPr>
            <a:picLocks noChangeAspect="1"/>
          </p:cNvPicPr>
          <p:nvPr/>
        </p:nvPicPr>
        <p:blipFill>
          <a:blip r:embed="rId5"/>
          <a:stretch>
            <a:fillRect/>
          </a:stretch>
        </p:blipFill>
        <p:spPr>
          <a:xfrm>
            <a:off x="8960255" y="3375057"/>
            <a:ext cx="2359152" cy="2359152"/>
          </a:xfrm>
          <a:prstGeom prst="rect">
            <a:avLst/>
          </a:prstGeom>
        </p:spPr>
      </p:pic>
      <p:pic>
        <p:nvPicPr>
          <p:cNvPr id="9" name="Picture 8">
            <a:extLst>
              <a:ext uri="{FF2B5EF4-FFF2-40B4-BE49-F238E27FC236}">
                <a16:creationId xmlns:a16="http://schemas.microsoft.com/office/drawing/2014/main" id="{D75DBFC3-09E0-3CEA-61F8-8313FF148B9F}"/>
              </a:ext>
            </a:extLst>
          </p:cNvPr>
          <p:cNvPicPr>
            <a:picLocks noChangeAspect="1"/>
          </p:cNvPicPr>
          <p:nvPr/>
        </p:nvPicPr>
        <p:blipFill>
          <a:blip r:embed="rId6"/>
          <a:stretch>
            <a:fillRect/>
          </a:stretch>
        </p:blipFill>
        <p:spPr>
          <a:xfrm>
            <a:off x="872593" y="670763"/>
            <a:ext cx="3386139" cy="1128713"/>
          </a:xfrm>
          <a:prstGeom prst="rect">
            <a:avLst/>
          </a:prstGeom>
        </p:spPr>
      </p:pic>
    </p:spTree>
    <p:extLst>
      <p:ext uri="{BB962C8B-B14F-4D97-AF65-F5344CB8AC3E}">
        <p14:creationId xmlns:p14="http://schemas.microsoft.com/office/powerpoint/2010/main" val="268753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CA10-C2A5-ABA0-606B-F217B27BADEE}"/>
              </a:ext>
            </a:extLst>
          </p:cNvPr>
          <p:cNvSpPr>
            <a:spLocks noGrp="1"/>
          </p:cNvSpPr>
          <p:nvPr>
            <p:ph type="title"/>
          </p:nvPr>
        </p:nvSpPr>
        <p:spPr/>
        <p:txBody>
          <a:bodyPr/>
          <a:lstStyle/>
          <a:p>
            <a:r>
              <a:rPr lang="en-US" dirty="0"/>
              <a:t>Types of fluoroscopic equipment: </a:t>
            </a:r>
          </a:p>
        </p:txBody>
      </p:sp>
      <p:sp>
        <p:nvSpPr>
          <p:cNvPr id="3" name="Content Placeholder 2">
            <a:extLst>
              <a:ext uri="{FF2B5EF4-FFF2-40B4-BE49-F238E27FC236}">
                <a16:creationId xmlns:a16="http://schemas.microsoft.com/office/drawing/2014/main" id="{CAFD428C-787E-75D0-6BC4-C349CEED5ADE}"/>
              </a:ext>
            </a:extLst>
          </p:cNvPr>
          <p:cNvSpPr>
            <a:spLocks noGrp="1"/>
          </p:cNvSpPr>
          <p:nvPr>
            <p:ph idx="1"/>
          </p:nvPr>
        </p:nvSpPr>
        <p:spPr/>
        <p:txBody>
          <a:bodyPr>
            <a:normAutofit lnSpcReduction="10000"/>
          </a:bodyPr>
          <a:lstStyle/>
          <a:p>
            <a:r>
              <a:rPr lang="en-US" dirty="0"/>
              <a:t>Mini c-arms</a:t>
            </a:r>
          </a:p>
          <a:p>
            <a:r>
              <a:rPr lang="en-US" dirty="0"/>
              <a:t>C-arms  with image intensifiers</a:t>
            </a:r>
          </a:p>
          <a:p>
            <a:r>
              <a:rPr lang="en-US" dirty="0"/>
              <a:t>3d flat panel detector</a:t>
            </a:r>
          </a:p>
          <a:p>
            <a:r>
              <a:rPr lang="en-US" dirty="0"/>
              <a:t>R/F fluoro rooms</a:t>
            </a:r>
          </a:p>
          <a:p>
            <a:r>
              <a:rPr lang="en-US" dirty="0"/>
              <a:t>C-arm angio,  cardiovascular, radiology</a:t>
            </a:r>
          </a:p>
          <a:p>
            <a:r>
              <a:rPr lang="en-US" dirty="0"/>
              <a:t>CT fluoroscopy</a:t>
            </a:r>
          </a:p>
          <a:p>
            <a:r>
              <a:rPr lang="en-US" dirty="0"/>
              <a:t>O-arm fluoroscopy</a:t>
            </a:r>
          </a:p>
          <a:p>
            <a:r>
              <a:rPr lang="en-US" dirty="0"/>
              <a:t>Hybrid systems e.g. CT  and C-arm</a:t>
            </a:r>
          </a:p>
          <a:p>
            <a:r>
              <a:rPr lang="en-US" dirty="0"/>
              <a:t>Imaging systems on linear accelerator</a:t>
            </a:r>
          </a:p>
          <a:p>
            <a:endParaRPr lang="en-US" dirty="0"/>
          </a:p>
        </p:txBody>
      </p:sp>
      <p:pic>
        <p:nvPicPr>
          <p:cNvPr id="4" name="Picture 3">
            <a:extLst>
              <a:ext uri="{FF2B5EF4-FFF2-40B4-BE49-F238E27FC236}">
                <a16:creationId xmlns:a16="http://schemas.microsoft.com/office/drawing/2014/main" id="{06FEC1D0-2213-A0AD-CB02-074E7B0E193F}"/>
              </a:ext>
            </a:extLst>
          </p:cNvPr>
          <p:cNvPicPr>
            <a:picLocks noChangeAspect="1"/>
          </p:cNvPicPr>
          <p:nvPr/>
        </p:nvPicPr>
        <p:blipFill>
          <a:blip r:embed="rId2"/>
          <a:stretch>
            <a:fillRect/>
          </a:stretch>
        </p:blipFill>
        <p:spPr>
          <a:xfrm>
            <a:off x="6094959" y="2011680"/>
            <a:ext cx="1508760" cy="1508760"/>
          </a:xfrm>
          <a:prstGeom prst="rect">
            <a:avLst/>
          </a:prstGeom>
        </p:spPr>
      </p:pic>
      <p:pic>
        <p:nvPicPr>
          <p:cNvPr id="5" name="Picture 4">
            <a:extLst>
              <a:ext uri="{FF2B5EF4-FFF2-40B4-BE49-F238E27FC236}">
                <a16:creationId xmlns:a16="http://schemas.microsoft.com/office/drawing/2014/main" id="{52B83D10-4FF9-8F75-6880-288ABF92EF9C}"/>
              </a:ext>
            </a:extLst>
          </p:cNvPr>
          <p:cNvPicPr>
            <a:picLocks noChangeAspect="1"/>
          </p:cNvPicPr>
          <p:nvPr/>
        </p:nvPicPr>
        <p:blipFill>
          <a:blip r:embed="rId3"/>
          <a:stretch>
            <a:fillRect/>
          </a:stretch>
        </p:blipFill>
        <p:spPr>
          <a:xfrm>
            <a:off x="7824788" y="1732929"/>
            <a:ext cx="1696072" cy="1696072"/>
          </a:xfrm>
          <a:prstGeom prst="rect">
            <a:avLst/>
          </a:prstGeom>
        </p:spPr>
      </p:pic>
      <p:pic>
        <p:nvPicPr>
          <p:cNvPr id="6" name="Picture 5">
            <a:extLst>
              <a:ext uri="{FF2B5EF4-FFF2-40B4-BE49-F238E27FC236}">
                <a16:creationId xmlns:a16="http://schemas.microsoft.com/office/drawing/2014/main" id="{118F7887-CBD6-AC3B-3CBB-6E8C150A3529}"/>
              </a:ext>
            </a:extLst>
          </p:cNvPr>
          <p:cNvPicPr>
            <a:picLocks noChangeAspect="1"/>
          </p:cNvPicPr>
          <p:nvPr/>
        </p:nvPicPr>
        <p:blipFill>
          <a:blip r:embed="rId4"/>
          <a:stretch>
            <a:fillRect/>
          </a:stretch>
        </p:blipFill>
        <p:spPr>
          <a:xfrm>
            <a:off x="6007710" y="3647745"/>
            <a:ext cx="2847975" cy="1600200"/>
          </a:xfrm>
          <a:prstGeom prst="rect">
            <a:avLst/>
          </a:prstGeom>
        </p:spPr>
      </p:pic>
      <p:pic>
        <p:nvPicPr>
          <p:cNvPr id="7" name="Picture 6">
            <a:extLst>
              <a:ext uri="{FF2B5EF4-FFF2-40B4-BE49-F238E27FC236}">
                <a16:creationId xmlns:a16="http://schemas.microsoft.com/office/drawing/2014/main" id="{54501554-B24E-F077-1995-EAEA97EDB76B}"/>
              </a:ext>
            </a:extLst>
          </p:cNvPr>
          <p:cNvPicPr>
            <a:picLocks noChangeAspect="1"/>
          </p:cNvPicPr>
          <p:nvPr/>
        </p:nvPicPr>
        <p:blipFill>
          <a:blip r:embed="rId5"/>
          <a:stretch>
            <a:fillRect/>
          </a:stretch>
        </p:blipFill>
        <p:spPr>
          <a:xfrm>
            <a:off x="9827565" y="1824368"/>
            <a:ext cx="1973315" cy="1696072"/>
          </a:xfrm>
          <a:prstGeom prst="rect">
            <a:avLst/>
          </a:prstGeom>
        </p:spPr>
      </p:pic>
      <p:pic>
        <p:nvPicPr>
          <p:cNvPr id="8" name="Picture 7">
            <a:extLst>
              <a:ext uri="{FF2B5EF4-FFF2-40B4-BE49-F238E27FC236}">
                <a16:creationId xmlns:a16="http://schemas.microsoft.com/office/drawing/2014/main" id="{40431AA3-5D6F-CF35-13A5-4377BBC8C408}"/>
              </a:ext>
            </a:extLst>
          </p:cNvPr>
          <p:cNvPicPr>
            <a:picLocks noChangeAspect="1"/>
          </p:cNvPicPr>
          <p:nvPr/>
        </p:nvPicPr>
        <p:blipFill>
          <a:blip r:embed="rId6"/>
          <a:stretch>
            <a:fillRect/>
          </a:stretch>
        </p:blipFill>
        <p:spPr>
          <a:xfrm>
            <a:off x="9166581" y="3571251"/>
            <a:ext cx="2886075" cy="1581150"/>
          </a:xfrm>
          <a:prstGeom prst="rect">
            <a:avLst/>
          </a:prstGeom>
        </p:spPr>
      </p:pic>
      <p:pic>
        <p:nvPicPr>
          <p:cNvPr id="9" name="Picture 8">
            <a:extLst>
              <a:ext uri="{FF2B5EF4-FFF2-40B4-BE49-F238E27FC236}">
                <a16:creationId xmlns:a16="http://schemas.microsoft.com/office/drawing/2014/main" id="{E1141CEC-8237-5BBC-16DE-D6765F47ED05}"/>
              </a:ext>
            </a:extLst>
          </p:cNvPr>
          <p:cNvPicPr>
            <a:picLocks noChangeAspect="1"/>
          </p:cNvPicPr>
          <p:nvPr/>
        </p:nvPicPr>
        <p:blipFill>
          <a:blip r:embed="rId7"/>
          <a:stretch>
            <a:fillRect/>
          </a:stretch>
        </p:blipFill>
        <p:spPr>
          <a:xfrm>
            <a:off x="6234112" y="5298756"/>
            <a:ext cx="3752850" cy="1219200"/>
          </a:xfrm>
          <a:prstGeom prst="rect">
            <a:avLst/>
          </a:prstGeom>
        </p:spPr>
      </p:pic>
      <p:pic>
        <p:nvPicPr>
          <p:cNvPr id="10" name="Picture 9">
            <a:extLst>
              <a:ext uri="{FF2B5EF4-FFF2-40B4-BE49-F238E27FC236}">
                <a16:creationId xmlns:a16="http://schemas.microsoft.com/office/drawing/2014/main" id="{62525317-1374-53CE-2F9F-59C6E742E70B}"/>
              </a:ext>
            </a:extLst>
          </p:cNvPr>
          <p:cNvPicPr>
            <a:picLocks noChangeAspect="1"/>
          </p:cNvPicPr>
          <p:nvPr/>
        </p:nvPicPr>
        <p:blipFill>
          <a:blip r:embed="rId8"/>
          <a:stretch>
            <a:fillRect/>
          </a:stretch>
        </p:blipFill>
        <p:spPr>
          <a:xfrm>
            <a:off x="10410336" y="5313535"/>
            <a:ext cx="1642320" cy="1495559"/>
          </a:xfrm>
          <a:prstGeom prst="rect">
            <a:avLst/>
          </a:prstGeom>
        </p:spPr>
      </p:pic>
    </p:spTree>
    <p:extLst>
      <p:ext uri="{BB962C8B-B14F-4D97-AF65-F5344CB8AC3E}">
        <p14:creationId xmlns:p14="http://schemas.microsoft.com/office/powerpoint/2010/main" val="1133276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3456-37EB-1C48-A85B-50D4C3F553BE}"/>
              </a:ext>
            </a:extLst>
          </p:cNvPr>
          <p:cNvSpPr>
            <a:spLocks noGrp="1"/>
          </p:cNvSpPr>
          <p:nvPr>
            <p:ph type="title"/>
          </p:nvPr>
        </p:nvSpPr>
        <p:spPr>
          <a:xfrm>
            <a:off x="1202919" y="284176"/>
            <a:ext cx="9784080" cy="1508760"/>
          </a:xfrm>
        </p:spPr>
        <p:txBody>
          <a:bodyPr>
            <a:normAutofit/>
          </a:bodyPr>
          <a:lstStyle/>
          <a:p>
            <a:r>
              <a:rPr lang="en-US" dirty="0"/>
              <a:t> why these devices are important</a:t>
            </a:r>
          </a:p>
        </p:txBody>
      </p:sp>
      <p:sp>
        <p:nvSpPr>
          <p:cNvPr id="3" name="Content Placeholder 2">
            <a:extLst>
              <a:ext uri="{FF2B5EF4-FFF2-40B4-BE49-F238E27FC236}">
                <a16:creationId xmlns:a16="http://schemas.microsoft.com/office/drawing/2014/main" id="{A2BEEE5F-336A-4471-A8AD-2D76C4254B6B}"/>
              </a:ext>
            </a:extLst>
          </p:cNvPr>
          <p:cNvSpPr>
            <a:spLocks noGrp="1"/>
          </p:cNvSpPr>
          <p:nvPr>
            <p:ph idx="1"/>
          </p:nvPr>
        </p:nvSpPr>
        <p:spPr>
          <a:xfrm>
            <a:off x="1202920" y="2011680"/>
            <a:ext cx="6263640" cy="4206240"/>
          </a:xfrm>
        </p:spPr>
        <p:txBody>
          <a:bodyPr>
            <a:normAutofit/>
          </a:bodyPr>
          <a:lstStyle/>
          <a:p>
            <a:r>
              <a:rPr lang="en-US" dirty="0"/>
              <a:t> critical life saving equipment  involved in complex  procedures often outside radiology</a:t>
            </a:r>
          </a:p>
          <a:p>
            <a:r>
              <a:rPr lang="en-US" dirty="0"/>
              <a:t>Potential for highest patient and staff doses with tissue effects</a:t>
            </a:r>
          </a:p>
          <a:p>
            <a:pPr lvl="1"/>
            <a:r>
              <a:rPr lang="en-US" dirty="0"/>
              <a:t>Keep your clinicians working and your patients from erythema</a:t>
            </a:r>
          </a:p>
          <a:p>
            <a:r>
              <a:rPr lang="en-US" dirty="0"/>
              <a:t>Expensive  piece of equipment in constant state of evolution</a:t>
            </a:r>
          </a:p>
          <a:p>
            <a:r>
              <a:rPr lang="en-US" dirty="0"/>
              <a:t>Complex human machine interaction</a:t>
            </a:r>
          </a:p>
        </p:txBody>
      </p:sp>
      <p:pic>
        <p:nvPicPr>
          <p:cNvPr id="4" name="Picture 3">
            <a:extLst>
              <a:ext uri="{FF2B5EF4-FFF2-40B4-BE49-F238E27FC236}">
                <a16:creationId xmlns:a16="http://schemas.microsoft.com/office/drawing/2014/main" id="{D122BAA7-EDD8-4BAD-6EC3-1BCBBCC8140A}"/>
              </a:ext>
            </a:extLst>
          </p:cNvPr>
          <p:cNvPicPr>
            <a:picLocks noChangeAspect="1"/>
          </p:cNvPicPr>
          <p:nvPr/>
        </p:nvPicPr>
        <p:blipFill rotWithShape="1">
          <a:blip r:embed="rId2"/>
          <a:srcRect l="6816" r="6960"/>
          <a:stretch/>
        </p:blipFill>
        <p:spPr>
          <a:xfrm>
            <a:off x="8090103" y="1887234"/>
            <a:ext cx="1711271" cy="1984679"/>
          </a:xfrm>
          <a:prstGeom prst="rect">
            <a:avLst/>
          </a:prstGeom>
        </p:spPr>
      </p:pic>
      <p:pic>
        <p:nvPicPr>
          <p:cNvPr id="5" name="Picture 4">
            <a:extLst>
              <a:ext uri="{FF2B5EF4-FFF2-40B4-BE49-F238E27FC236}">
                <a16:creationId xmlns:a16="http://schemas.microsoft.com/office/drawing/2014/main" id="{9A5ED10D-7003-8046-06C1-8C4C51E39591}"/>
              </a:ext>
            </a:extLst>
          </p:cNvPr>
          <p:cNvPicPr>
            <a:picLocks noChangeAspect="1"/>
          </p:cNvPicPr>
          <p:nvPr/>
        </p:nvPicPr>
        <p:blipFill>
          <a:blip r:embed="rId3"/>
          <a:stretch>
            <a:fillRect/>
          </a:stretch>
        </p:blipFill>
        <p:spPr>
          <a:xfrm>
            <a:off x="8496449" y="3966211"/>
            <a:ext cx="2609850" cy="1752600"/>
          </a:xfrm>
          <a:prstGeom prst="rect">
            <a:avLst/>
          </a:prstGeom>
        </p:spPr>
      </p:pic>
    </p:spTree>
    <p:extLst>
      <p:ext uri="{BB962C8B-B14F-4D97-AF65-F5344CB8AC3E}">
        <p14:creationId xmlns:p14="http://schemas.microsoft.com/office/powerpoint/2010/main" val="1514518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a:extLst>
              <a:ext uri="{FF2B5EF4-FFF2-40B4-BE49-F238E27FC236}">
                <a16:creationId xmlns:a16="http://schemas.microsoft.com/office/drawing/2014/main" id="{9D625005-437D-21C7-0434-4B35711DD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67" t="30804" r="38928" b="45090"/>
          <a:stretch>
            <a:fillRect/>
          </a:stretch>
        </p:blipFill>
        <p:spPr bwMode="auto">
          <a:xfrm>
            <a:off x="2286000" y="1828801"/>
            <a:ext cx="76962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AAB8DA-2574-B9B6-5D88-B7EDEF712701}"/>
              </a:ext>
            </a:extLst>
          </p:cNvPr>
          <p:cNvSpPr>
            <a:spLocks noGrp="1"/>
          </p:cNvSpPr>
          <p:nvPr>
            <p:ph type="title"/>
          </p:nvPr>
        </p:nvSpPr>
        <p:spPr/>
        <p:txBody>
          <a:bodyPr>
            <a:normAutofit/>
          </a:bodyPr>
          <a:lstStyle/>
          <a:p>
            <a:pPr>
              <a:defRPr/>
            </a:pPr>
            <a:r>
              <a:rPr lang="en-IE" dirty="0"/>
              <a:t>Exams using ionising radiation, Ireland 2009-2012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F8EA3A12-8C75-42A6-DA12-44766C190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48" t="64732" r="36429" b="12202"/>
          <a:stretch>
            <a:fillRect/>
          </a:stretch>
        </p:blipFill>
        <p:spPr bwMode="auto">
          <a:xfrm>
            <a:off x="2514600" y="1752601"/>
            <a:ext cx="70104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BF62F01-A6A6-4521-3AD5-217FB86D6D50}"/>
              </a:ext>
            </a:extLst>
          </p:cNvPr>
          <p:cNvSpPr txBox="1">
            <a:spLocks/>
          </p:cNvSpPr>
          <p:nvPr/>
        </p:nvSpPr>
        <p:spPr>
          <a:xfrm>
            <a:off x="1981200" y="338139"/>
            <a:ext cx="8229600" cy="1252537"/>
          </a:xfrm>
          <a:prstGeom prst="rect">
            <a:avLst/>
          </a:prstGeom>
        </p:spPr>
        <p:txBody>
          <a:bodyPr>
            <a:normAutofit fontScale="90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IE" dirty="0">
                <a:solidFill>
                  <a:schemeClr val="tx2"/>
                </a:solidFill>
              </a:rPr>
              <a:t>Exams using ionising radiation, Ireland 2009-2012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9FAFE1-4030-6FF3-08CE-55FDCB9BFA31}"/>
              </a:ext>
            </a:extLst>
          </p:cNvPr>
          <p:cNvSpPr>
            <a:spLocks noGrp="1"/>
          </p:cNvSpPr>
          <p:nvPr>
            <p:ph type="title"/>
          </p:nvPr>
        </p:nvSpPr>
        <p:spPr>
          <a:xfrm>
            <a:off x="643466" y="5304675"/>
            <a:ext cx="10905065" cy="662672"/>
          </a:xfrm>
        </p:spPr>
        <p:txBody>
          <a:bodyPr vert="horz" lIns="91440" tIns="45720" rIns="91440" bIns="45720" rtlCol="0" anchor="b">
            <a:normAutofit/>
          </a:bodyPr>
          <a:lstStyle/>
          <a:p>
            <a:pPr algn="ctr">
              <a:lnSpc>
                <a:spcPct val="80000"/>
              </a:lnSpc>
            </a:pPr>
            <a:r>
              <a:rPr lang="en-US" sz="2200" b="1" i="1" spc="150" dirty="0">
                <a:solidFill>
                  <a:schemeClr val="tx2"/>
                </a:solidFill>
              </a:rPr>
              <a:t>Occupational doses from interventional systems can be  the highest Occupational doses  in any hospital</a:t>
            </a:r>
          </a:p>
        </p:txBody>
      </p:sp>
      <p:sp>
        <p:nvSpPr>
          <p:cNvPr id="222213" name="TextBox 1">
            <a:extLst>
              <a:ext uri="{FF2B5EF4-FFF2-40B4-BE49-F238E27FC236}">
                <a16:creationId xmlns:a16="http://schemas.microsoft.com/office/drawing/2014/main" id="{01DC3C2C-FD2F-FE63-9C97-77630DC60E38}"/>
              </a:ext>
            </a:extLst>
          </p:cNvPr>
          <p:cNvSpPr txBox="1">
            <a:spLocks noChangeArrowheads="1"/>
          </p:cNvSpPr>
          <p:nvPr/>
        </p:nvSpPr>
        <p:spPr bwMode="auto">
          <a:xfrm>
            <a:off x="2495550" y="1196975"/>
            <a:ext cx="20970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IE" altLang="en-US" sz="2000" b="1" dirty="0">
              <a:latin typeface="Calibri" panose="020F0502020204030204" pitchFamily="34" charset="0"/>
            </a:endParaRPr>
          </a:p>
        </p:txBody>
      </p:sp>
      <p:graphicFrame>
        <p:nvGraphicFramePr>
          <p:cNvPr id="2" name="Chart 1">
            <a:extLst>
              <a:ext uri="{FF2B5EF4-FFF2-40B4-BE49-F238E27FC236}">
                <a16:creationId xmlns:a16="http://schemas.microsoft.com/office/drawing/2014/main" id="{EDAE8980-4071-6393-0F59-1B8DDC3DFFE2}"/>
              </a:ext>
            </a:extLst>
          </p:cNvPr>
          <p:cNvGraphicFramePr/>
          <p:nvPr>
            <p:extLst>
              <p:ext uri="{D42A27DB-BD31-4B8C-83A1-F6EECF244321}">
                <p14:modId xmlns:p14="http://schemas.microsoft.com/office/powerpoint/2010/main" val="3016486255"/>
              </p:ext>
            </p:extLst>
          </p:nvPr>
        </p:nvGraphicFramePr>
        <p:xfrm>
          <a:off x="2860001" y="494988"/>
          <a:ext cx="6471995" cy="4720479"/>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a:extLst>
              <a:ext uri="{FF2B5EF4-FFF2-40B4-BE49-F238E27FC236}">
                <a16:creationId xmlns:a16="http://schemas.microsoft.com/office/drawing/2014/main" id="{8C240F10-CAE5-C7A2-9F98-2F519549E4F6}"/>
              </a:ext>
            </a:extLst>
          </p:cNvPr>
          <p:cNvCxnSpPr/>
          <p:nvPr/>
        </p:nvCxnSpPr>
        <p:spPr>
          <a:xfrm>
            <a:off x="3292591" y="3482668"/>
            <a:ext cx="5249507" cy="0"/>
          </a:xfrm>
          <a:prstGeom prst="line">
            <a:avLst/>
          </a:prstGeom>
          <a:ln w="57150">
            <a:solidFill>
              <a:srgbClr val="002060"/>
            </a:solidFill>
            <a:prstDash val="dash"/>
          </a:ln>
        </p:spPr>
        <p:style>
          <a:lnRef idx="2">
            <a:schemeClr val="accent3"/>
          </a:lnRef>
          <a:fillRef idx="0">
            <a:schemeClr val="accent3"/>
          </a:fillRef>
          <a:effectRef idx="1">
            <a:schemeClr val="accent3"/>
          </a:effectRef>
          <a:fontRef idx="minor">
            <a:schemeClr val="tx1"/>
          </a:fontRef>
        </p:style>
      </p:cxnSp>
      <p:cxnSp>
        <p:nvCxnSpPr>
          <p:cNvPr id="4" name="Straight Connector 3">
            <a:extLst>
              <a:ext uri="{FF2B5EF4-FFF2-40B4-BE49-F238E27FC236}">
                <a16:creationId xmlns:a16="http://schemas.microsoft.com/office/drawing/2014/main" id="{30533AFC-8041-CBF0-68EC-2D02701C4E47}"/>
              </a:ext>
            </a:extLst>
          </p:cNvPr>
          <p:cNvCxnSpPr/>
          <p:nvPr/>
        </p:nvCxnSpPr>
        <p:spPr>
          <a:xfrm>
            <a:off x="3292591" y="3788289"/>
            <a:ext cx="5351755" cy="0"/>
          </a:xfrm>
          <a:prstGeom prst="line">
            <a:avLst/>
          </a:prstGeom>
          <a:ln w="57150">
            <a:solidFill>
              <a:srgbClr val="92D050"/>
            </a:solidFill>
            <a:prstDash val="dash"/>
          </a:ln>
        </p:spPr>
        <p:style>
          <a:lnRef idx="2">
            <a:schemeClr val="accent3"/>
          </a:lnRef>
          <a:fillRef idx="0">
            <a:schemeClr val="accent3"/>
          </a:fillRef>
          <a:effectRef idx="1">
            <a:schemeClr val="accent3"/>
          </a:effectRef>
          <a:fontRef idx="minor">
            <a:schemeClr val="tx1"/>
          </a:fontRef>
        </p:style>
      </p:cxnSp>
      <p:sp>
        <p:nvSpPr>
          <p:cNvPr id="222215" name="TextBox 7">
            <a:extLst>
              <a:ext uri="{FF2B5EF4-FFF2-40B4-BE49-F238E27FC236}">
                <a16:creationId xmlns:a16="http://schemas.microsoft.com/office/drawing/2014/main" id="{934D80A2-6E20-A1C6-8BF8-63CFFC3C7A2B}"/>
              </a:ext>
            </a:extLst>
          </p:cNvPr>
          <p:cNvSpPr txBox="1">
            <a:spLocks noChangeArrowheads="1"/>
          </p:cNvSpPr>
          <p:nvPr/>
        </p:nvSpPr>
        <p:spPr bwMode="auto">
          <a:xfrm>
            <a:off x="7671300" y="3584917"/>
            <a:ext cx="1378326" cy="35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20954">
              <a:spcAft>
                <a:spcPts val="540"/>
              </a:spcAft>
            </a:pPr>
            <a:r>
              <a:rPr lang="en-IE" altLang="en-US" sz="1685" kern="1200" dirty="0">
                <a:solidFill>
                  <a:schemeClr val="tx1"/>
                </a:solidFill>
                <a:latin typeface="Calibri" panose="020F0502020204030204" pitchFamily="34" charset="0"/>
                <a:ea typeface="+mn-ea"/>
                <a:cs typeface="+mn-cs"/>
              </a:rPr>
              <a:t> Classification</a:t>
            </a:r>
            <a:endParaRPr lang="en-US" altLang="en-US" dirty="0">
              <a:latin typeface="Calibri" panose="020F0502020204030204" pitchFamily="34" charset="0"/>
            </a:endParaRPr>
          </a:p>
        </p:txBody>
      </p:sp>
      <p:sp>
        <p:nvSpPr>
          <p:cNvPr id="222216" name="TextBox 8">
            <a:extLst>
              <a:ext uri="{FF2B5EF4-FFF2-40B4-BE49-F238E27FC236}">
                <a16:creationId xmlns:a16="http://schemas.microsoft.com/office/drawing/2014/main" id="{562ED4DC-7E7C-FFF2-3116-3AC43506A7AE}"/>
              </a:ext>
            </a:extLst>
          </p:cNvPr>
          <p:cNvSpPr txBox="1">
            <a:spLocks noChangeArrowheads="1"/>
          </p:cNvSpPr>
          <p:nvPr/>
        </p:nvSpPr>
        <p:spPr bwMode="auto">
          <a:xfrm>
            <a:off x="7671301" y="3177047"/>
            <a:ext cx="668773" cy="35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20954">
              <a:spcAft>
                <a:spcPts val="540"/>
              </a:spcAft>
            </a:pPr>
            <a:r>
              <a:rPr lang="en-IE" altLang="en-US" sz="1685" kern="1200" dirty="0">
                <a:solidFill>
                  <a:schemeClr val="tx1"/>
                </a:solidFill>
                <a:latin typeface="Calibri" panose="020F0502020204030204" pitchFamily="34" charset="0"/>
                <a:ea typeface="+mn-ea"/>
                <a:cs typeface="+mn-cs"/>
              </a:rPr>
              <a:t> Limit</a:t>
            </a:r>
            <a:endParaRPr lang="en-US" altLang="en-US" dirty="0">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AC1AA1-41CF-41CC-BD9F-4D5B4A72B7EE}"/>
              </a:ext>
            </a:extLst>
          </p:cNvPr>
          <p:cNvPicPr>
            <a:picLocks noGrp="1" noChangeAspect="1"/>
          </p:cNvPicPr>
          <p:nvPr>
            <p:ph idx="1"/>
          </p:nvPr>
        </p:nvPicPr>
        <p:blipFill>
          <a:blip r:embed="rId2"/>
          <a:stretch>
            <a:fillRect/>
          </a:stretch>
        </p:blipFill>
        <p:spPr>
          <a:xfrm>
            <a:off x="1510761" y="643467"/>
            <a:ext cx="9170477" cy="5571065"/>
          </a:xfrm>
          <a:prstGeom prst="rect">
            <a:avLst/>
          </a:prstGeom>
          <a:ln>
            <a:noFill/>
          </a:ln>
        </p:spPr>
      </p:pic>
    </p:spTree>
    <p:extLst>
      <p:ext uri="{BB962C8B-B14F-4D97-AF65-F5344CB8AC3E}">
        <p14:creationId xmlns:p14="http://schemas.microsoft.com/office/powerpoint/2010/main" val="96949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9CA19B-3231-49F6-8B8A-77B604B4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7CBCD003-8C0A-425C-BF62-4495E468B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2030" cy="6858000"/>
          </a:xfrm>
          <a:prstGeom prst="rect">
            <a:avLst/>
          </a:prstGeom>
          <a:solidFill>
            <a:schemeClr val="bg2"/>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839507D1-E0B5-4F44-9979-8611FC046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612" y="-1"/>
            <a:ext cx="4658388" cy="2062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33093B71-B0A4-4A5D-840D-E49E601C6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612" y="3891281"/>
            <a:ext cx="4658388" cy="2966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384ED-2A9B-43B2-B44D-B3DD41EE28D6}"/>
              </a:ext>
            </a:extLst>
          </p:cNvPr>
          <p:cNvSpPr>
            <a:spLocks noGrp="1"/>
          </p:cNvSpPr>
          <p:nvPr>
            <p:ph type="title"/>
          </p:nvPr>
        </p:nvSpPr>
        <p:spPr>
          <a:xfrm>
            <a:off x="7866495" y="2194560"/>
            <a:ext cx="4001729" cy="1739347"/>
          </a:xfrm>
        </p:spPr>
        <p:txBody>
          <a:bodyPr vert="horz" lIns="91440" tIns="45720" rIns="91440" bIns="45720" rtlCol="0" anchor="ctr">
            <a:normAutofit/>
          </a:bodyPr>
          <a:lstStyle/>
          <a:p>
            <a:pPr algn="ctr">
              <a:lnSpc>
                <a:spcPct val="80000"/>
              </a:lnSpc>
            </a:pPr>
            <a:r>
              <a:rPr lang="en-US" sz="2600" spc="150" dirty="0"/>
              <a:t>Associated radiation effects :</a:t>
            </a:r>
            <a:r>
              <a:rPr lang="en-US" sz="2600" i="1" spc="150" dirty="0"/>
              <a:t>absence of evidence versus evidence of absence</a:t>
            </a:r>
          </a:p>
        </p:txBody>
      </p:sp>
      <p:sp>
        <p:nvSpPr>
          <p:cNvPr id="20" name="Rectangle 19">
            <a:extLst>
              <a:ext uri="{FF2B5EF4-FFF2-40B4-BE49-F238E27FC236}">
                <a16:creationId xmlns:a16="http://schemas.microsoft.com/office/drawing/2014/main" id="{097D4D43-1AC2-4D17-9A87-A2879196D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67" y="465666"/>
            <a:ext cx="3208867" cy="28828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B0B4DBEE-5A94-4357-8A3E-4B2A9798A348}"/>
              </a:ext>
            </a:extLst>
          </p:cNvPr>
          <p:cNvPicPr>
            <a:picLocks noGrp="1" noChangeAspect="1"/>
          </p:cNvPicPr>
          <p:nvPr>
            <p:ph idx="1"/>
          </p:nvPr>
        </p:nvPicPr>
        <p:blipFill>
          <a:blip r:embed="rId2"/>
          <a:stretch>
            <a:fillRect/>
          </a:stretch>
        </p:blipFill>
        <p:spPr>
          <a:xfrm>
            <a:off x="693928" y="954116"/>
            <a:ext cx="2752344" cy="1905997"/>
          </a:xfrm>
          <a:prstGeom prst="rect">
            <a:avLst/>
          </a:prstGeom>
        </p:spPr>
      </p:pic>
      <p:sp>
        <p:nvSpPr>
          <p:cNvPr id="22" name="Rectangle 21">
            <a:extLst>
              <a:ext uri="{FF2B5EF4-FFF2-40B4-BE49-F238E27FC236}">
                <a16:creationId xmlns:a16="http://schemas.microsoft.com/office/drawing/2014/main" id="{119E64AA-6A37-477B-8D5A-4611407EC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5401" y="465666"/>
            <a:ext cx="3208867" cy="28828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37ACA89-216B-46F3-BA22-84362D81095C}"/>
              </a:ext>
            </a:extLst>
          </p:cNvPr>
          <p:cNvPicPr>
            <a:picLocks noChangeAspect="1"/>
          </p:cNvPicPr>
          <p:nvPr/>
        </p:nvPicPr>
        <p:blipFill>
          <a:blip r:embed="rId3"/>
          <a:stretch>
            <a:fillRect/>
          </a:stretch>
        </p:blipFill>
        <p:spPr>
          <a:xfrm>
            <a:off x="4063662" y="1346325"/>
            <a:ext cx="2752344" cy="1121580"/>
          </a:xfrm>
          <a:prstGeom prst="rect">
            <a:avLst/>
          </a:prstGeom>
        </p:spPr>
      </p:pic>
      <p:sp>
        <p:nvSpPr>
          <p:cNvPr id="24" name="Rectangle 23">
            <a:extLst>
              <a:ext uri="{FF2B5EF4-FFF2-40B4-BE49-F238E27FC236}">
                <a16:creationId xmlns:a16="http://schemas.microsoft.com/office/drawing/2014/main" id="{9FC14C94-8E6B-4CDD-870C-0BC3DDBEA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67" y="3509432"/>
            <a:ext cx="3208867" cy="28828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9B4A2F2-88A5-6FD2-20E3-3293CC6272F1}"/>
              </a:ext>
            </a:extLst>
          </p:cNvPr>
          <p:cNvPicPr>
            <a:picLocks noChangeAspect="1"/>
          </p:cNvPicPr>
          <p:nvPr/>
        </p:nvPicPr>
        <p:blipFill>
          <a:blip r:embed="rId4"/>
          <a:stretch>
            <a:fillRect/>
          </a:stretch>
        </p:blipFill>
        <p:spPr>
          <a:xfrm>
            <a:off x="693928" y="4393532"/>
            <a:ext cx="2752344" cy="1114698"/>
          </a:xfrm>
          <a:prstGeom prst="rect">
            <a:avLst/>
          </a:prstGeom>
        </p:spPr>
      </p:pic>
      <p:sp>
        <p:nvSpPr>
          <p:cNvPr id="26" name="Rectangle 25">
            <a:extLst>
              <a:ext uri="{FF2B5EF4-FFF2-40B4-BE49-F238E27FC236}">
                <a16:creationId xmlns:a16="http://schemas.microsoft.com/office/drawing/2014/main" id="{E8406488-F119-48B3-B9F5-997C1F814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5401" y="3509432"/>
            <a:ext cx="3208867" cy="28828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7C2C659-A47A-4988-9A8B-35EF4B911793}"/>
              </a:ext>
            </a:extLst>
          </p:cNvPr>
          <p:cNvPicPr>
            <a:picLocks noChangeAspect="1"/>
          </p:cNvPicPr>
          <p:nvPr/>
        </p:nvPicPr>
        <p:blipFill>
          <a:blip r:embed="rId5"/>
          <a:stretch>
            <a:fillRect/>
          </a:stretch>
        </p:blipFill>
        <p:spPr>
          <a:xfrm>
            <a:off x="4063662" y="4482982"/>
            <a:ext cx="2752344" cy="935797"/>
          </a:xfrm>
          <a:prstGeom prst="rect">
            <a:avLst/>
          </a:prstGeom>
        </p:spPr>
      </p:pic>
    </p:spTree>
    <p:extLst>
      <p:ext uri="{BB962C8B-B14F-4D97-AF65-F5344CB8AC3E}">
        <p14:creationId xmlns:p14="http://schemas.microsoft.com/office/powerpoint/2010/main" val="3797575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18% growth in fluoro systems</a:t>
            </a:r>
            <a:endParaRPr lang="en-IE" dirty="0"/>
          </a:p>
        </p:txBody>
      </p:sp>
      <p:sp>
        <p:nvSpPr>
          <p:cNvPr id="3" name="Content Placeholder 2"/>
          <p:cNvSpPr>
            <a:spLocks noGrp="1"/>
          </p:cNvSpPr>
          <p:nvPr>
            <p:ph idx="1"/>
          </p:nvPr>
        </p:nvSpPr>
        <p:spPr/>
        <p:txBody>
          <a:bodyPr/>
          <a:lstStyle/>
          <a:p>
            <a:pPr marL="0" indent="0">
              <a:buNone/>
            </a:pPr>
            <a:endParaRPr lang="en-IE" dirty="0"/>
          </a:p>
        </p:txBody>
      </p:sp>
      <p:pic>
        <p:nvPicPr>
          <p:cNvPr id="4" name="Picture 3"/>
          <p:cNvPicPr>
            <a:picLocks noChangeAspect="1"/>
          </p:cNvPicPr>
          <p:nvPr/>
        </p:nvPicPr>
        <p:blipFill>
          <a:blip r:embed="rId2"/>
          <a:stretch>
            <a:fillRect/>
          </a:stretch>
        </p:blipFill>
        <p:spPr>
          <a:xfrm>
            <a:off x="625327" y="2311462"/>
            <a:ext cx="5723859" cy="3410466"/>
          </a:xfrm>
          <a:prstGeom prst="rect">
            <a:avLst/>
          </a:prstGeom>
        </p:spPr>
      </p:pic>
      <p:pic>
        <p:nvPicPr>
          <p:cNvPr id="5" name="Picture 4"/>
          <p:cNvPicPr>
            <a:picLocks noChangeAspect="1"/>
          </p:cNvPicPr>
          <p:nvPr/>
        </p:nvPicPr>
        <p:blipFill>
          <a:blip r:embed="rId3"/>
          <a:stretch>
            <a:fillRect/>
          </a:stretch>
        </p:blipFill>
        <p:spPr>
          <a:xfrm>
            <a:off x="6258793" y="2326264"/>
            <a:ext cx="4813285" cy="2869191"/>
          </a:xfrm>
          <a:prstGeom prst="rect">
            <a:avLst/>
          </a:prstGeom>
        </p:spPr>
      </p:pic>
      <p:sp>
        <p:nvSpPr>
          <p:cNvPr id="6" name="Rectangle 5"/>
          <p:cNvSpPr/>
          <p:nvPr/>
        </p:nvSpPr>
        <p:spPr>
          <a:xfrm>
            <a:off x="1108075" y="6190887"/>
            <a:ext cx="6096000" cy="646331"/>
          </a:xfrm>
          <a:prstGeom prst="rect">
            <a:avLst/>
          </a:prstGeom>
        </p:spPr>
        <p:txBody>
          <a:bodyPr>
            <a:spAutoFit/>
          </a:bodyPr>
          <a:lstStyle/>
          <a:p>
            <a:r>
              <a:rPr lang="en-IE" dirty="0"/>
              <a:t>https://www.itnonline.com/article/fixed-digital-radiography-and-fluoroscopy-see-market-growth</a:t>
            </a:r>
          </a:p>
        </p:txBody>
      </p:sp>
    </p:spTree>
    <p:extLst>
      <p:ext uri="{BB962C8B-B14F-4D97-AF65-F5344CB8AC3E}">
        <p14:creationId xmlns:p14="http://schemas.microsoft.com/office/powerpoint/2010/main" val="49010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24000" y="1"/>
            <a:ext cx="9144000" cy="765175"/>
          </a:xfrm>
          <a:prstGeom prst="rect">
            <a:avLst/>
          </a:prstGeom>
          <a:solidFill>
            <a:srgbClr val="0000FF"/>
          </a:solidFill>
          <a:ln w="9525">
            <a:noFill/>
            <a:miter lim="800000"/>
            <a:headEnd/>
            <a:tailEnd/>
          </a:ln>
          <a:effectLst/>
        </p:spPr>
        <p:txBody>
          <a:bodyPr wrap="none" anchor="ctr"/>
          <a:lstStyle/>
          <a:p>
            <a:endParaRPr lang="sv-SE" dirty="0"/>
          </a:p>
        </p:txBody>
      </p:sp>
      <p:pic>
        <p:nvPicPr>
          <p:cNvPr id="6" name="Picture 2"/>
          <p:cNvPicPr>
            <a:picLocks noChangeAspect="1" noChangeArrowheads="1"/>
          </p:cNvPicPr>
          <p:nvPr/>
        </p:nvPicPr>
        <p:blipFill>
          <a:blip r:embed="rId3" cstate="print"/>
          <a:srcRect/>
          <a:stretch>
            <a:fillRect/>
          </a:stretch>
        </p:blipFill>
        <p:spPr bwMode="auto">
          <a:xfrm>
            <a:off x="1703513" y="188641"/>
            <a:ext cx="1584325" cy="441325"/>
          </a:xfrm>
          <a:prstGeom prst="rect">
            <a:avLst/>
          </a:prstGeom>
          <a:noFill/>
          <a:ln w="9525">
            <a:noFill/>
            <a:miter lim="800000"/>
            <a:headEnd/>
            <a:tailEnd/>
          </a:ln>
          <a:effectLst/>
        </p:spPr>
      </p:pic>
      <p:sp>
        <p:nvSpPr>
          <p:cNvPr id="7" name="Rubrik 1"/>
          <p:cNvSpPr txBox="1">
            <a:spLocks/>
          </p:cNvSpPr>
          <p:nvPr/>
        </p:nvSpPr>
        <p:spPr>
          <a:xfrm>
            <a:off x="2903980" y="-9935"/>
            <a:ext cx="8718776" cy="1143000"/>
          </a:xfrm>
          <a:prstGeom prst="rect">
            <a:avLst/>
          </a:prstGeom>
        </p:spPr>
        <p:txBody>
          <a:bodyPr vert="horz" lIns="91440" tIns="45720" rIns="91440" bIns="45720" rtlCol="0" anchor="ctr">
            <a:normAutofit/>
          </a:bodyPr>
          <a:lstStyle/>
          <a:p>
            <a:pPr algn="ctr" defTabSz="914400">
              <a:spcBef>
                <a:spcPct val="0"/>
              </a:spcBef>
              <a:defRPr/>
            </a:pPr>
            <a:r>
              <a:rPr lang="sv-SE" sz="3200" dirty="0">
                <a:solidFill>
                  <a:schemeClr val="bg1"/>
                </a:solidFill>
                <a:latin typeface="+mj-lt"/>
                <a:ea typeface="+mj-ea"/>
                <a:cs typeface="+mj-cs"/>
              </a:rPr>
              <a:t>Challenges in the near future – XA ( courtesy Johan Sjoberg)</a:t>
            </a:r>
          </a:p>
        </p:txBody>
      </p:sp>
      <p:sp>
        <p:nvSpPr>
          <p:cNvPr id="10" name="Rectangle 4"/>
          <p:cNvSpPr>
            <a:spLocks noChangeArrowheads="1"/>
          </p:cNvSpPr>
          <p:nvPr/>
        </p:nvSpPr>
        <p:spPr bwMode="auto">
          <a:xfrm>
            <a:off x="1524000" y="836712"/>
            <a:ext cx="9144000" cy="144462"/>
          </a:xfrm>
          <a:prstGeom prst="rect">
            <a:avLst/>
          </a:prstGeom>
          <a:solidFill>
            <a:srgbClr val="99CCFF"/>
          </a:solidFill>
          <a:ln w="9525">
            <a:noFill/>
            <a:miter lim="800000"/>
            <a:headEnd/>
            <a:tailEnd/>
          </a:ln>
          <a:effectLst/>
        </p:spPr>
        <p:txBody>
          <a:bodyPr wrap="none" anchor="ctr"/>
          <a:lstStyle/>
          <a:p>
            <a:endParaRPr lang="sv-SE" dirty="0"/>
          </a:p>
        </p:txBody>
      </p:sp>
      <p:sp>
        <p:nvSpPr>
          <p:cNvPr id="2" name="textruta 1"/>
          <p:cNvSpPr txBox="1"/>
          <p:nvPr/>
        </p:nvSpPr>
        <p:spPr>
          <a:xfrm>
            <a:off x="4202116" y="3717034"/>
            <a:ext cx="184731" cy="646331"/>
          </a:xfrm>
          <a:prstGeom prst="rect">
            <a:avLst/>
          </a:prstGeom>
          <a:noFill/>
        </p:spPr>
        <p:txBody>
          <a:bodyPr wrap="none" rtlCol="0">
            <a:spAutoFit/>
          </a:bodyPr>
          <a:lstStyle/>
          <a:p>
            <a:endParaRPr lang="sv-SE" dirty="0">
              <a:solidFill>
                <a:srgbClr val="FF0000"/>
              </a:solidFill>
            </a:endParaRPr>
          </a:p>
          <a:p>
            <a:endParaRPr lang="sv-SE" dirty="0">
              <a:solidFill>
                <a:srgbClr val="FF0000"/>
              </a:solidFill>
            </a:endParaRPr>
          </a:p>
        </p:txBody>
      </p:sp>
      <p:pic>
        <p:nvPicPr>
          <p:cNvPr id="2050"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3162135" y="1340771"/>
            <a:ext cx="1357313" cy="714375"/>
          </a:xfrm>
          <a:prstGeom prst="rect">
            <a:avLst/>
          </a:prstGeom>
          <a:noFill/>
        </p:spPr>
      </p:pic>
      <p:pic>
        <p:nvPicPr>
          <p:cNvPr id="11"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4530286" y="1340770"/>
            <a:ext cx="1357313" cy="714375"/>
          </a:xfrm>
          <a:prstGeom prst="rect">
            <a:avLst/>
          </a:prstGeom>
          <a:noFill/>
        </p:spPr>
      </p:pic>
      <p:pic>
        <p:nvPicPr>
          <p:cNvPr id="12"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3162134" y="2060851"/>
            <a:ext cx="1357313" cy="714375"/>
          </a:xfrm>
          <a:prstGeom prst="rect">
            <a:avLst/>
          </a:prstGeom>
          <a:noFill/>
        </p:spPr>
      </p:pic>
      <p:pic>
        <p:nvPicPr>
          <p:cNvPr id="13"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4530285" y="2060850"/>
            <a:ext cx="1357313" cy="714375"/>
          </a:xfrm>
          <a:prstGeom prst="rect">
            <a:avLst/>
          </a:prstGeom>
          <a:noFill/>
        </p:spPr>
      </p:pic>
      <p:pic>
        <p:nvPicPr>
          <p:cNvPr id="14"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3162134" y="2780930"/>
            <a:ext cx="1357313" cy="714375"/>
          </a:xfrm>
          <a:prstGeom prst="rect">
            <a:avLst/>
          </a:prstGeom>
          <a:noFill/>
        </p:spPr>
      </p:pic>
      <p:pic>
        <p:nvPicPr>
          <p:cNvPr id="15"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4530285" y="2780929"/>
            <a:ext cx="1357313" cy="714375"/>
          </a:xfrm>
          <a:prstGeom prst="rect">
            <a:avLst/>
          </a:prstGeom>
          <a:noFill/>
        </p:spPr>
      </p:pic>
      <p:pic>
        <p:nvPicPr>
          <p:cNvPr id="16"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3162133" y="3501010"/>
            <a:ext cx="1357313" cy="714375"/>
          </a:xfrm>
          <a:prstGeom prst="rect">
            <a:avLst/>
          </a:prstGeom>
          <a:noFill/>
        </p:spPr>
      </p:pic>
      <p:pic>
        <p:nvPicPr>
          <p:cNvPr id="17"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4530284" y="3501009"/>
            <a:ext cx="1357313" cy="714375"/>
          </a:xfrm>
          <a:prstGeom prst="rect">
            <a:avLst/>
          </a:prstGeom>
          <a:noFill/>
        </p:spPr>
      </p:pic>
      <p:pic>
        <p:nvPicPr>
          <p:cNvPr id="18"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3162134" y="4228973"/>
            <a:ext cx="1357313" cy="714375"/>
          </a:xfrm>
          <a:prstGeom prst="rect">
            <a:avLst/>
          </a:prstGeom>
          <a:noFill/>
        </p:spPr>
      </p:pic>
      <p:pic>
        <p:nvPicPr>
          <p:cNvPr id="2052" name="Picture 4" descr="http://www.healthcare.siemens.com/siemens_hwem-hwem_ssxa_websites-context-root/wcm/idc/groups/public/@global/@imaging/@angio/documents/image/mdax/odmw/~edisp/ax_06_artis_zee_biplane_system-00882730/~renditions/ax_06_artis_zee_biplane_system-00882730~10.jpg"/>
          <p:cNvPicPr>
            <a:picLocks noChangeAspect="1" noChangeArrowheads="1"/>
          </p:cNvPicPr>
          <p:nvPr/>
        </p:nvPicPr>
        <p:blipFill>
          <a:blip r:embed="rId5" cstate="print"/>
          <a:srcRect/>
          <a:stretch>
            <a:fillRect/>
          </a:stretch>
        </p:blipFill>
        <p:spPr bwMode="auto">
          <a:xfrm>
            <a:off x="3162133" y="4947519"/>
            <a:ext cx="1357200" cy="1017900"/>
          </a:xfrm>
          <a:prstGeom prst="rect">
            <a:avLst/>
          </a:prstGeom>
          <a:noFill/>
        </p:spPr>
      </p:pic>
      <p:pic>
        <p:nvPicPr>
          <p:cNvPr id="19" name="Picture 4" descr="http://www.healthcare.siemens.com/siemens_hwem-hwem_ssxa_websites-context-root/wcm/idc/groups/public/@global/@imaging/@angio/documents/image/mdax/odmw/~edisp/ax_06_artis_zee_biplane_system-00882730/~renditions/ax_06_artis_zee_biplane_system-00882730~10.jpg"/>
          <p:cNvPicPr>
            <a:picLocks noChangeAspect="1" noChangeArrowheads="1"/>
          </p:cNvPicPr>
          <p:nvPr/>
        </p:nvPicPr>
        <p:blipFill>
          <a:blip r:embed="rId5" cstate="print"/>
          <a:srcRect/>
          <a:stretch>
            <a:fillRect/>
          </a:stretch>
        </p:blipFill>
        <p:spPr bwMode="auto">
          <a:xfrm>
            <a:off x="4530285" y="4947519"/>
            <a:ext cx="1357200" cy="1017900"/>
          </a:xfrm>
          <a:prstGeom prst="rect">
            <a:avLst/>
          </a:prstGeom>
          <a:noFill/>
        </p:spPr>
      </p:pic>
      <p:pic>
        <p:nvPicPr>
          <p:cNvPr id="2054" name="Picture 6" descr="http://www.capmedplus.com/img/equipment/Angio_Siemens%20Artis%20zeego.jpg"/>
          <p:cNvPicPr>
            <a:picLocks noChangeAspect="1" noChangeArrowheads="1"/>
          </p:cNvPicPr>
          <p:nvPr/>
        </p:nvPicPr>
        <p:blipFill>
          <a:blip r:embed="rId6" cstate="print"/>
          <a:srcRect/>
          <a:stretch>
            <a:fillRect/>
          </a:stretch>
        </p:blipFill>
        <p:spPr bwMode="auto">
          <a:xfrm>
            <a:off x="4530285" y="4233790"/>
            <a:ext cx="1357200" cy="693417"/>
          </a:xfrm>
          <a:prstGeom prst="rect">
            <a:avLst/>
          </a:prstGeom>
          <a:noFill/>
        </p:spPr>
      </p:pic>
      <p:pic>
        <p:nvPicPr>
          <p:cNvPr id="27"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5906057" y="1340770"/>
            <a:ext cx="1357313" cy="714375"/>
          </a:xfrm>
          <a:prstGeom prst="rect">
            <a:avLst/>
          </a:prstGeom>
          <a:noFill/>
        </p:spPr>
      </p:pic>
      <p:pic>
        <p:nvPicPr>
          <p:cNvPr id="28"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7274208" y="1340769"/>
            <a:ext cx="1357313" cy="714375"/>
          </a:xfrm>
          <a:prstGeom prst="rect">
            <a:avLst/>
          </a:prstGeom>
          <a:noFill/>
        </p:spPr>
      </p:pic>
      <p:pic>
        <p:nvPicPr>
          <p:cNvPr id="29"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5906056" y="2060850"/>
            <a:ext cx="1357313" cy="714375"/>
          </a:xfrm>
          <a:prstGeom prst="rect">
            <a:avLst/>
          </a:prstGeom>
          <a:noFill/>
        </p:spPr>
      </p:pic>
      <p:pic>
        <p:nvPicPr>
          <p:cNvPr id="30"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7274207" y="2060849"/>
            <a:ext cx="1357313" cy="714375"/>
          </a:xfrm>
          <a:prstGeom prst="rect">
            <a:avLst/>
          </a:prstGeom>
          <a:noFill/>
        </p:spPr>
      </p:pic>
      <p:pic>
        <p:nvPicPr>
          <p:cNvPr id="31"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5906056" y="2780929"/>
            <a:ext cx="1357313" cy="714375"/>
          </a:xfrm>
          <a:prstGeom prst="rect">
            <a:avLst/>
          </a:prstGeom>
          <a:noFill/>
        </p:spPr>
      </p:pic>
      <p:pic>
        <p:nvPicPr>
          <p:cNvPr id="32"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7274207" y="2780928"/>
            <a:ext cx="1357313" cy="714375"/>
          </a:xfrm>
          <a:prstGeom prst="rect">
            <a:avLst/>
          </a:prstGeom>
          <a:noFill/>
        </p:spPr>
      </p:pic>
      <p:pic>
        <p:nvPicPr>
          <p:cNvPr id="33"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5906055" y="3501009"/>
            <a:ext cx="1357313" cy="714375"/>
          </a:xfrm>
          <a:prstGeom prst="rect">
            <a:avLst/>
          </a:prstGeom>
          <a:noFill/>
        </p:spPr>
      </p:pic>
      <p:pic>
        <p:nvPicPr>
          <p:cNvPr id="34"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7274206" y="3501008"/>
            <a:ext cx="1357313" cy="714375"/>
          </a:xfrm>
          <a:prstGeom prst="rect">
            <a:avLst/>
          </a:prstGeom>
          <a:noFill/>
        </p:spPr>
      </p:pic>
      <p:pic>
        <p:nvPicPr>
          <p:cNvPr id="35"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5906056" y="4221090"/>
            <a:ext cx="1357313" cy="714375"/>
          </a:xfrm>
          <a:prstGeom prst="rect">
            <a:avLst/>
          </a:prstGeom>
          <a:noFill/>
        </p:spPr>
      </p:pic>
      <p:pic>
        <p:nvPicPr>
          <p:cNvPr id="36"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7274207" y="4221089"/>
            <a:ext cx="1357313" cy="714375"/>
          </a:xfrm>
          <a:prstGeom prst="rect">
            <a:avLst/>
          </a:prstGeom>
          <a:noFill/>
        </p:spPr>
      </p:pic>
      <p:pic>
        <p:nvPicPr>
          <p:cNvPr id="37"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5906055" y="4941170"/>
            <a:ext cx="1357313" cy="714375"/>
          </a:xfrm>
          <a:prstGeom prst="rect">
            <a:avLst/>
          </a:prstGeom>
          <a:noFill/>
        </p:spPr>
      </p:pic>
      <p:pic>
        <p:nvPicPr>
          <p:cNvPr id="38" name="Picture 2" descr="http://www.healthcare.philips.com/pwc_hc/main/shared/Assets/multimedia/ClinicalSpecialties/Surgery/v3/img/products/allura4.jpg"/>
          <p:cNvPicPr>
            <a:picLocks noChangeAspect="1" noChangeArrowheads="1"/>
          </p:cNvPicPr>
          <p:nvPr/>
        </p:nvPicPr>
        <p:blipFill>
          <a:blip r:embed="rId4" cstate="print"/>
          <a:srcRect/>
          <a:stretch>
            <a:fillRect/>
          </a:stretch>
        </p:blipFill>
        <p:spPr bwMode="auto">
          <a:xfrm>
            <a:off x="7274206" y="4941169"/>
            <a:ext cx="1357313" cy="714375"/>
          </a:xfrm>
          <a:prstGeom prst="rect">
            <a:avLst/>
          </a:prstGeom>
          <a:noFill/>
        </p:spPr>
      </p:pic>
      <p:sp>
        <p:nvSpPr>
          <p:cNvPr id="42" name="textruta 41"/>
          <p:cNvSpPr txBox="1"/>
          <p:nvPr/>
        </p:nvSpPr>
        <p:spPr>
          <a:xfrm>
            <a:off x="4162625" y="6165305"/>
            <a:ext cx="1728678" cy="646331"/>
          </a:xfrm>
          <a:prstGeom prst="rect">
            <a:avLst/>
          </a:prstGeom>
          <a:noFill/>
        </p:spPr>
        <p:txBody>
          <a:bodyPr wrap="none" rtlCol="0">
            <a:spAutoFit/>
          </a:bodyPr>
          <a:lstStyle/>
          <a:p>
            <a:r>
              <a:rPr lang="sv-SE" dirty="0">
                <a:solidFill>
                  <a:schemeClr val="bg1"/>
                </a:solidFill>
              </a:rPr>
              <a:t>KS+KH pre 2016</a:t>
            </a:r>
          </a:p>
          <a:p>
            <a:r>
              <a:rPr lang="sv-SE" dirty="0" err="1">
                <a:solidFill>
                  <a:schemeClr val="bg1"/>
                </a:solidFill>
              </a:rPr>
              <a:t>Today</a:t>
            </a:r>
            <a:r>
              <a:rPr lang="sv-SE" dirty="0">
                <a:solidFill>
                  <a:schemeClr val="bg1"/>
                </a:solidFill>
              </a:rPr>
              <a:t>: 17 </a:t>
            </a:r>
            <a:r>
              <a:rPr lang="sv-SE" dirty="0" err="1">
                <a:solidFill>
                  <a:schemeClr val="bg1"/>
                </a:solidFill>
              </a:rPr>
              <a:t>labs</a:t>
            </a:r>
            <a:endParaRPr lang="sv-SE" dirty="0">
              <a:solidFill>
                <a:schemeClr val="bg1"/>
              </a:solidFill>
            </a:endParaRPr>
          </a:p>
        </p:txBody>
      </p:sp>
      <p:sp>
        <p:nvSpPr>
          <p:cNvPr id="43" name="textruta 42"/>
          <p:cNvSpPr txBox="1"/>
          <p:nvPr/>
        </p:nvSpPr>
        <p:spPr>
          <a:xfrm>
            <a:off x="7019944" y="6167046"/>
            <a:ext cx="2097626" cy="646331"/>
          </a:xfrm>
          <a:prstGeom prst="rect">
            <a:avLst/>
          </a:prstGeom>
          <a:noFill/>
        </p:spPr>
        <p:txBody>
          <a:bodyPr wrap="none" rtlCol="0">
            <a:spAutoFit/>
          </a:bodyPr>
          <a:lstStyle/>
          <a:p>
            <a:r>
              <a:rPr lang="sv-SE" dirty="0">
                <a:solidFill>
                  <a:schemeClr val="bg1"/>
                </a:solidFill>
              </a:rPr>
              <a:t>NKS + CHOPIN (KH)</a:t>
            </a:r>
          </a:p>
          <a:p>
            <a:r>
              <a:rPr lang="sv-SE" dirty="0">
                <a:solidFill>
                  <a:schemeClr val="bg1"/>
                </a:solidFill>
              </a:rPr>
              <a:t>&gt;2016: ~ 35 </a:t>
            </a:r>
            <a:r>
              <a:rPr lang="sv-SE" dirty="0" err="1">
                <a:solidFill>
                  <a:schemeClr val="bg1"/>
                </a:solidFill>
              </a:rPr>
              <a:t>labs</a:t>
            </a:r>
            <a:endParaRPr lang="sv-SE" dirty="0">
              <a:solidFill>
                <a:schemeClr val="bg1"/>
              </a:solidFill>
            </a:endParaRPr>
          </a:p>
        </p:txBody>
      </p:sp>
      <p:pic>
        <p:nvPicPr>
          <p:cNvPr id="1026" name="Picture 2" descr="Artis Q - Visionary in performance. Visionary in preci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693" y="1340771"/>
            <a:ext cx="1357200" cy="10179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tis Q - Visionary in performance. Visionary in preci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693" y="2364647"/>
            <a:ext cx="1357200" cy="10179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tis Q - Visionary in performance. Visionary in preci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693" y="3390431"/>
            <a:ext cx="1357200" cy="10179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www.healthcare.siemens.com/siemens_hwem-hwem_ssxa_websites-context-root/wcm/idc/groups/public/@global/@imaging/@angio/documents/image/mdax/odmw/~edisp/ax_06_artis_zee_biplane_system-00882730/~renditions/ax_06_artis_zee_biplane_system-00882730~10.jpg"/>
          <p:cNvPicPr>
            <a:picLocks noChangeAspect="1" noChangeArrowheads="1"/>
          </p:cNvPicPr>
          <p:nvPr/>
        </p:nvPicPr>
        <p:blipFill>
          <a:blip r:embed="rId5" cstate="print"/>
          <a:srcRect/>
          <a:stretch>
            <a:fillRect/>
          </a:stretch>
        </p:blipFill>
        <p:spPr bwMode="auto">
          <a:xfrm>
            <a:off x="1799693" y="4418256"/>
            <a:ext cx="1357200" cy="1017900"/>
          </a:xfrm>
          <a:prstGeom prst="rect">
            <a:avLst/>
          </a:prstGeom>
          <a:noFill/>
        </p:spPr>
      </p:pic>
      <p:pic>
        <p:nvPicPr>
          <p:cNvPr id="44" name="Picture 4" descr="http://www.healthcare.siemens.com/siemens_hwem-hwem_ssxa_websites-context-root/wcm/idc/groups/public/@global/@imaging/@angio/documents/image/mdax/odmw/~edisp/ax_06_artis_zee_biplane_system-00882730/~renditions/ax_06_artis_zee_biplane_system-00882730~10.jpg"/>
          <p:cNvPicPr>
            <a:picLocks noChangeAspect="1" noChangeArrowheads="1"/>
          </p:cNvPicPr>
          <p:nvPr/>
        </p:nvPicPr>
        <p:blipFill>
          <a:blip r:embed="rId5" cstate="print"/>
          <a:srcRect/>
          <a:stretch>
            <a:fillRect/>
          </a:stretch>
        </p:blipFill>
        <p:spPr bwMode="auto">
          <a:xfrm>
            <a:off x="1798084" y="5450030"/>
            <a:ext cx="1357200" cy="1017900"/>
          </a:xfrm>
          <a:prstGeom prst="rect">
            <a:avLst/>
          </a:prstGeom>
          <a:noFill/>
        </p:spPr>
      </p:pic>
      <p:pic>
        <p:nvPicPr>
          <p:cNvPr id="45" name="Picture 2" descr="http://www.healthcare.philips.com/pwc_hc/main/shared/Assets/multimedia/ClinicalSpecialties/Surgery/v3/img/products/allura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8639920" y="1343354"/>
            <a:ext cx="1357313" cy="714375"/>
          </a:xfrm>
          <a:prstGeom prst="rect">
            <a:avLst/>
          </a:prstGeom>
          <a:solidFill>
            <a:schemeClr val="accent1"/>
          </a:solidFill>
        </p:spPr>
      </p:pic>
      <p:pic>
        <p:nvPicPr>
          <p:cNvPr id="51" name="Picture 2" descr="http://www.healthcare.philips.com/pwc_hc/main/shared/Assets/multimedia/ClinicalSpecialties/Surgery/v3/img/products/allura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8638892" y="2060848"/>
            <a:ext cx="1357313" cy="714375"/>
          </a:xfrm>
          <a:prstGeom prst="rect">
            <a:avLst/>
          </a:prstGeom>
          <a:solidFill>
            <a:schemeClr val="accent1"/>
          </a:solidFill>
        </p:spPr>
      </p:pic>
      <p:pic>
        <p:nvPicPr>
          <p:cNvPr id="52" name="Picture 2" descr="http://www.healthcare.philips.com/pwc_hc/main/shared/Assets/multimedia/ClinicalSpecialties/Surgery/v3/img/products/allura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8640501" y="2779695"/>
            <a:ext cx="1357313" cy="714375"/>
          </a:xfrm>
          <a:prstGeom prst="rect">
            <a:avLst/>
          </a:prstGeom>
          <a:solidFill>
            <a:schemeClr val="accent1"/>
          </a:solidFill>
        </p:spPr>
      </p:pic>
      <p:pic>
        <p:nvPicPr>
          <p:cNvPr id="53" name="Picture 2" descr="http://www.healthcare.philips.com/pwc_hc/main/shared/Assets/multimedia/ClinicalSpecialties/Surgery/v3/img/products/allura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8641116" y="3501952"/>
            <a:ext cx="1357313" cy="714375"/>
          </a:xfrm>
          <a:prstGeom prst="rect">
            <a:avLst/>
          </a:prstGeom>
          <a:solidFill>
            <a:schemeClr val="accent1"/>
          </a:solidFill>
        </p:spPr>
      </p:pic>
      <p:pic>
        <p:nvPicPr>
          <p:cNvPr id="54" name="Picture 2" descr="http://www.healthcare.philips.com/pwc_hc/main/shared/Assets/multimedia/ClinicalSpecialties/Surgery/v3/img/products/allura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8638237" y="4218913"/>
            <a:ext cx="1357313" cy="714375"/>
          </a:xfrm>
          <a:prstGeom prst="rect">
            <a:avLst/>
          </a:prstGeom>
          <a:solidFill>
            <a:schemeClr val="accent1"/>
          </a:solidFill>
        </p:spPr>
      </p:pic>
      <p:pic>
        <p:nvPicPr>
          <p:cNvPr id="55" name="Picture 2" descr="http://www.healthcare.philips.com/pwc_hc/main/shared/Assets/multimedia/ClinicalSpecialties/Surgery/v3/img/products/allura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a:off x="8638852" y="4941170"/>
            <a:ext cx="1357313" cy="714375"/>
          </a:xfrm>
          <a:prstGeom prst="rect">
            <a:avLst/>
          </a:prstGeom>
          <a:solidFill>
            <a:schemeClr val="accent1"/>
          </a:solidFill>
        </p:spPr>
      </p:pic>
      <p:sp>
        <p:nvSpPr>
          <p:cNvPr id="56" name="textruta 55"/>
          <p:cNvSpPr txBox="1"/>
          <p:nvPr/>
        </p:nvSpPr>
        <p:spPr>
          <a:xfrm>
            <a:off x="9170858" y="1515874"/>
            <a:ext cx="292068" cy="369332"/>
          </a:xfrm>
          <a:prstGeom prst="rect">
            <a:avLst/>
          </a:prstGeom>
          <a:noFill/>
        </p:spPr>
        <p:txBody>
          <a:bodyPr wrap="none" rtlCol="0">
            <a:spAutoFit/>
          </a:bodyPr>
          <a:lstStyle/>
          <a:p>
            <a:r>
              <a:rPr lang="sv-SE" dirty="0">
                <a:solidFill>
                  <a:schemeClr val="bg1"/>
                </a:solidFill>
              </a:rPr>
              <a:t>?</a:t>
            </a:r>
          </a:p>
        </p:txBody>
      </p:sp>
      <p:sp>
        <p:nvSpPr>
          <p:cNvPr id="57" name="textruta 56"/>
          <p:cNvSpPr txBox="1"/>
          <p:nvPr/>
        </p:nvSpPr>
        <p:spPr>
          <a:xfrm>
            <a:off x="9170858" y="2233371"/>
            <a:ext cx="292068" cy="369332"/>
          </a:xfrm>
          <a:prstGeom prst="rect">
            <a:avLst/>
          </a:prstGeom>
          <a:noFill/>
        </p:spPr>
        <p:txBody>
          <a:bodyPr wrap="none" rtlCol="0">
            <a:spAutoFit/>
          </a:bodyPr>
          <a:lstStyle/>
          <a:p>
            <a:r>
              <a:rPr lang="sv-SE" dirty="0">
                <a:solidFill>
                  <a:schemeClr val="bg1"/>
                </a:solidFill>
              </a:rPr>
              <a:t>?</a:t>
            </a:r>
          </a:p>
        </p:txBody>
      </p:sp>
      <p:sp>
        <p:nvSpPr>
          <p:cNvPr id="58" name="textruta 57"/>
          <p:cNvSpPr txBox="1"/>
          <p:nvPr/>
        </p:nvSpPr>
        <p:spPr>
          <a:xfrm>
            <a:off x="9170858" y="2953450"/>
            <a:ext cx="292068" cy="369332"/>
          </a:xfrm>
          <a:prstGeom prst="rect">
            <a:avLst/>
          </a:prstGeom>
          <a:noFill/>
        </p:spPr>
        <p:txBody>
          <a:bodyPr wrap="none" rtlCol="0">
            <a:spAutoFit/>
          </a:bodyPr>
          <a:lstStyle/>
          <a:p>
            <a:r>
              <a:rPr lang="sv-SE" dirty="0">
                <a:solidFill>
                  <a:schemeClr val="bg1"/>
                </a:solidFill>
              </a:rPr>
              <a:t>?</a:t>
            </a:r>
          </a:p>
        </p:txBody>
      </p:sp>
      <p:sp>
        <p:nvSpPr>
          <p:cNvPr id="59" name="textruta 58"/>
          <p:cNvSpPr txBox="1"/>
          <p:nvPr/>
        </p:nvSpPr>
        <p:spPr>
          <a:xfrm>
            <a:off x="9173737" y="3674472"/>
            <a:ext cx="292068" cy="369332"/>
          </a:xfrm>
          <a:prstGeom prst="rect">
            <a:avLst/>
          </a:prstGeom>
          <a:noFill/>
        </p:spPr>
        <p:txBody>
          <a:bodyPr wrap="none" rtlCol="0">
            <a:spAutoFit/>
          </a:bodyPr>
          <a:lstStyle/>
          <a:p>
            <a:r>
              <a:rPr lang="sv-SE" dirty="0">
                <a:solidFill>
                  <a:schemeClr val="bg1"/>
                </a:solidFill>
              </a:rPr>
              <a:t>?</a:t>
            </a:r>
          </a:p>
        </p:txBody>
      </p:sp>
      <p:sp>
        <p:nvSpPr>
          <p:cNvPr id="60" name="textruta 59"/>
          <p:cNvSpPr txBox="1"/>
          <p:nvPr/>
        </p:nvSpPr>
        <p:spPr>
          <a:xfrm>
            <a:off x="9173737" y="4391969"/>
            <a:ext cx="292068" cy="369332"/>
          </a:xfrm>
          <a:prstGeom prst="rect">
            <a:avLst/>
          </a:prstGeom>
          <a:noFill/>
        </p:spPr>
        <p:txBody>
          <a:bodyPr wrap="none" rtlCol="0">
            <a:spAutoFit/>
          </a:bodyPr>
          <a:lstStyle/>
          <a:p>
            <a:r>
              <a:rPr lang="sv-SE" dirty="0">
                <a:solidFill>
                  <a:schemeClr val="bg1"/>
                </a:solidFill>
              </a:rPr>
              <a:t>?</a:t>
            </a:r>
          </a:p>
        </p:txBody>
      </p:sp>
      <p:sp>
        <p:nvSpPr>
          <p:cNvPr id="61" name="textruta 60"/>
          <p:cNvSpPr txBox="1"/>
          <p:nvPr/>
        </p:nvSpPr>
        <p:spPr>
          <a:xfrm>
            <a:off x="9173737" y="5112048"/>
            <a:ext cx="292068" cy="369332"/>
          </a:xfrm>
          <a:prstGeom prst="rect">
            <a:avLst/>
          </a:prstGeom>
          <a:noFill/>
        </p:spPr>
        <p:txBody>
          <a:bodyPr wrap="none" rtlCol="0">
            <a:spAutoFit/>
          </a:bodyPr>
          <a:lstStyle/>
          <a:p>
            <a:r>
              <a:rPr lang="sv-SE" dirty="0">
                <a:solidFill>
                  <a:schemeClr val="bg1"/>
                </a:solidFill>
              </a:rPr>
              <a:t>?</a:t>
            </a:r>
          </a:p>
        </p:txBody>
      </p:sp>
    </p:spTree>
    <p:extLst>
      <p:ext uri="{BB962C8B-B14F-4D97-AF65-F5344CB8AC3E}">
        <p14:creationId xmlns:p14="http://schemas.microsoft.com/office/powerpoint/2010/main" val="336808118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16FF-A8DD-9AD2-75BC-D898131B80EF}"/>
              </a:ext>
            </a:extLst>
          </p:cNvPr>
          <p:cNvSpPr>
            <a:spLocks noGrp="1"/>
          </p:cNvSpPr>
          <p:nvPr>
            <p:ph type="title"/>
          </p:nvPr>
        </p:nvSpPr>
        <p:spPr/>
        <p:txBody>
          <a:bodyPr/>
          <a:lstStyle/>
          <a:p>
            <a:r>
              <a:rPr lang="en-US" dirty="0"/>
              <a:t>How will we resource the medical physics needs ?</a:t>
            </a:r>
          </a:p>
        </p:txBody>
      </p:sp>
      <p:sp>
        <p:nvSpPr>
          <p:cNvPr id="3" name="Content Placeholder 2">
            <a:extLst>
              <a:ext uri="{FF2B5EF4-FFF2-40B4-BE49-F238E27FC236}">
                <a16:creationId xmlns:a16="http://schemas.microsoft.com/office/drawing/2014/main" id="{D75FC7C3-F7B8-C36D-9672-8FCD0AA96AF4}"/>
              </a:ext>
            </a:extLst>
          </p:cNvPr>
          <p:cNvSpPr>
            <a:spLocks noGrp="1"/>
          </p:cNvSpPr>
          <p:nvPr>
            <p:ph idx="1"/>
          </p:nvPr>
        </p:nvSpPr>
        <p:spPr/>
        <p:txBody>
          <a:bodyPr/>
          <a:lstStyle/>
          <a:p>
            <a:r>
              <a:rPr lang="en-US" dirty="0"/>
              <a:t> Workforce planning</a:t>
            </a:r>
          </a:p>
          <a:p>
            <a:r>
              <a:rPr lang="en-US" dirty="0"/>
              <a:t>Surveys EU rest </a:t>
            </a:r>
          </a:p>
          <a:p>
            <a:r>
              <a:rPr lang="en-US" dirty="0"/>
              <a:t>Training syllabus </a:t>
            </a:r>
          </a:p>
          <a:p>
            <a:r>
              <a:rPr lang="en-US" dirty="0"/>
              <a:t>Regulatory compliance </a:t>
            </a:r>
          </a:p>
          <a:p>
            <a:r>
              <a:rPr lang="en-US" dirty="0"/>
              <a:t>Provide a meaningful and  impactive physics service aligned with  hospital care system goals </a:t>
            </a:r>
          </a:p>
          <a:p>
            <a:r>
              <a:rPr lang="en-US" dirty="0"/>
              <a:t>Review this service </a:t>
            </a:r>
          </a:p>
          <a:p>
            <a:r>
              <a:rPr lang="en-US" dirty="0"/>
              <a:t>Value </a:t>
            </a:r>
          </a:p>
          <a:p>
            <a:pPr marL="0" indent="0">
              <a:buNone/>
            </a:pPr>
            <a:endParaRPr lang="en-US" dirty="0"/>
          </a:p>
          <a:p>
            <a:endParaRPr lang="en-US" dirty="0"/>
          </a:p>
        </p:txBody>
      </p:sp>
    </p:spTree>
    <p:extLst>
      <p:ext uri="{BB962C8B-B14F-4D97-AF65-F5344CB8AC3E}">
        <p14:creationId xmlns:p14="http://schemas.microsoft.com/office/powerpoint/2010/main" val="417872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586" y="3429000"/>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Quality </a:t>
            </a:r>
          </a:p>
        </p:txBody>
      </p:sp>
      <p:sp>
        <p:nvSpPr>
          <p:cNvPr id="3" name="Content Placeholder 2"/>
          <p:cNvSpPr>
            <a:spLocks noGrp="1"/>
          </p:cNvSpPr>
          <p:nvPr>
            <p:ph idx="1"/>
          </p:nvPr>
        </p:nvSpPr>
        <p:spPr>
          <a:xfrm>
            <a:off x="621131" y="1121149"/>
            <a:ext cx="2919738" cy="1494117"/>
          </a:xfrm>
        </p:spPr>
        <p:txBody>
          <a:bodyPr vert="horz" lIns="91440" tIns="45720" rIns="91440" bIns="45720" rtlCol="0" anchor="b">
            <a:normAutofit/>
          </a:bodyPr>
          <a:lstStyle/>
          <a:p>
            <a:pPr marL="0" indent="0">
              <a:buNone/>
            </a:pPr>
            <a:r>
              <a:rPr lang="en-US" sz="2000" kern="1200" dirty="0">
                <a:solidFill>
                  <a:srgbClr val="FFFFFF"/>
                </a:solidFill>
                <a:latin typeface="+mn-lt"/>
                <a:ea typeface="+mn-ea"/>
                <a:cs typeface="+mn-cs"/>
              </a:rPr>
              <a:t>Conformance to requirements </a:t>
            </a:r>
          </a:p>
        </p:txBody>
      </p:sp>
      <p:pic>
        <p:nvPicPr>
          <p:cNvPr id="4" name="Picture 3"/>
          <p:cNvPicPr>
            <a:picLocks noChangeAspect="1"/>
          </p:cNvPicPr>
          <p:nvPr/>
        </p:nvPicPr>
        <p:blipFill>
          <a:blip r:embed="rId2"/>
          <a:stretch>
            <a:fillRect/>
          </a:stretch>
        </p:blipFill>
        <p:spPr>
          <a:xfrm>
            <a:off x="4502428" y="1505145"/>
            <a:ext cx="7225748" cy="3847710"/>
          </a:xfrm>
          <a:prstGeom prst="rect">
            <a:avLst/>
          </a:prstGeom>
        </p:spPr>
      </p:pic>
    </p:spTree>
    <p:extLst>
      <p:ext uri="{BB962C8B-B14F-4D97-AF65-F5344CB8AC3E}">
        <p14:creationId xmlns:p14="http://schemas.microsoft.com/office/powerpoint/2010/main" val="315670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69146" y="1192643"/>
            <a:ext cx="11345333" cy="509541"/>
          </a:xfrm>
          <a:prstGeom prst="rect">
            <a:avLst/>
          </a:prstGeom>
        </p:spPr>
        <p:txBody>
          <a:bodyPr vert="horz" wrap="square" lIns="0" tIns="16933" rIns="0" bIns="0" rtlCol="0">
            <a:spAutoFit/>
          </a:bodyPr>
          <a:lstStyle/>
          <a:p>
            <a:pPr marL="16933">
              <a:spcBef>
                <a:spcPts val="133"/>
              </a:spcBef>
            </a:pPr>
            <a:r>
              <a:rPr sz="3200" b="1" dirty="0">
                <a:ln w="1905"/>
                <a:solidFill>
                  <a:schemeClr val="tx2"/>
                </a:solidFill>
                <a:effectLst>
                  <a:innerShdw blurRad="69850" dist="43180" dir="5400000">
                    <a:srgbClr val="000000">
                      <a:alpha val="65000"/>
                    </a:srgbClr>
                  </a:innerShdw>
                </a:effectLst>
                <a:cs typeface="Arial"/>
              </a:rPr>
              <a:t>“Quality does not happen by accident, it must be planned”</a:t>
            </a:r>
          </a:p>
        </p:txBody>
      </p:sp>
      <p:sp>
        <p:nvSpPr>
          <p:cNvPr id="5" name="object 5"/>
          <p:cNvSpPr txBox="1"/>
          <p:nvPr/>
        </p:nvSpPr>
        <p:spPr>
          <a:xfrm>
            <a:off x="4622800" y="3587321"/>
            <a:ext cx="7233840" cy="509541"/>
          </a:xfrm>
          <a:prstGeom prst="rect">
            <a:avLst/>
          </a:prstGeom>
        </p:spPr>
        <p:txBody>
          <a:bodyPr vert="horz" wrap="square" lIns="0" tIns="16933" rIns="0" bIns="0" rtlCol="0">
            <a:spAutoFit/>
          </a:bodyPr>
          <a:lstStyle/>
          <a:p>
            <a:pPr marL="16933" algn="r">
              <a:spcBef>
                <a:spcPts val="133"/>
              </a:spcBef>
            </a:pPr>
            <a:r>
              <a:rPr sz="3200" b="1" dirty="0">
                <a:ln w="1905"/>
                <a:solidFill>
                  <a:schemeClr val="tx2"/>
                </a:solidFill>
                <a:effectLst>
                  <a:innerShdw blurRad="69850" dist="43180" dir="5400000">
                    <a:srgbClr val="000000">
                      <a:alpha val="65000"/>
                    </a:srgbClr>
                  </a:innerShdw>
                </a:effectLst>
                <a:cs typeface="Arial"/>
              </a:rPr>
              <a:t>“Quality is everyone's responsibility”</a:t>
            </a:r>
          </a:p>
        </p:txBody>
      </p:sp>
      <p:sp>
        <p:nvSpPr>
          <p:cNvPr id="6" name="object 6"/>
          <p:cNvSpPr txBox="1">
            <a:spLocks noGrp="1"/>
          </p:cNvSpPr>
          <p:nvPr>
            <p:ph type="title"/>
          </p:nvPr>
        </p:nvSpPr>
        <p:spPr/>
        <p:txBody>
          <a:bodyPr>
            <a:normAutofit/>
          </a:bodyPr>
          <a:lstStyle/>
          <a:p>
            <a:r>
              <a:rPr lang="it-IT"/>
              <a:t>How to achieve Quality</a:t>
            </a:r>
            <a:endParaRPr lang="it-IT" dirty="0"/>
          </a:p>
        </p:txBody>
      </p:sp>
      <p:grpSp>
        <p:nvGrpSpPr>
          <p:cNvPr id="3" name="Gruppo 12"/>
          <p:cNvGrpSpPr/>
          <p:nvPr/>
        </p:nvGrpSpPr>
        <p:grpSpPr>
          <a:xfrm>
            <a:off x="541409" y="1856334"/>
            <a:ext cx="1702647" cy="2016097"/>
            <a:chOff x="406056" y="1563638"/>
            <a:chExt cx="1276985" cy="1512073"/>
          </a:xfrm>
        </p:grpSpPr>
        <p:sp>
          <p:nvSpPr>
            <p:cNvPr id="7" name="object 7"/>
            <p:cNvSpPr/>
            <p:nvPr/>
          </p:nvSpPr>
          <p:spPr>
            <a:xfrm>
              <a:off x="414548" y="1563638"/>
              <a:ext cx="1260000" cy="1188000"/>
            </a:xfrm>
            <a:prstGeom prst="rect">
              <a:avLst/>
            </a:prstGeom>
            <a:blipFill>
              <a:blip r:embed="rId2" cstate="print"/>
              <a:stretch>
                <a:fillRect/>
              </a:stretch>
            </a:blipFill>
          </p:spPr>
          <p:txBody>
            <a:bodyPr wrap="square" lIns="0" tIns="0" rIns="0" bIns="0" rtlCol="0"/>
            <a:lstStyle/>
            <a:p>
              <a:endParaRPr sz="2400" dirty="0"/>
            </a:p>
          </p:txBody>
        </p:sp>
        <p:sp>
          <p:nvSpPr>
            <p:cNvPr id="8" name="object 8"/>
            <p:cNvSpPr txBox="1"/>
            <p:nvPr/>
          </p:nvSpPr>
          <p:spPr>
            <a:xfrm>
              <a:off x="406056" y="2755847"/>
              <a:ext cx="1276985" cy="319864"/>
            </a:xfrm>
            <a:prstGeom prst="rect">
              <a:avLst/>
            </a:prstGeom>
          </p:spPr>
          <p:txBody>
            <a:bodyPr vert="horz" wrap="square" lIns="0" tIns="16087" rIns="0" bIns="0" rtlCol="0">
              <a:spAutoFit/>
            </a:bodyPr>
            <a:lstStyle/>
            <a:p>
              <a:pPr algn="ctr">
                <a:spcBef>
                  <a:spcPts val="127"/>
                </a:spcBef>
              </a:pPr>
              <a:r>
                <a:rPr sz="1333" b="1" spc="-7" dirty="0">
                  <a:solidFill>
                    <a:schemeClr val="tx2"/>
                  </a:solidFill>
                  <a:cs typeface="Arial"/>
                </a:rPr>
                <a:t>Joseph </a:t>
              </a:r>
              <a:r>
                <a:rPr sz="1333" b="1" dirty="0">
                  <a:solidFill>
                    <a:schemeClr val="tx2"/>
                  </a:solidFill>
                  <a:cs typeface="Arial"/>
                </a:rPr>
                <a:t>Moses</a:t>
              </a:r>
              <a:r>
                <a:rPr sz="1333" b="1" spc="-113" dirty="0">
                  <a:solidFill>
                    <a:schemeClr val="tx2"/>
                  </a:solidFill>
                  <a:cs typeface="Arial"/>
                </a:rPr>
                <a:t> </a:t>
              </a:r>
              <a:r>
                <a:rPr sz="1333" b="1" spc="-7" dirty="0">
                  <a:solidFill>
                    <a:schemeClr val="tx2"/>
                  </a:solidFill>
                  <a:cs typeface="Arial"/>
                </a:rPr>
                <a:t>Juran</a:t>
              </a:r>
              <a:endParaRPr sz="1333" dirty="0">
                <a:solidFill>
                  <a:schemeClr val="tx2"/>
                </a:solidFill>
                <a:cs typeface="Arial"/>
              </a:endParaRPr>
            </a:p>
            <a:p>
              <a:pPr marL="44026" algn="ctr"/>
              <a:r>
                <a:rPr sz="1333" spc="-7" dirty="0">
                  <a:solidFill>
                    <a:schemeClr val="tx2"/>
                  </a:solidFill>
                  <a:cs typeface="Arial"/>
                </a:rPr>
                <a:t>(1904 –</a:t>
              </a:r>
              <a:r>
                <a:rPr sz="1333" spc="-60" dirty="0">
                  <a:solidFill>
                    <a:schemeClr val="tx2"/>
                  </a:solidFill>
                  <a:cs typeface="Arial"/>
                </a:rPr>
                <a:t> </a:t>
              </a:r>
              <a:r>
                <a:rPr sz="1333" spc="-7" dirty="0">
                  <a:solidFill>
                    <a:schemeClr val="tx2"/>
                  </a:solidFill>
                  <a:cs typeface="Arial"/>
                </a:rPr>
                <a:t>2008)</a:t>
              </a:r>
              <a:endParaRPr sz="1333" dirty="0">
                <a:solidFill>
                  <a:schemeClr val="tx2"/>
                </a:solidFill>
                <a:cs typeface="Arial"/>
              </a:endParaRPr>
            </a:p>
          </p:txBody>
        </p:sp>
      </p:grpSp>
      <p:grpSp>
        <p:nvGrpSpPr>
          <p:cNvPr id="12" name="Gruppo 11"/>
          <p:cNvGrpSpPr/>
          <p:nvPr/>
        </p:nvGrpSpPr>
        <p:grpSpPr>
          <a:xfrm>
            <a:off x="6098816" y="4197408"/>
            <a:ext cx="1680000" cy="1997000"/>
            <a:chOff x="3779912" y="3363838"/>
            <a:chExt cx="1260000" cy="1497750"/>
          </a:xfrm>
        </p:grpSpPr>
        <p:sp>
          <p:nvSpPr>
            <p:cNvPr id="9" name="object 9"/>
            <p:cNvSpPr/>
            <p:nvPr/>
          </p:nvSpPr>
          <p:spPr>
            <a:xfrm>
              <a:off x="3779912" y="3363838"/>
              <a:ext cx="1260000" cy="1188000"/>
            </a:xfrm>
            <a:prstGeom prst="rect">
              <a:avLst/>
            </a:prstGeom>
            <a:blipFill>
              <a:blip r:embed="rId3" cstate="print"/>
              <a:stretch>
                <a:fillRect/>
              </a:stretch>
            </a:blipFill>
          </p:spPr>
          <p:txBody>
            <a:bodyPr wrap="square" lIns="0" tIns="0" rIns="0" bIns="0" rtlCol="0"/>
            <a:lstStyle/>
            <a:p>
              <a:endParaRPr sz="2400" dirty="0"/>
            </a:p>
          </p:txBody>
        </p:sp>
        <p:sp>
          <p:nvSpPr>
            <p:cNvPr id="10" name="object 10"/>
            <p:cNvSpPr txBox="1"/>
            <p:nvPr/>
          </p:nvSpPr>
          <p:spPr>
            <a:xfrm>
              <a:off x="3788882" y="4541724"/>
              <a:ext cx="1242060" cy="319864"/>
            </a:xfrm>
            <a:prstGeom prst="rect">
              <a:avLst/>
            </a:prstGeom>
          </p:spPr>
          <p:txBody>
            <a:bodyPr vert="horz" wrap="square" lIns="0" tIns="16087" rIns="0" bIns="0" rtlCol="0">
              <a:spAutoFit/>
            </a:bodyPr>
            <a:lstStyle/>
            <a:p>
              <a:pPr algn="ctr">
                <a:spcBef>
                  <a:spcPts val="127"/>
                </a:spcBef>
              </a:pPr>
              <a:r>
                <a:rPr sz="1333" b="1" dirty="0">
                  <a:solidFill>
                    <a:schemeClr val="tx2"/>
                  </a:solidFill>
                  <a:cs typeface="Arial"/>
                </a:rPr>
                <a:t>W. </a:t>
              </a:r>
              <a:r>
                <a:rPr sz="1333" b="1" spc="-7" dirty="0">
                  <a:solidFill>
                    <a:schemeClr val="tx2"/>
                  </a:solidFill>
                  <a:cs typeface="Arial"/>
                </a:rPr>
                <a:t>Edwards</a:t>
              </a:r>
              <a:r>
                <a:rPr sz="1333" b="1" spc="-113" dirty="0">
                  <a:solidFill>
                    <a:schemeClr val="tx2"/>
                  </a:solidFill>
                  <a:cs typeface="Arial"/>
                </a:rPr>
                <a:t> </a:t>
              </a:r>
              <a:r>
                <a:rPr sz="1333" b="1" spc="-7" dirty="0">
                  <a:solidFill>
                    <a:schemeClr val="tx2"/>
                  </a:solidFill>
                  <a:cs typeface="Arial"/>
                </a:rPr>
                <a:t>Deming</a:t>
              </a:r>
              <a:endParaRPr sz="1333" dirty="0">
                <a:solidFill>
                  <a:schemeClr val="tx2"/>
                </a:solidFill>
                <a:cs typeface="Arial"/>
              </a:endParaRPr>
            </a:p>
            <a:p>
              <a:pPr marL="1693" algn="ctr"/>
              <a:r>
                <a:rPr sz="1333" spc="-13" dirty="0">
                  <a:solidFill>
                    <a:schemeClr val="tx2"/>
                  </a:solidFill>
                  <a:cs typeface="Arial"/>
                </a:rPr>
                <a:t>(1900 </a:t>
              </a:r>
              <a:r>
                <a:rPr sz="1333" spc="-7" dirty="0">
                  <a:solidFill>
                    <a:schemeClr val="tx2"/>
                  </a:solidFill>
                  <a:cs typeface="Arial"/>
                </a:rPr>
                <a:t>-</a:t>
              </a:r>
              <a:r>
                <a:rPr sz="1333" spc="-33" dirty="0">
                  <a:solidFill>
                    <a:schemeClr val="tx2"/>
                  </a:solidFill>
                  <a:cs typeface="Arial"/>
                </a:rPr>
                <a:t> </a:t>
              </a:r>
              <a:r>
                <a:rPr sz="1333" spc="-13" dirty="0">
                  <a:solidFill>
                    <a:schemeClr val="tx2"/>
                  </a:solidFill>
                  <a:cs typeface="Arial"/>
                </a:rPr>
                <a:t>1993)</a:t>
              </a:r>
              <a:endParaRPr sz="1333" dirty="0">
                <a:solidFill>
                  <a:schemeClr val="tx2"/>
                </a:solidFill>
                <a:cs typeface="Arial"/>
              </a:endParaRPr>
            </a:p>
          </p:txBody>
        </p:sp>
      </p:grpSp>
      <p:sp>
        <p:nvSpPr>
          <p:cNvPr id="11" name="object 11"/>
          <p:cNvSpPr/>
          <p:nvPr/>
        </p:nvSpPr>
        <p:spPr>
          <a:xfrm>
            <a:off x="2447595" y="1838292"/>
            <a:ext cx="3360539" cy="2052307"/>
          </a:xfrm>
          <a:prstGeom prst="rect">
            <a:avLst/>
          </a:prstGeom>
          <a:blipFill>
            <a:blip r:embed="rId4" cstate="print"/>
            <a:stretch>
              <a:fillRect/>
            </a:stretch>
          </a:blipFill>
        </p:spPr>
        <p:txBody>
          <a:bodyPr wrap="square" lIns="0" tIns="0" rIns="0" bIns="0" rtlCol="0"/>
          <a:lstStyle/>
          <a:p>
            <a:endParaRPr sz="2400" dirty="0"/>
          </a:p>
        </p:txBody>
      </p:sp>
      <p:pic>
        <p:nvPicPr>
          <p:cNvPr id="66562" name="Picture 2" descr="Team: Together Everyone Achieves More | People holding hands, Team  building, Teamwork"/>
          <p:cNvPicPr>
            <a:picLocks noChangeAspect="1" noChangeArrowheads="1"/>
          </p:cNvPicPr>
          <p:nvPr/>
        </p:nvPicPr>
        <p:blipFill>
          <a:blip r:embed="rId5" cstate="print"/>
          <a:srcRect/>
          <a:stretch>
            <a:fillRect/>
          </a:stretch>
        </p:blipFill>
        <p:spPr bwMode="auto">
          <a:xfrm>
            <a:off x="8066848" y="4249820"/>
            <a:ext cx="3462867" cy="1892301"/>
          </a:xfrm>
          <a:prstGeom prst="rect">
            <a:avLst/>
          </a:prstGeom>
          <a:noFill/>
        </p:spPr>
      </p:pic>
    </p:spTree>
    <p:extLst>
      <p:ext uri="{BB962C8B-B14F-4D97-AF65-F5344CB8AC3E}">
        <p14:creationId xmlns:p14="http://schemas.microsoft.com/office/powerpoint/2010/main" val="5279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66562"/>
                                        </p:tgtEl>
                                        <p:attrNameLst>
                                          <p:attrName>style.visibility</p:attrName>
                                        </p:attrNameLst>
                                      </p:cBhvr>
                                      <p:to>
                                        <p:strVal val="visible"/>
                                      </p:to>
                                    </p:set>
                                    <p:animEffect transition="in" filter="fade">
                                      <p:cBhvr>
                                        <p:cTn id="20" dur="20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8B3369-AFE0-122D-10E0-F8D52A58981D}"/>
              </a:ext>
            </a:extLst>
          </p:cNvPr>
          <p:cNvPicPr>
            <a:picLocks noGrp="1" noChangeAspect="1"/>
          </p:cNvPicPr>
          <p:nvPr>
            <p:ph idx="1"/>
          </p:nvPr>
        </p:nvPicPr>
        <p:blipFill>
          <a:blip r:embed="rId2"/>
          <a:stretch>
            <a:fillRect/>
          </a:stretch>
        </p:blipFill>
        <p:spPr>
          <a:xfrm>
            <a:off x="2992727" y="2011363"/>
            <a:ext cx="6204958" cy="4206875"/>
          </a:xfrm>
          <a:prstGeom prst="rect">
            <a:avLst/>
          </a:prstGeom>
        </p:spPr>
      </p:pic>
    </p:spTree>
    <p:extLst>
      <p:ext uri="{BB962C8B-B14F-4D97-AF65-F5344CB8AC3E}">
        <p14:creationId xmlns:p14="http://schemas.microsoft.com/office/powerpoint/2010/main" val="2420379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normAutofit/>
          </a:bodyPr>
          <a:lstStyle/>
          <a:p>
            <a:r>
              <a:rPr lang="it-IT"/>
              <a:t>Management System</a:t>
            </a:r>
            <a:endParaRPr lang="it-IT" dirty="0"/>
          </a:p>
        </p:txBody>
      </p:sp>
      <p:graphicFrame>
        <p:nvGraphicFramePr>
          <p:cNvPr id="11" name="Segnaposto contenuto 8">
            <a:extLst>
              <a:ext uri="{FF2B5EF4-FFF2-40B4-BE49-F238E27FC236}">
                <a16:creationId xmlns:a16="http://schemas.microsoft.com/office/drawing/2014/main" id="{C3D60492-C195-5DB4-5C24-95374B73F519}"/>
              </a:ext>
            </a:extLst>
          </p:cNvPr>
          <p:cNvGraphicFramePr>
            <a:graphicFrameLocks noGrp="1"/>
          </p:cNvGraphicFramePr>
          <p:nvPr>
            <p:ph sz="quarter" idx="1"/>
          </p:nvPr>
        </p:nvGraphicFramePr>
        <p:xfrm>
          <a:off x="4847861" y="1268760"/>
          <a:ext cx="6624736"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4"/>
          <p:cNvPicPr>
            <a:picLocks noChangeAspect="1"/>
          </p:cNvPicPr>
          <p:nvPr/>
        </p:nvPicPr>
        <p:blipFill>
          <a:blip r:embed="rId7" cstate="print"/>
          <a:stretch>
            <a:fillRect/>
          </a:stretch>
        </p:blipFill>
        <p:spPr>
          <a:xfrm>
            <a:off x="911425" y="1253068"/>
            <a:ext cx="3421596" cy="4962977"/>
          </a:xfrm>
          <a:prstGeom prst="rect">
            <a:avLst/>
          </a:prstGeom>
          <a:ln w="12700">
            <a:solidFill>
              <a:schemeClr val="tx2"/>
            </a:solidFill>
          </a:ln>
        </p:spPr>
      </p:pic>
      <p:sp>
        <p:nvSpPr>
          <p:cNvPr id="8" name="1 CuadroTexto"/>
          <p:cNvSpPr txBox="1"/>
          <p:nvPr/>
        </p:nvSpPr>
        <p:spPr>
          <a:xfrm>
            <a:off x="3364797" y="5609373"/>
            <a:ext cx="806631"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GB" sz="2400" b="1" dirty="0"/>
              <a:t>2014</a:t>
            </a:r>
          </a:p>
        </p:txBody>
      </p:sp>
    </p:spTree>
    <p:extLst>
      <p:ext uri="{BB962C8B-B14F-4D97-AF65-F5344CB8AC3E}">
        <p14:creationId xmlns:p14="http://schemas.microsoft.com/office/powerpoint/2010/main" val="358037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Common terms </a:t>
            </a:r>
            <a:endParaRPr lang="en-IE" dirty="0"/>
          </a:p>
        </p:txBody>
      </p:sp>
      <p:pic>
        <p:nvPicPr>
          <p:cNvPr id="4" name="Content Placeholder 3"/>
          <p:cNvPicPr>
            <a:picLocks noGrp="1" noChangeAspect="1"/>
          </p:cNvPicPr>
          <p:nvPr>
            <p:ph idx="1"/>
          </p:nvPr>
        </p:nvPicPr>
        <p:blipFill>
          <a:blip r:embed="rId2"/>
          <a:stretch>
            <a:fillRect/>
          </a:stretch>
        </p:blipFill>
        <p:spPr>
          <a:xfrm>
            <a:off x="5955847" y="0"/>
            <a:ext cx="5742714" cy="2260493"/>
          </a:xfrm>
          <a:prstGeom prst="rect">
            <a:avLst/>
          </a:prstGeom>
        </p:spPr>
      </p:pic>
      <p:sp>
        <p:nvSpPr>
          <p:cNvPr id="5" name="Rectangle 4"/>
          <p:cNvSpPr/>
          <p:nvPr/>
        </p:nvSpPr>
        <p:spPr>
          <a:xfrm>
            <a:off x="1029730" y="2594919"/>
            <a:ext cx="9860692" cy="4247317"/>
          </a:xfrm>
          <a:prstGeom prst="rect">
            <a:avLst/>
          </a:prstGeom>
        </p:spPr>
        <p:txBody>
          <a:bodyPr wrap="square">
            <a:spAutoFit/>
          </a:bodyPr>
          <a:lstStyle/>
          <a:p>
            <a:r>
              <a:rPr lang="en-GB" dirty="0"/>
              <a:t>Summary of terms and definitions:</a:t>
            </a:r>
          </a:p>
          <a:p>
            <a:endParaRPr lang="en-GB" dirty="0"/>
          </a:p>
          <a:p>
            <a:r>
              <a:rPr lang="en-GB" dirty="0"/>
              <a:t>QM: An overall management system that includes establishing quality policies and quality objectives, and processes to achieve quality objectives through quality planning, QA, QC, and quality improvement.</a:t>
            </a:r>
          </a:p>
          <a:p>
            <a:endParaRPr lang="en-GB" dirty="0"/>
          </a:p>
          <a:p>
            <a:r>
              <a:rPr lang="en-GB" dirty="0"/>
              <a:t>QA: A component of QM focused on providing confidence that quality requirements will be fulfilled; it includes all activities (planned, systematic, and practice‐based activities) that demonstrate the level of quality achieved by </a:t>
            </a:r>
            <a:r>
              <a:rPr lang="en-GB" dirty="0">
                <a:solidFill>
                  <a:srgbClr val="FF0000"/>
                </a:solidFill>
              </a:rPr>
              <a:t>the output of a process</a:t>
            </a:r>
            <a:r>
              <a:rPr lang="en-GB" dirty="0"/>
              <a:t>.</a:t>
            </a:r>
          </a:p>
          <a:p>
            <a:endParaRPr lang="en-GB" dirty="0"/>
          </a:p>
          <a:p>
            <a:r>
              <a:rPr lang="en-GB" dirty="0"/>
              <a:t>QC: A component of QM focused on the fulfilment of quality requirements; it includes activities that impose specific quality on a process; and entails the evaluation of actual operating performance characteristics of a device or system, comparing it to desired goals, and acting on the difference; QC works on </a:t>
            </a:r>
            <a:r>
              <a:rPr lang="en-GB" b="1" dirty="0">
                <a:solidFill>
                  <a:srgbClr val="FF0000"/>
                </a:solidFill>
              </a:rPr>
              <a:t>the input</a:t>
            </a:r>
            <a:r>
              <a:rPr lang="en-GB" dirty="0"/>
              <a:t> to a process to ensure that important elements or parameters specific to the process are correct.</a:t>
            </a:r>
            <a:endParaRPr lang="en-IE" dirty="0"/>
          </a:p>
        </p:txBody>
      </p:sp>
    </p:spTree>
    <p:extLst>
      <p:ext uri="{BB962C8B-B14F-4D97-AF65-F5344CB8AC3E}">
        <p14:creationId xmlns:p14="http://schemas.microsoft.com/office/powerpoint/2010/main" val="2137176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3631" y="809898"/>
            <a:ext cx="10173010" cy="1554480"/>
          </a:xfrm>
        </p:spPr>
        <p:txBody>
          <a:bodyPr anchor="ctr">
            <a:normAutofit/>
          </a:bodyPr>
          <a:lstStyle/>
          <a:p>
            <a:r>
              <a:rPr lang="en-GB" sz="4800" dirty="0"/>
              <a:t>EU BSS 59/2013</a:t>
            </a:r>
            <a:endParaRPr lang="en-IE" sz="4800" dirty="0"/>
          </a:p>
        </p:txBody>
      </p:sp>
      <p:graphicFrame>
        <p:nvGraphicFramePr>
          <p:cNvPr id="21" name="Content Placeholder 2">
            <a:extLst>
              <a:ext uri="{FF2B5EF4-FFF2-40B4-BE49-F238E27FC236}">
                <a16:creationId xmlns:a16="http://schemas.microsoft.com/office/drawing/2014/main" id="{8C781551-3CF4-BF9D-C5FD-CF99E2E4C309}"/>
              </a:ext>
            </a:extLst>
          </p:cNvPr>
          <p:cNvGraphicFramePr>
            <a:graphicFrameLocks noGrp="1"/>
          </p:cNvGraphicFramePr>
          <p:nvPr>
            <p:ph idx="1"/>
            <p:extLst>
              <p:ext uri="{D42A27DB-BD31-4B8C-83A1-F6EECF244321}">
                <p14:modId xmlns:p14="http://schemas.microsoft.com/office/powerpoint/2010/main" val="930862893"/>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8854B49-2E78-2C9B-65DF-1C4E7FE84162}"/>
              </a:ext>
            </a:extLst>
          </p:cNvPr>
          <p:cNvSpPr txBox="1"/>
          <p:nvPr/>
        </p:nvSpPr>
        <p:spPr>
          <a:xfrm>
            <a:off x="360736" y="2242885"/>
            <a:ext cx="4915256" cy="461665"/>
          </a:xfrm>
          <a:prstGeom prst="rect">
            <a:avLst/>
          </a:prstGeom>
          <a:noFill/>
        </p:spPr>
        <p:txBody>
          <a:bodyPr wrap="none" rtlCol="0">
            <a:spAutoFit/>
          </a:bodyPr>
          <a:lstStyle/>
          <a:p>
            <a:r>
              <a:rPr lang="en-US" sz="2400" u="sng" dirty="0"/>
              <a:t>Proactive </a:t>
            </a:r>
            <a:r>
              <a:rPr lang="en-US" sz="2400" dirty="0"/>
              <a:t>process to prevent  defects </a:t>
            </a:r>
          </a:p>
        </p:txBody>
      </p:sp>
      <p:sp>
        <p:nvSpPr>
          <p:cNvPr id="6" name="TextBox 5">
            <a:extLst>
              <a:ext uri="{FF2B5EF4-FFF2-40B4-BE49-F238E27FC236}">
                <a16:creationId xmlns:a16="http://schemas.microsoft.com/office/drawing/2014/main" id="{CC7D3BBC-4C3C-1656-090C-B674EAE306FB}"/>
              </a:ext>
            </a:extLst>
          </p:cNvPr>
          <p:cNvSpPr txBox="1"/>
          <p:nvPr/>
        </p:nvSpPr>
        <p:spPr>
          <a:xfrm>
            <a:off x="5979004" y="2167682"/>
            <a:ext cx="5448351" cy="523220"/>
          </a:xfrm>
          <a:prstGeom prst="rect">
            <a:avLst/>
          </a:prstGeom>
          <a:noFill/>
        </p:spPr>
        <p:txBody>
          <a:bodyPr wrap="none" rtlCol="0">
            <a:spAutoFit/>
          </a:bodyPr>
          <a:lstStyle/>
          <a:p>
            <a:r>
              <a:rPr lang="en-US" sz="2800" u="sng" dirty="0"/>
              <a:t>Reactive</a:t>
            </a:r>
            <a:r>
              <a:rPr lang="en-US" sz="2800" dirty="0"/>
              <a:t> process to  detect  defects </a:t>
            </a:r>
          </a:p>
        </p:txBody>
      </p:sp>
    </p:spTree>
    <p:extLst>
      <p:ext uri="{BB962C8B-B14F-4D97-AF65-F5344CB8AC3E}">
        <p14:creationId xmlns:p14="http://schemas.microsoft.com/office/powerpoint/2010/main" val="3557034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42887" y="146608"/>
            <a:ext cx="6262124" cy="1667569"/>
          </a:xfrm>
        </p:spPr>
        <p:txBody>
          <a:bodyPr anchor="b">
            <a:normAutofit/>
          </a:bodyPr>
          <a:lstStyle/>
          <a:p>
            <a:r>
              <a:rPr lang="en-GB" sz="4000" dirty="0"/>
              <a:t>Optimisation  &amp; clinical audit</a:t>
            </a:r>
            <a:endParaRPr lang="en-IE" sz="4000" dirty="0"/>
          </a:p>
        </p:txBody>
      </p:sp>
      <p:sp>
        <p:nvSpPr>
          <p:cNvPr id="3" name="Content Placeholder 2"/>
          <p:cNvSpPr>
            <a:spLocks noGrp="1"/>
          </p:cNvSpPr>
          <p:nvPr>
            <p:ph idx="1"/>
          </p:nvPr>
        </p:nvSpPr>
        <p:spPr>
          <a:xfrm>
            <a:off x="5596501" y="2863094"/>
            <a:ext cx="5754896" cy="3197464"/>
          </a:xfrm>
        </p:spPr>
        <p:txBody>
          <a:bodyPr anchor="t">
            <a:normAutofit/>
          </a:bodyPr>
          <a:lstStyle/>
          <a:p>
            <a:r>
              <a:rPr lang="en-GB" sz="2000" dirty="0"/>
              <a:t>Member States shall ensure that the optimisation includes the selection of equipment, the consistent production of adequate diagnostic information or therapeutic outcomes, the practical aspects of medical radiological procedures, quality assurance, and the assessment and evaluation of patient doses or the verification of administered</a:t>
            </a:r>
            <a:endParaRPr lang="en-IE" sz="2000" dirty="0"/>
          </a:p>
        </p:txBody>
      </p:sp>
      <p:pic>
        <p:nvPicPr>
          <p:cNvPr id="7" name="Graphic 6" descr="Branching Diagram">
            <a:extLst>
              <a:ext uri="{FF2B5EF4-FFF2-40B4-BE49-F238E27FC236}">
                <a16:creationId xmlns:a16="http://schemas.microsoft.com/office/drawing/2014/main" id="{D8D21197-72A9-B712-B950-549EF16000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Tree>
    <p:extLst>
      <p:ext uri="{BB962C8B-B14F-4D97-AF65-F5344CB8AC3E}">
        <p14:creationId xmlns:p14="http://schemas.microsoft.com/office/powerpoint/2010/main" val="135809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Phoroptor">
            <a:extLst>
              <a:ext uri="{FF2B5EF4-FFF2-40B4-BE49-F238E27FC236}">
                <a16:creationId xmlns:a16="http://schemas.microsoft.com/office/drawing/2014/main" id="{47B51835-1FDE-39F6-714F-9E65F549B5EF}"/>
              </a:ext>
            </a:extLst>
          </p:cNvPr>
          <p:cNvPicPr>
            <a:picLocks noChangeAspect="1"/>
          </p:cNvPicPr>
          <p:nvPr/>
        </p:nvPicPr>
        <p:blipFill rotWithShape="1">
          <a:blip r:embed="rId2">
            <a:duotone>
              <a:schemeClr val="bg2">
                <a:shade val="45000"/>
                <a:satMod val="135000"/>
              </a:schemeClr>
              <a:prstClr val="white"/>
            </a:duotone>
            <a:alphaModFix amt="25000"/>
          </a:blip>
          <a:srcRect t="15730"/>
          <a:stretch/>
        </p:blipFill>
        <p:spPr>
          <a:xfrm>
            <a:off x="20" y="10"/>
            <a:ext cx="12191979" cy="6857989"/>
          </a:xfrm>
          <a:prstGeom prst="rect">
            <a:avLst/>
          </a:prstGeom>
        </p:spPr>
      </p:pic>
      <p:sp>
        <p:nvSpPr>
          <p:cNvPr id="28" name="Rectangle 27">
            <a:extLst>
              <a:ext uri="{FF2B5EF4-FFF2-40B4-BE49-F238E27FC236}">
                <a16:creationId xmlns:a16="http://schemas.microsoft.com/office/drawing/2014/main" id="{234F90F8-688B-4FD8-AFF8-43885F5FF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1202919" y="284176"/>
            <a:ext cx="9784080" cy="1508760"/>
          </a:xfrm>
        </p:spPr>
        <p:txBody>
          <a:bodyPr vert="horz" lIns="91440" tIns="45720" rIns="91440" bIns="45720" rtlCol="0">
            <a:normAutofit/>
          </a:bodyPr>
          <a:lstStyle/>
          <a:p>
            <a:r>
              <a:rPr lang="en-US" dirty="0"/>
              <a:t>medical physics expert /BSS EU 13/59</a:t>
            </a:r>
          </a:p>
        </p:txBody>
      </p:sp>
      <p:graphicFrame>
        <p:nvGraphicFramePr>
          <p:cNvPr id="23" name="TextBox 4">
            <a:extLst>
              <a:ext uri="{FF2B5EF4-FFF2-40B4-BE49-F238E27FC236}">
                <a16:creationId xmlns:a16="http://schemas.microsoft.com/office/drawing/2014/main" id="{50E2F510-3ACA-2425-8BC3-4897544F687A}"/>
              </a:ext>
            </a:extLst>
          </p:cNvPr>
          <p:cNvGraphicFramePr/>
          <p:nvPr>
            <p:extLst>
              <p:ext uri="{D42A27DB-BD31-4B8C-83A1-F6EECF244321}">
                <p14:modId xmlns:p14="http://schemas.microsoft.com/office/powerpoint/2010/main" val="3941577373"/>
              </p:ext>
            </p:extLst>
          </p:nvPr>
        </p:nvGraphicFramePr>
        <p:xfrm>
          <a:off x="1202919" y="2011680"/>
          <a:ext cx="9784080"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8251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Quality management system </a:t>
            </a:r>
            <a:endParaRPr lang="en-IE" dirty="0"/>
          </a:p>
        </p:txBody>
      </p:sp>
      <p:graphicFrame>
        <p:nvGraphicFramePr>
          <p:cNvPr id="5" name="Content Placeholder 2">
            <a:extLst>
              <a:ext uri="{FF2B5EF4-FFF2-40B4-BE49-F238E27FC236}">
                <a16:creationId xmlns:a16="http://schemas.microsoft.com/office/drawing/2014/main" id="{F6CD5DEB-A96D-A2B9-00CE-6A4A16ABF6CB}"/>
              </a:ext>
            </a:extLst>
          </p:cNvPr>
          <p:cNvGraphicFramePr>
            <a:graphicFrameLocks noGrp="1"/>
          </p:cNvGraphicFramePr>
          <p:nvPr>
            <p:ph idx="1"/>
            <p:extLst>
              <p:ext uri="{D42A27DB-BD31-4B8C-83A1-F6EECF244321}">
                <p14:modId xmlns:p14="http://schemas.microsoft.com/office/powerpoint/2010/main" val="2893464989"/>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4980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958" y="424126"/>
            <a:ext cx="8050084" cy="5518556"/>
          </a:xfrm>
          <a:prstGeom prst="rect">
            <a:avLst/>
          </a:prstGeom>
        </p:spPr>
      </p:pic>
    </p:spTree>
    <p:extLst>
      <p:ext uri="{BB962C8B-B14F-4D97-AF65-F5344CB8AC3E}">
        <p14:creationId xmlns:p14="http://schemas.microsoft.com/office/powerpoint/2010/main" val="2951864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Standards</a:t>
            </a:r>
            <a:endParaRPr lang="en-IE" dirty="0"/>
          </a:p>
        </p:txBody>
      </p:sp>
      <p:graphicFrame>
        <p:nvGraphicFramePr>
          <p:cNvPr id="5" name="Content Placeholder 2">
            <a:extLst>
              <a:ext uri="{FF2B5EF4-FFF2-40B4-BE49-F238E27FC236}">
                <a16:creationId xmlns:a16="http://schemas.microsoft.com/office/drawing/2014/main" id="{52B6683F-B156-4F2A-D422-1B47EDD389EB}"/>
              </a:ext>
            </a:extLst>
          </p:cNvPr>
          <p:cNvGraphicFramePr>
            <a:graphicFrameLocks noGrp="1"/>
          </p:cNvGraphicFramePr>
          <p:nvPr>
            <p:ph idx="1"/>
            <p:extLst>
              <p:ext uri="{D42A27DB-BD31-4B8C-83A1-F6EECF244321}">
                <p14:modId xmlns:p14="http://schemas.microsoft.com/office/powerpoint/2010/main" val="2752942901"/>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203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D820-CC85-B11C-68DD-86D56EB7374E}"/>
              </a:ext>
            </a:extLst>
          </p:cNvPr>
          <p:cNvSpPr>
            <a:spLocks noGrp="1"/>
          </p:cNvSpPr>
          <p:nvPr>
            <p:ph type="title"/>
          </p:nvPr>
        </p:nvSpPr>
        <p:spPr/>
        <p:txBody>
          <a:bodyPr>
            <a:normAutofit/>
          </a:bodyPr>
          <a:lstStyle/>
          <a:p>
            <a:r>
              <a:rPr lang="en-US" dirty="0"/>
              <a:t>What is Quality ?</a:t>
            </a:r>
            <a:br>
              <a:rPr lang="en-US" dirty="0"/>
            </a:br>
            <a:endParaRPr lang="en-US" dirty="0"/>
          </a:p>
        </p:txBody>
      </p:sp>
      <p:sp>
        <p:nvSpPr>
          <p:cNvPr id="25" name="Content Placeholder 2">
            <a:extLst>
              <a:ext uri="{FF2B5EF4-FFF2-40B4-BE49-F238E27FC236}">
                <a16:creationId xmlns:a16="http://schemas.microsoft.com/office/drawing/2014/main" id="{1AEDBF11-8955-AAD1-DC1C-823BF84CDBC9}"/>
              </a:ext>
            </a:extLst>
          </p:cNvPr>
          <p:cNvSpPr>
            <a:spLocks noGrp="1"/>
          </p:cNvSpPr>
          <p:nvPr>
            <p:ph idx="1"/>
          </p:nvPr>
        </p:nvSpPr>
        <p:spPr>
          <a:xfrm>
            <a:off x="4772025" y="2011680"/>
            <a:ext cx="6524625" cy="4206240"/>
          </a:xfrm>
        </p:spPr>
        <p:txBody>
          <a:bodyPr>
            <a:normAutofit/>
          </a:bodyPr>
          <a:lstStyle/>
          <a:p>
            <a:r>
              <a:rPr lang="en-US" sz="1500" dirty="0"/>
              <a:t> A degree of excellence</a:t>
            </a:r>
          </a:p>
          <a:p>
            <a:r>
              <a:rPr lang="en-US" sz="1500" dirty="0"/>
              <a:t> Conformance to requirements</a:t>
            </a:r>
          </a:p>
          <a:p>
            <a:r>
              <a:rPr lang="en-US" sz="1500" dirty="0"/>
              <a:t> Totality of characteristics which act to satisfy a need</a:t>
            </a:r>
          </a:p>
          <a:p>
            <a:r>
              <a:rPr lang="en-US" sz="1500" dirty="0"/>
              <a:t> Fitness for use</a:t>
            </a:r>
          </a:p>
          <a:p>
            <a:r>
              <a:rPr lang="en-US" sz="1500" dirty="0"/>
              <a:t> Fitness for purpose</a:t>
            </a:r>
          </a:p>
          <a:p>
            <a:r>
              <a:rPr lang="en-US" sz="1500" dirty="0"/>
              <a:t> Freedom from defects</a:t>
            </a:r>
          </a:p>
          <a:p>
            <a:r>
              <a:rPr lang="en-US" sz="1500" dirty="0"/>
              <a:t> Delighting customers</a:t>
            </a:r>
          </a:p>
          <a:p>
            <a:pPr marL="0" indent="0">
              <a:buNone/>
            </a:pPr>
            <a:endParaRPr lang="en-US" sz="1500" dirty="0"/>
          </a:p>
          <a:p>
            <a:pPr marL="0" indent="0">
              <a:buNone/>
            </a:pPr>
            <a:r>
              <a:rPr lang="en-US" sz="1500" dirty="0"/>
              <a:t>“… the degree to which a set of inherent characteristics</a:t>
            </a:r>
          </a:p>
          <a:p>
            <a:pPr marL="0" indent="0">
              <a:buNone/>
            </a:pPr>
            <a:r>
              <a:rPr lang="en-US" sz="1500" dirty="0"/>
              <a:t>fulfils a need or expectation that is stated, generally</a:t>
            </a:r>
          </a:p>
          <a:p>
            <a:pPr marL="0" indent="0">
              <a:buNone/>
            </a:pPr>
            <a:r>
              <a:rPr lang="en-US" sz="1500" dirty="0"/>
              <a:t>implied or obligatory” [ISO 9000]</a:t>
            </a:r>
          </a:p>
        </p:txBody>
      </p:sp>
      <p:pic>
        <p:nvPicPr>
          <p:cNvPr id="5" name="Picture 4" descr="White puzzle with one red piece">
            <a:extLst>
              <a:ext uri="{FF2B5EF4-FFF2-40B4-BE49-F238E27FC236}">
                <a16:creationId xmlns:a16="http://schemas.microsoft.com/office/drawing/2014/main" id="{E79EF086-9529-5451-B5B1-2D6C678C9D89}"/>
              </a:ext>
            </a:extLst>
          </p:cNvPr>
          <p:cNvPicPr>
            <a:picLocks noChangeAspect="1"/>
          </p:cNvPicPr>
          <p:nvPr/>
        </p:nvPicPr>
        <p:blipFill rotWithShape="1">
          <a:blip r:embed="rId2"/>
          <a:srcRect l="26530" r="24966"/>
          <a:stretch/>
        </p:blipFill>
        <p:spPr>
          <a:xfrm>
            <a:off x="483" y="1822028"/>
            <a:ext cx="4342417" cy="5035972"/>
          </a:xfrm>
          <a:prstGeom prst="rect">
            <a:avLst/>
          </a:prstGeom>
        </p:spPr>
      </p:pic>
    </p:spTree>
    <p:extLst>
      <p:ext uri="{BB962C8B-B14F-4D97-AF65-F5344CB8AC3E}">
        <p14:creationId xmlns:p14="http://schemas.microsoft.com/office/powerpoint/2010/main" val="2665026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vert="horz" lIns="91440" tIns="45720" rIns="91440" bIns="45720" rtlCol="0" anchor="ctr">
            <a:normAutofit/>
          </a:bodyPr>
          <a:lstStyle/>
          <a:p>
            <a:r>
              <a:rPr lang="en-US" sz="4000" dirty="0"/>
              <a:t>What is a clinical audit ?</a:t>
            </a:r>
          </a:p>
        </p:txBody>
      </p:sp>
      <p:sp>
        <p:nvSpPr>
          <p:cNvPr id="6" name="Segnaposto contenuto 5"/>
          <p:cNvSpPr>
            <a:spLocks noGrp="1"/>
          </p:cNvSpPr>
          <p:nvPr>
            <p:ph sz="quarter" idx="1"/>
          </p:nvPr>
        </p:nvSpPr>
        <p:spPr>
          <a:xfrm>
            <a:off x="4772025" y="2011680"/>
            <a:ext cx="6524625"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r>
              <a:rPr lang="en-US" dirty="0">
                <a:solidFill>
                  <a:schemeClr val="tx1"/>
                </a:solidFill>
              </a:rPr>
              <a:t>One of the key elements within the framework of quality is the </a:t>
            </a:r>
            <a:r>
              <a:rPr lang="en-US" b="1" dirty="0">
                <a:solidFill>
                  <a:schemeClr val="tx1"/>
                </a:solidFill>
              </a:rPr>
              <a:t>comprehensive and critical review of  the practice </a:t>
            </a:r>
            <a:r>
              <a:rPr lang="en-US" dirty="0">
                <a:solidFill>
                  <a:schemeClr val="tx1"/>
                </a:solidFill>
              </a:rPr>
              <a:t>in a medical radiation facility</a:t>
            </a:r>
          </a:p>
          <a:p>
            <a:pPr lvl="1" indent="-182880" algn="l" defTabSz="914400">
              <a:lnSpc>
                <a:spcPct val="90000"/>
              </a:lnSpc>
              <a:buClr>
                <a:schemeClr val="tx1"/>
              </a:buClr>
              <a:buFont typeface="Wingdings" pitchFamily="2" charset="2"/>
              <a:buChar char=""/>
            </a:pPr>
            <a:endParaRPr lang="en-US" dirty="0">
              <a:solidFill>
                <a:schemeClr val="tx1"/>
              </a:solidFill>
            </a:endParaRPr>
          </a:p>
          <a:p>
            <a:pPr indent="-182880" algn="l" defTabSz="914400">
              <a:lnSpc>
                <a:spcPct val="90000"/>
              </a:lnSpc>
              <a:buClr>
                <a:schemeClr val="tx1"/>
              </a:buClr>
              <a:buFont typeface="Wingdings" pitchFamily="2" charset="2"/>
              <a:buChar char=""/>
            </a:pPr>
            <a:endParaRPr lang="en-US" dirty="0">
              <a:solidFill>
                <a:schemeClr val="tx1"/>
              </a:solidFill>
            </a:endParaRPr>
          </a:p>
        </p:txBody>
      </p:sp>
      <p:pic>
        <p:nvPicPr>
          <p:cNvPr id="8" name="Picture 7">
            <a:extLst>
              <a:ext uri="{FF2B5EF4-FFF2-40B4-BE49-F238E27FC236}">
                <a16:creationId xmlns:a16="http://schemas.microsoft.com/office/drawing/2014/main" id="{3D64FA4B-8FE9-1BFC-0DAB-425A4459140C}"/>
              </a:ext>
            </a:extLst>
          </p:cNvPr>
          <p:cNvPicPr>
            <a:picLocks noChangeAspect="1"/>
          </p:cNvPicPr>
          <p:nvPr/>
        </p:nvPicPr>
        <p:blipFill rotWithShape="1">
          <a:blip r:embed="rId2"/>
          <a:srcRect l="18621" r="25761" b="-1"/>
          <a:stretch/>
        </p:blipFill>
        <p:spPr>
          <a:xfrm>
            <a:off x="483" y="1822028"/>
            <a:ext cx="4342417" cy="5035972"/>
          </a:xfrm>
          <a:prstGeom prst="rect">
            <a:avLst/>
          </a:prstGeom>
        </p:spPr>
      </p:pic>
      <p:pic>
        <p:nvPicPr>
          <p:cNvPr id="2" name="Picture 1">
            <a:extLst>
              <a:ext uri="{FF2B5EF4-FFF2-40B4-BE49-F238E27FC236}">
                <a16:creationId xmlns:a16="http://schemas.microsoft.com/office/drawing/2014/main" id="{1C1F0373-7106-662C-209E-EFC378A427BD}"/>
              </a:ext>
            </a:extLst>
          </p:cNvPr>
          <p:cNvPicPr>
            <a:picLocks noChangeAspect="1"/>
          </p:cNvPicPr>
          <p:nvPr/>
        </p:nvPicPr>
        <p:blipFill>
          <a:blip r:embed="rId3"/>
          <a:stretch>
            <a:fillRect/>
          </a:stretch>
        </p:blipFill>
        <p:spPr>
          <a:xfrm>
            <a:off x="5440254" y="3984581"/>
            <a:ext cx="6285521" cy="2706859"/>
          </a:xfrm>
          <a:prstGeom prst="rect">
            <a:avLst/>
          </a:prstGeom>
        </p:spPr>
      </p:pic>
      <p:pic>
        <p:nvPicPr>
          <p:cNvPr id="4" name="Picture 3">
            <a:extLst>
              <a:ext uri="{FF2B5EF4-FFF2-40B4-BE49-F238E27FC236}">
                <a16:creationId xmlns:a16="http://schemas.microsoft.com/office/drawing/2014/main" id="{D3AFB5E2-C0E1-9F30-1234-894DA8A76144}"/>
              </a:ext>
            </a:extLst>
          </p:cNvPr>
          <p:cNvPicPr>
            <a:picLocks noChangeAspect="1"/>
          </p:cNvPicPr>
          <p:nvPr/>
        </p:nvPicPr>
        <p:blipFill>
          <a:blip r:embed="rId4"/>
          <a:stretch>
            <a:fillRect/>
          </a:stretch>
        </p:blipFill>
        <p:spPr>
          <a:xfrm>
            <a:off x="602989" y="2001444"/>
            <a:ext cx="3343275" cy="4610100"/>
          </a:xfrm>
          <a:prstGeom prst="rect">
            <a:avLst/>
          </a:prstGeom>
        </p:spPr>
      </p:pic>
    </p:spTree>
    <p:extLst>
      <p:ext uri="{BB962C8B-B14F-4D97-AF65-F5344CB8AC3E}">
        <p14:creationId xmlns:p14="http://schemas.microsoft.com/office/powerpoint/2010/main" val="1051920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vert="horz" lIns="91440" tIns="45720" rIns="91440" bIns="45720" rtlCol="0" anchor="ctr">
            <a:normAutofit/>
          </a:bodyPr>
          <a:lstStyle/>
          <a:p>
            <a:r>
              <a:rPr lang="en-US" sz="4000" dirty="0"/>
              <a:t>What is a clinical audit ?</a:t>
            </a:r>
          </a:p>
        </p:txBody>
      </p:sp>
      <p:sp>
        <p:nvSpPr>
          <p:cNvPr id="6" name="Segnaposto contenuto 5"/>
          <p:cNvSpPr>
            <a:spLocks noGrp="1"/>
          </p:cNvSpPr>
          <p:nvPr>
            <p:ph sz="quarter" idx="1"/>
          </p:nvPr>
        </p:nvSpPr>
        <p:spPr>
          <a:xfrm>
            <a:off x="4772025" y="2011680"/>
            <a:ext cx="6524625"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r>
              <a:rPr lang="en-US" dirty="0">
                <a:solidFill>
                  <a:schemeClr val="tx1"/>
                </a:solidFill>
              </a:rPr>
              <a:t>One of the key elements within the framework of quality is the </a:t>
            </a:r>
            <a:r>
              <a:rPr lang="en-US" b="1" dirty="0">
                <a:solidFill>
                  <a:schemeClr val="tx1"/>
                </a:solidFill>
              </a:rPr>
              <a:t>comprehensive and critical review of  the practice </a:t>
            </a:r>
            <a:r>
              <a:rPr lang="en-US" dirty="0">
                <a:solidFill>
                  <a:schemeClr val="tx1"/>
                </a:solidFill>
              </a:rPr>
              <a:t>in a medical radiation facility</a:t>
            </a:r>
          </a:p>
          <a:p>
            <a:pPr lvl="1" indent="-182880" algn="l" defTabSz="914400">
              <a:lnSpc>
                <a:spcPct val="90000"/>
              </a:lnSpc>
              <a:buClr>
                <a:schemeClr val="tx1"/>
              </a:buClr>
              <a:buFont typeface="Wingdings" pitchFamily="2" charset="2"/>
              <a:buChar char=""/>
            </a:pPr>
            <a:r>
              <a:rPr lang="en-US" u="sng" dirty="0">
                <a:solidFill>
                  <a:schemeClr val="tx1"/>
                </a:solidFill>
              </a:rPr>
              <a:t>Independent external evaluation</a:t>
            </a:r>
            <a:r>
              <a:rPr lang="en-US" dirty="0">
                <a:solidFill>
                  <a:schemeClr val="tx1"/>
                </a:solidFill>
              </a:rPr>
              <a:t> </a:t>
            </a:r>
            <a:r>
              <a:rPr lang="en-US" dirty="0">
                <a:solidFill>
                  <a:schemeClr val="tx1"/>
                </a:solidFill>
                <a:sym typeface="Wingdings" pitchFamily="2" charset="2"/>
              </a:rPr>
              <a:t> </a:t>
            </a:r>
            <a:r>
              <a:rPr lang="en-US" dirty="0">
                <a:solidFill>
                  <a:schemeClr val="tx1"/>
                </a:solidFill>
              </a:rPr>
              <a:t>independent assessment of how actual clinical practice compares with good practice</a:t>
            </a:r>
          </a:p>
          <a:p>
            <a:pPr lvl="1" indent="-182880" algn="l" defTabSz="914400">
              <a:lnSpc>
                <a:spcPct val="90000"/>
              </a:lnSpc>
              <a:buClr>
                <a:schemeClr val="tx1"/>
              </a:buClr>
              <a:buFont typeface="Wingdings" pitchFamily="2" charset="2"/>
              <a:buChar char=""/>
            </a:pPr>
            <a:endParaRPr lang="en-US" dirty="0">
              <a:solidFill>
                <a:schemeClr val="tx1"/>
              </a:solidFill>
            </a:endParaRPr>
          </a:p>
          <a:p>
            <a:pPr indent="-182880" algn="l" defTabSz="914400">
              <a:lnSpc>
                <a:spcPct val="90000"/>
              </a:lnSpc>
              <a:buClr>
                <a:schemeClr val="tx1"/>
              </a:buClr>
              <a:buFont typeface="Wingdings" pitchFamily="2" charset="2"/>
              <a:buChar char=""/>
            </a:pPr>
            <a:endParaRPr lang="en-US" dirty="0">
              <a:solidFill>
                <a:schemeClr val="tx1"/>
              </a:solidFill>
            </a:endParaRPr>
          </a:p>
        </p:txBody>
      </p:sp>
      <p:pic>
        <p:nvPicPr>
          <p:cNvPr id="8" name="Picture 7">
            <a:extLst>
              <a:ext uri="{FF2B5EF4-FFF2-40B4-BE49-F238E27FC236}">
                <a16:creationId xmlns:a16="http://schemas.microsoft.com/office/drawing/2014/main" id="{AC7C9EEF-DD0B-E8BF-B2CA-73BB47B44428}"/>
              </a:ext>
            </a:extLst>
          </p:cNvPr>
          <p:cNvPicPr>
            <a:picLocks noChangeAspect="1"/>
          </p:cNvPicPr>
          <p:nvPr/>
        </p:nvPicPr>
        <p:blipFill rotWithShape="1">
          <a:blip r:embed="rId2"/>
          <a:srcRect l="35328" r="3" b="3"/>
          <a:stretch/>
        </p:blipFill>
        <p:spPr>
          <a:xfrm>
            <a:off x="483" y="1822028"/>
            <a:ext cx="4342417" cy="5035972"/>
          </a:xfrm>
          <a:prstGeom prst="rect">
            <a:avLst/>
          </a:prstGeom>
        </p:spPr>
      </p:pic>
    </p:spTree>
    <p:extLst>
      <p:ext uri="{BB962C8B-B14F-4D97-AF65-F5344CB8AC3E}">
        <p14:creationId xmlns:p14="http://schemas.microsoft.com/office/powerpoint/2010/main" val="719534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vert="horz" lIns="91440" tIns="45720" rIns="91440" bIns="45720" rtlCol="0" anchor="ctr">
            <a:normAutofit/>
          </a:bodyPr>
          <a:lstStyle/>
          <a:p>
            <a:r>
              <a:rPr lang="en-US" sz="4000" dirty="0"/>
              <a:t>What is a clinical audit ?</a:t>
            </a:r>
          </a:p>
        </p:txBody>
      </p:sp>
      <p:sp>
        <p:nvSpPr>
          <p:cNvPr id="6" name="Segnaposto contenuto 5"/>
          <p:cNvSpPr>
            <a:spLocks noGrp="1"/>
          </p:cNvSpPr>
          <p:nvPr>
            <p:ph sz="quarter" idx="1"/>
          </p:nvPr>
        </p:nvSpPr>
        <p:spPr>
          <a:xfrm>
            <a:off x="4772025" y="2011680"/>
            <a:ext cx="6524625"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r>
              <a:rPr lang="en-US" sz="1700" dirty="0">
                <a:solidFill>
                  <a:schemeClr val="tx1"/>
                </a:solidFill>
              </a:rPr>
              <a:t>One of the key elements within the framework of quality is the </a:t>
            </a:r>
            <a:r>
              <a:rPr lang="en-US" sz="1700" b="1" dirty="0">
                <a:solidFill>
                  <a:schemeClr val="tx1"/>
                </a:solidFill>
              </a:rPr>
              <a:t>comprehensive and critical review of  the practice </a:t>
            </a:r>
            <a:r>
              <a:rPr lang="en-US" sz="1700" dirty="0">
                <a:solidFill>
                  <a:schemeClr val="tx1"/>
                </a:solidFill>
              </a:rPr>
              <a:t>in a medical radiation facility</a:t>
            </a:r>
          </a:p>
          <a:p>
            <a:pPr lvl="1" indent="-182880" algn="l" defTabSz="914400">
              <a:lnSpc>
                <a:spcPct val="90000"/>
              </a:lnSpc>
              <a:buClr>
                <a:schemeClr val="tx1"/>
              </a:buClr>
              <a:buFont typeface="Wingdings" pitchFamily="2" charset="2"/>
              <a:buChar char=""/>
            </a:pPr>
            <a:r>
              <a:rPr lang="en-US" sz="1700" u="sng" dirty="0">
                <a:solidFill>
                  <a:schemeClr val="tx1"/>
                </a:solidFill>
              </a:rPr>
              <a:t>Independent external evaluation</a:t>
            </a:r>
            <a:r>
              <a:rPr lang="en-US" sz="1700" dirty="0">
                <a:solidFill>
                  <a:schemeClr val="tx1"/>
                </a:solidFill>
              </a:rPr>
              <a:t> </a:t>
            </a:r>
            <a:r>
              <a:rPr lang="en-US" sz="1700" dirty="0">
                <a:solidFill>
                  <a:schemeClr val="tx1"/>
                </a:solidFill>
                <a:sym typeface="Wingdings" pitchFamily="2" charset="2"/>
              </a:rPr>
              <a:t> </a:t>
            </a:r>
            <a:r>
              <a:rPr lang="en-US" sz="1700" dirty="0">
                <a:solidFill>
                  <a:schemeClr val="tx1"/>
                </a:solidFill>
              </a:rPr>
              <a:t>independent assessment of how actual clinical practice compares with good practice</a:t>
            </a:r>
          </a:p>
          <a:p>
            <a:pPr lvl="1" indent="-182880" algn="l" defTabSz="914400">
              <a:lnSpc>
                <a:spcPct val="90000"/>
              </a:lnSpc>
              <a:buClr>
                <a:schemeClr val="tx1"/>
              </a:buClr>
              <a:buFont typeface="Wingdings" pitchFamily="2" charset="2"/>
              <a:buChar char=""/>
            </a:pPr>
            <a:r>
              <a:rPr lang="en-US" sz="1700" u="sng" dirty="0">
                <a:solidFill>
                  <a:schemeClr val="tx1"/>
                </a:solidFill>
              </a:rPr>
              <a:t>Peer review evaluation</a:t>
            </a:r>
            <a:r>
              <a:rPr lang="en-US" sz="1700" dirty="0">
                <a:solidFill>
                  <a:schemeClr val="tx1"/>
                </a:solidFill>
              </a:rPr>
              <a:t> of the quality of  practice </a:t>
            </a:r>
            <a:r>
              <a:rPr lang="en-US" sz="1700" dirty="0">
                <a:solidFill>
                  <a:schemeClr val="tx1"/>
                </a:solidFill>
                <a:sym typeface="Wingdings" pitchFamily="2" charset="2"/>
              </a:rPr>
              <a:t> </a:t>
            </a:r>
            <a:r>
              <a:rPr lang="en-US" sz="1700" dirty="0">
                <a:solidFill>
                  <a:schemeClr val="tx1"/>
                </a:solidFill>
              </a:rPr>
              <a:t>any areas for improvement will be identified with a view to bring the services to the  internationally accepted level</a:t>
            </a:r>
          </a:p>
          <a:p>
            <a:pPr lvl="1" indent="-182880" algn="l" defTabSz="914400">
              <a:lnSpc>
                <a:spcPct val="90000"/>
              </a:lnSpc>
              <a:buClr>
                <a:schemeClr val="tx1"/>
              </a:buClr>
              <a:buFont typeface="Wingdings" pitchFamily="2" charset="2"/>
              <a:buChar char=""/>
            </a:pPr>
            <a:endParaRPr lang="en-US" sz="1700" dirty="0">
              <a:solidFill>
                <a:schemeClr val="tx1"/>
              </a:solidFill>
            </a:endParaRPr>
          </a:p>
          <a:p>
            <a:pPr indent="-182880" algn="l" defTabSz="914400">
              <a:lnSpc>
                <a:spcPct val="90000"/>
              </a:lnSpc>
              <a:buClr>
                <a:schemeClr val="tx1"/>
              </a:buClr>
              <a:buFont typeface="Wingdings" pitchFamily="2" charset="2"/>
              <a:buChar char=""/>
            </a:pPr>
            <a:endParaRPr lang="en-US" sz="1700" dirty="0">
              <a:solidFill>
                <a:schemeClr val="tx1"/>
              </a:solidFill>
            </a:endParaRPr>
          </a:p>
        </p:txBody>
      </p:sp>
      <p:pic>
        <p:nvPicPr>
          <p:cNvPr id="8" name="Picture 7">
            <a:extLst>
              <a:ext uri="{FF2B5EF4-FFF2-40B4-BE49-F238E27FC236}">
                <a16:creationId xmlns:a16="http://schemas.microsoft.com/office/drawing/2014/main" id="{2536F393-83AE-E3F5-7338-9762D00C6E6F}"/>
              </a:ext>
            </a:extLst>
          </p:cNvPr>
          <p:cNvPicPr>
            <a:picLocks noChangeAspect="1"/>
          </p:cNvPicPr>
          <p:nvPr/>
        </p:nvPicPr>
        <p:blipFill rotWithShape="1">
          <a:blip r:embed="rId2"/>
          <a:srcRect l="2968" r="41630" b="-1"/>
          <a:stretch/>
        </p:blipFill>
        <p:spPr>
          <a:xfrm>
            <a:off x="483" y="1822028"/>
            <a:ext cx="4342417" cy="5035972"/>
          </a:xfrm>
          <a:prstGeom prst="rect">
            <a:avLst/>
          </a:prstGeom>
        </p:spPr>
      </p:pic>
    </p:spTree>
    <p:extLst>
      <p:ext uri="{BB962C8B-B14F-4D97-AF65-F5344CB8AC3E}">
        <p14:creationId xmlns:p14="http://schemas.microsoft.com/office/powerpoint/2010/main" val="196176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7865806" y="2194560"/>
            <a:ext cx="4001729" cy="1739347"/>
          </a:xfrm>
        </p:spPr>
        <p:txBody>
          <a:bodyPr vert="horz" lIns="91440" tIns="45720" rIns="91440" bIns="45720" rtlCol="0" anchor="ctr">
            <a:normAutofit/>
          </a:bodyPr>
          <a:lstStyle/>
          <a:p>
            <a:pPr algn="ctr">
              <a:lnSpc>
                <a:spcPct val="80000"/>
              </a:lnSpc>
            </a:pPr>
            <a:r>
              <a:rPr lang="en-US" sz="4400" spc="150" dirty="0">
                <a:solidFill>
                  <a:schemeClr val="tx2"/>
                </a:solidFill>
              </a:rPr>
              <a:t>What is a clinical audit ?</a:t>
            </a:r>
          </a:p>
        </p:txBody>
      </p:sp>
      <p:sp>
        <p:nvSpPr>
          <p:cNvPr id="6" name="Segnaposto contenuto 5"/>
          <p:cNvSpPr>
            <a:spLocks noGrp="1"/>
          </p:cNvSpPr>
          <p:nvPr>
            <p:ph sz="quarter" idx="1"/>
          </p:nvPr>
        </p:nvSpPr>
        <p:spPr>
          <a:xfrm>
            <a:off x="634275" y="1998427"/>
            <a:ext cx="6266001" cy="2819700"/>
          </a:xfrm>
        </p:spPr>
        <p:txBody>
          <a:bodyPr/>
          <a:lstStyle/>
          <a:p>
            <a:pPr marL="208478" indent="-208478" defTabSz="694927">
              <a:spcBef>
                <a:spcPts val="456"/>
              </a:spcBef>
            </a:pPr>
            <a:r>
              <a:rPr lang="en-US" sz="1520" kern="1200" dirty="0">
                <a:solidFill>
                  <a:srgbClr val="0D3A59"/>
                </a:solidFill>
                <a:latin typeface="+mn-lt"/>
                <a:ea typeface="+mn-ea"/>
                <a:cs typeface="+mn-cs"/>
              </a:rPr>
              <a:t>One of the key elements within the framework of quality is the </a:t>
            </a:r>
            <a:r>
              <a:rPr lang="en-US" sz="1520" b="1" kern="1200" dirty="0">
                <a:solidFill>
                  <a:srgbClr val="0D3A59"/>
                </a:solidFill>
                <a:latin typeface="+mn-lt"/>
                <a:ea typeface="+mn-ea"/>
                <a:cs typeface="+mn-cs"/>
              </a:rPr>
              <a:t>comprehensive and critical review of  the practice </a:t>
            </a:r>
            <a:r>
              <a:rPr lang="en-US" sz="1520" kern="1200" dirty="0">
                <a:solidFill>
                  <a:srgbClr val="0D3A59"/>
                </a:solidFill>
                <a:latin typeface="+mn-lt"/>
                <a:ea typeface="+mn-ea"/>
                <a:cs typeface="+mn-cs"/>
              </a:rPr>
              <a:t>in a medical radiation facility</a:t>
            </a:r>
          </a:p>
          <a:p>
            <a:pPr marL="416956" lvl="1" indent="-208478" defTabSz="694927">
              <a:spcBef>
                <a:spcPts val="380"/>
              </a:spcBef>
            </a:pPr>
            <a:r>
              <a:rPr lang="en-US" sz="1368" u="sng" kern="1200" dirty="0">
                <a:solidFill>
                  <a:srgbClr val="0D3A59"/>
                </a:solidFill>
                <a:latin typeface="+mn-lt"/>
                <a:ea typeface="+mn-ea"/>
                <a:cs typeface="+mn-cs"/>
              </a:rPr>
              <a:t>Independent external evaluation</a:t>
            </a:r>
            <a:r>
              <a:rPr lang="en-US" sz="1368" kern="1200" dirty="0">
                <a:solidFill>
                  <a:srgbClr val="0D3A59"/>
                </a:solidFill>
                <a:latin typeface="+mn-lt"/>
                <a:ea typeface="+mn-ea"/>
                <a:cs typeface="+mn-cs"/>
              </a:rPr>
              <a:t> </a:t>
            </a:r>
            <a:r>
              <a:rPr lang="en-US" sz="1368" kern="1200" dirty="0">
                <a:solidFill>
                  <a:srgbClr val="0D3A59"/>
                </a:solidFill>
                <a:latin typeface="+mn-lt"/>
                <a:ea typeface="+mn-ea"/>
                <a:cs typeface="+mn-cs"/>
                <a:sym typeface="Wingdings" pitchFamily="2" charset="2"/>
              </a:rPr>
              <a:t> </a:t>
            </a:r>
            <a:r>
              <a:rPr lang="en-US" sz="1368" kern="1200" dirty="0">
                <a:solidFill>
                  <a:srgbClr val="0D3A59"/>
                </a:solidFill>
                <a:latin typeface="+mn-lt"/>
                <a:ea typeface="+mn-ea"/>
                <a:cs typeface="+mn-cs"/>
              </a:rPr>
              <a:t>independent assessment of how actual clinical practice compares with good practice</a:t>
            </a:r>
          </a:p>
          <a:p>
            <a:pPr marL="416956" lvl="1" indent="-208478" defTabSz="694927">
              <a:spcBef>
                <a:spcPts val="380"/>
              </a:spcBef>
            </a:pPr>
            <a:r>
              <a:rPr lang="en-US" sz="1368" u="sng" kern="1200" dirty="0">
                <a:solidFill>
                  <a:srgbClr val="0D3A59"/>
                </a:solidFill>
                <a:latin typeface="+mn-lt"/>
                <a:ea typeface="+mn-ea"/>
                <a:cs typeface="+mn-cs"/>
              </a:rPr>
              <a:t>Peer review evaluation</a:t>
            </a:r>
            <a:r>
              <a:rPr lang="en-US" sz="1368" kern="1200" dirty="0">
                <a:solidFill>
                  <a:srgbClr val="0D3A59"/>
                </a:solidFill>
                <a:latin typeface="+mn-lt"/>
                <a:ea typeface="+mn-ea"/>
                <a:cs typeface="+mn-cs"/>
              </a:rPr>
              <a:t> of the quality of  practice </a:t>
            </a:r>
            <a:r>
              <a:rPr lang="en-US" sz="1368" kern="1200" dirty="0">
                <a:solidFill>
                  <a:srgbClr val="0D3A59"/>
                </a:solidFill>
                <a:latin typeface="+mn-lt"/>
                <a:ea typeface="+mn-ea"/>
                <a:cs typeface="+mn-cs"/>
                <a:sym typeface="Wingdings" pitchFamily="2" charset="2"/>
              </a:rPr>
              <a:t> </a:t>
            </a:r>
            <a:r>
              <a:rPr lang="en-US" sz="1368" kern="1200" dirty="0">
                <a:solidFill>
                  <a:srgbClr val="0D3A59"/>
                </a:solidFill>
                <a:latin typeface="+mn-lt"/>
                <a:ea typeface="+mn-ea"/>
                <a:cs typeface="+mn-cs"/>
              </a:rPr>
              <a:t>any areas for improvement will be identified with a view to bring the services to the  internationally accepted level</a:t>
            </a:r>
          </a:p>
          <a:p>
            <a:pPr marL="416956" lvl="1" indent="-208478" defTabSz="694927">
              <a:spcBef>
                <a:spcPts val="380"/>
              </a:spcBef>
            </a:pPr>
            <a:endParaRPr lang="en-US" sz="1368" kern="1200" dirty="0">
              <a:solidFill>
                <a:srgbClr val="0D3A59"/>
              </a:solidFill>
              <a:latin typeface="+mn-lt"/>
              <a:ea typeface="+mn-ea"/>
              <a:cs typeface="+mn-cs"/>
            </a:endParaRPr>
          </a:p>
          <a:p>
            <a:endParaRPr lang="en-GB" dirty="0"/>
          </a:p>
        </p:txBody>
      </p:sp>
      <p:sp>
        <p:nvSpPr>
          <p:cNvPr id="4" name="Rettangolo 3"/>
          <p:cNvSpPr/>
          <p:nvPr/>
        </p:nvSpPr>
        <p:spPr>
          <a:xfrm>
            <a:off x="1831169" y="4029026"/>
            <a:ext cx="3872215" cy="590931"/>
          </a:xfrm>
          <a:prstGeom prst="rect">
            <a:avLst/>
          </a:prstGeom>
          <a:noFill/>
        </p:spPr>
        <p:txBody>
          <a:bodyPr wrap="none" lIns="121920" tIns="60960" rIns="121920" bIns="6096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260604">
              <a:spcAft>
                <a:spcPts val="600"/>
              </a:spcAft>
            </a:pPr>
            <a:r>
              <a:rPr lang="it-IT" sz="3040" b="1" kern="1200" err="1">
                <a:ln/>
                <a:solidFill>
                  <a:schemeClr val="accent3"/>
                </a:solidFill>
                <a:latin typeface="+mn-lt"/>
                <a:ea typeface="+mn-ea"/>
                <a:cs typeface="+mn-cs"/>
              </a:rPr>
              <a:t>Quality</a:t>
            </a:r>
            <a:r>
              <a:rPr lang="it-IT" sz="3040" b="1" kern="1200">
                <a:ln/>
                <a:solidFill>
                  <a:schemeClr val="accent3"/>
                </a:solidFill>
                <a:latin typeface="+mn-lt"/>
                <a:ea typeface="+mn-ea"/>
                <a:cs typeface="+mn-cs"/>
              </a:rPr>
              <a:t> </a:t>
            </a:r>
            <a:r>
              <a:rPr lang="it-IT" sz="3040" b="1" kern="1200" err="1">
                <a:ln/>
                <a:solidFill>
                  <a:schemeClr val="accent3"/>
                </a:solidFill>
                <a:latin typeface="+mn-lt"/>
                <a:ea typeface="+mn-ea"/>
                <a:cs typeface="+mn-cs"/>
              </a:rPr>
              <a:t>Improvement</a:t>
            </a:r>
            <a:endParaRPr lang="it-IT" sz="5333" b="1">
              <a:ln/>
              <a:solidFill>
                <a:schemeClr val="accent3"/>
              </a:solidFill>
            </a:endParaRPr>
          </a:p>
        </p:txBody>
      </p:sp>
    </p:spTree>
    <p:extLst>
      <p:ext uri="{BB962C8B-B14F-4D97-AF65-F5344CB8AC3E}">
        <p14:creationId xmlns:p14="http://schemas.microsoft.com/office/powerpoint/2010/main" val="289177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vert="horz" lIns="91440" tIns="45720" rIns="91440" bIns="45720" rtlCol="0" anchor="ctr">
            <a:normAutofit/>
          </a:bodyPr>
          <a:lstStyle/>
          <a:p>
            <a:r>
              <a:rPr lang="en-US" sz="4000" dirty="0"/>
              <a:t>What is a clinical audit ?</a:t>
            </a:r>
          </a:p>
        </p:txBody>
      </p:sp>
      <p:sp>
        <p:nvSpPr>
          <p:cNvPr id="3" name="Segnaposto contenuto 2"/>
          <p:cNvSpPr>
            <a:spLocks noGrp="1"/>
          </p:cNvSpPr>
          <p:nvPr>
            <p:ph sz="quarter" idx="1"/>
          </p:nvPr>
        </p:nvSpPr>
        <p:spPr>
          <a:xfrm>
            <a:off x="4772025" y="2011680"/>
            <a:ext cx="6524625"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endParaRPr lang="en-US" sz="2300" dirty="0">
              <a:solidFill>
                <a:schemeClr val="tx1"/>
              </a:solidFill>
            </a:endParaRPr>
          </a:p>
          <a:p>
            <a:pPr indent="-182880" algn="l" defTabSz="914400">
              <a:lnSpc>
                <a:spcPct val="90000"/>
              </a:lnSpc>
              <a:buClr>
                <a:schemeClr val="tx1"/>
              </a:buClr>
              <a:buFont typeface="Wingdings" pitchFamily="2" charset="2"/>
              <a:buChar char=""/>
            </a:pPr>
            <a:endParaRPr lang="en-US" sz="2300" dirty="0">
              <a:solidFill>
                <a:schemeClr val="tx1"/>
              </a:solidFill>
            </a:endParaRPr>
          </a:p>
          <a:p>
            <a:pPr marL="0" indent="-182880" algn="l" defTabSz="914400">
              <a:lnSpc>
                <a:spcPct val="90000"/>
              </a:lnSpc>
              <a:buClr>
                <a:schemeClr val="tx1"/>
              </a:buClr>
              <a:buFont typeface="Wingdings" pitchFamily="2" charset="2"/>
              <a:buChar char=""/>
            </a:pPr>
            <a:r>
              <a:rPr lang="en-US" sz="2300" dirty="0">
                <a:solidFill>
                  <a:schemeClr val="tx1"/>
                </a:solidFill>
              </a:rPr>
              <a:t>Clinical Audit is “</a:t>
            </a:r>
            <a:r>
              <a:rPr lang="en-US" sz="2300" i="1" dirty="0">
                <a:solidFill>
                  <a:schemeClr val="tx1"/>
                </a:solidFill>
              </a:rPr>
              <a:t>a </a:t>
            </a:r>
            <a:r>
              <a:rPr lang="en-US" sz="2300" b="1" i="1" dirty="0">
                <a:solidFill>
                  <a:schemeClr val="tx1"/>
                </a:solidFill>
              </a:rPr>
              <a:t>systematic examination or review </a:t>
            </a:r>
            <a:r>
              <a:rPr lang="en-US" sz="2300" i="1" dirty="0">
                <a:solidFill>
                  <a:schemeClr val="tx1"/>
                </a:solidFill>
              </a:rPr>
              <a:t>of medical radiological procedures which seeks to improve the  quality and outcome of patient care through </a:t>
            </a:r>
            <a:r>
              <a:rPr lang="en-US" sz="2300" b="1" i="1" dirty="0">
                <a:solidFill>
                  <a:schemeClr val="tx1"/>
                </a:solidFill>
              </a:rPr>
              <a:t>structured</a:t>
            </a:r>
            <a:r>
              <a:rPr lang="en-US" sz="2300" i="1" dirty="0">
                <a:solidFill>
                  <a:schemeClr val="tx1"/>
                </a:solidFill>
              </a:rPr>
              <a:t>  review, whereby medical radiological practices, procedures and results are examined </a:t>
            </a:r>
            <a:r>
              <a:rPr lang="en-US" sz="2300" b="1" i="1" dirty="0">
                <a:solidFill>
                  <a:schemeClr val="tx1"/>
                </a:solidFill>
              </a:rPr>
              <a:t>against agreed standards </a:t>
            </a:r>
            <a:r>
              <a:rPr lang="en-US" sz="2300" i="1" dirty="0">
                <a:solidFill>
                  <a:schemeClr val="tx1"/>
                </a:solidFill>
              </a:rPr>
              <a:t>for good medical radiological procedures, with </a:t>
            </a:r>
            <a:r>
              <a:rPr lang="en-US" sz="2300" b="1" i="1" dirty="0">
                <a:solidFill>
                  <a:schemeClr val="tx1"/>
                </a:solidFill>
              </a:rPr>
              <a:t>modification of practices, where appropriate, and the application of new standards, if  necessary</a:t>
            </a:r>
            <a:r>
              <a:rPr lang="en-US" sz="2300" dirty="0">
                <a:solidFill>
                  <a:schemeClr val="tx1"/>
                </a:solidFill>
              </a:rPr>
              <a:t>”</a:t>
            </a:r>
          </a:p>
          <a:p>
            <a:pPr indent="-182880" algn="l" defTabSz="914400">
              <a:lnSpc>
                <a:spcPct val="90000"/>
              </a:lnSpc>
              <a:buClr>
                <a:schemeClr val="tx1"/>
              </a:buClr>
              <a:buFont typeface="Wingdings" pitchFamily="2" charset="2"/>
              <a:buChar char=""/>
            </a:pPr>
            <a:endParaRPr lang="en-US" sz="2300" dirty="0">
              <a:solidFill>
                <a:schemeClr val="tx1"/>
              </a:solidFill>
            </a:endParaRPr>
          </a:p>
        </p:txBody>
      </p:sp>
      <p:pic>
        <p:nvPicPr>
          <p:cNvPr id="11" name="Picture 10">
            <a:extLst>
              <a:ext uri="{FF2B5EF4-FFF2-40B4-BE49-F238E27FC236}">
                <a16:creationId xmlns:a16="http://schemas.microsoft.com/office/drawing/2014/main" id="{0A4D8FAD-0342-AC65-6014-058AD45948D9}"/>
              </a:ext>
            </a:extLst>
          </p:cNvPr>
          <p:cNvPicPr>
            <a:picLocks noChangeAspect="1"/>
          </p:cNvPicPr>
          <p:nvPr/>
        </p:nvPicPr>
        <p:blipFill rotWithShape="1">
          <a:blip r:embed="rId2"/>
          <a:srcRect l="14315" r="28343" b="-1"/>
          <a:stretch/>
        </p:blipFill>
        <p:spPr>
          <a:xfrm>
            <a:off x="483" y="1822028"/>
            <a:ext cx="4342417" cy="5035972"/>
          </a:xfrm>
          <a:prstGeom prst="rect">
            <a:avLst/>
          </a:prstGeom>
        </p:spPr>
      </p:pic>
      <p:sp>
        <p:nvSpPr>
          <p:cNvPr id="4" name="Rettangolo 3"/>
          <p:cNvSpPr/>
          <p:nvPr/>
        </p:nvSpPr>
        <p:spPr>
          <a:xfrm>
            <a:off x="2443054" y="1375098"/>
            <a:ext cx="7305895"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600"/>
              </a:spcAft>
            </a:pPr>
            <a:r>
              <a:rPr lang="en-US" sz="2400" dirty="0"/>
              <a:t>Council Directive 2013/59/EURATOM</a:t>
            </a:r>
            <a:r>
              <a:rPr lang="sk-SK" sz="2400" dirty="0"/>
              <a:t> </a:t>
            </a:r>
            <a:endParaRPr lang="en-US" sz="2400" dirty="0"/>
          </a:p>
        </p:txBody>
      </p:sp>
    </p:spTree>
    <p:extLst>
      <p:ext uri="{BB962C8B-B14F-4D97-AF65-F5344CB8AC3E}">
        <p14:creationId xmlns:p14="http://schemas.microsoft.com/office/powerpoint/2010/main" val="250267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vert="horz" lIns="91440" tIns="45720" rIns="91440" bIns="45720" rtlCol="0" anchor="ctr">
            <a:normAutofit/>
          </a:bodyPr>
          <a:lstStyle/>
          <a:p>
            <a:r>
              <a:rPr lang="en-US" sz="4000" dirty="0"/>
              <a:t>What a clinical audit IS NOT</a:t>
            </a:r>
          </a:p>
        </p:txBody>
      </p:sp>
      <p:sp>
        <p:nvSpPr>
          <p:cNvPr id="6" name="Segnaposto contenuto 5"/>
          <p:cNvSpPr>
            <a:spLocks noGrp="1"/>
          </p:cNvSpPr>
          <p:nvPr>
            <p:ph sz="quarter" idx="1"/>
          </p:nvPr>
        </p:nvSpPr>
        <p:spPr>
          <a:xfrm>
            <a:off x="4772025" y="2011680"/>
            <a:ext cx="6524625"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r>
              <a:rPr lang="en-US" dirty="0">
                <a:solidFill>
                  <a:schemeClr val="tx1"/>
                </a:solidFill>
              </a:rPr>
              <a:t>Clinical audits are </a:t>
            </a:r>
            <a:r>
              <a:rPr lang="en-US" b="1" dirty="0">
                <a:solidFill>
                  <a:schemeClr val="tx1"/>
                </a:solidFill>
              </a:rPr>
              <a:t>NOT</a:t>
            </a:r>
            <a:r>
              <a:rPr lang="en-US" dirty="0">
                <a:solidFill>
                  <a:schemeClr val="tx1"/>
                </a:solidFill>
              </a:rPr>
              <a:t> designed for:</a:t>
            </a:r>
          </a:p>
          <a:p>
            <a:pPr lvl="1" indent="-182880" algn="l" defTabSz="914400">
              <a:lnSpc>
                <a:spcPct val="90000"/>
              </a:lnSpc>
              <a:spcBef>
                <a:spcPts val="1600"/>
              </a:spcBef>
              <a:buClr>
                <a:schemeClr val="tx1"/>
              </a:buClr>
              <a:buFont typeface="Wingdings" pitchFamily="2" charset="2"/>
              <a:buChar char=""/>
            </a:pPr>
            <a:r>
              <a:rPr lang="en-US" dirty="0">
                <a:solidFill>
                  <a:schemeClr val="tx1"/>
                </a:solidFill>
              </a:rPr>
              <a:t>Regulatory purposes</a:t>
            </a:r>
          </a:p>
          <a:p>
            <a:pPr lvl="2" indent="-182880" algn="l" defTabSz="914400">
              <a:lnSpc>
                <a:spcPct val="90000"/>
              </a:lnSpc>
              <a:buClr>
                <a:schemeClr val="tx1"/>
              </a:buClr>
              <a:buFont typeface="Wingdings" pitchFamily="2" charset="2"/>
              <a:buChar char=""/>
            </a:pPr>
            <a:r>
              <a:rPr lang="en-US" dirty="0">
                <a:solidFill>
                  <a:schemeClr val="tx1"/>
                </a:solidFill>
              </a:rPr>
              <a:t>Not enforcing tool but of advice on quality improvement</a:t>
            </a:r>
          </a:p>
          <a:p>
            <a:pPr lvl="1" indent="-182880" algn="l" defTabSz="914400">
              <a:lnSpc>
                <a:spcPct val="90000"/>
              </a:lnSpc>
              <a:spcBef>
                <a:spcPts val="1600"/>
              </a:spcBef>
              <a:buClr>
                <a:schemeClr val="tx1"/>
              </a:buClr>
              <a:buFont typeface="Wingdings" pitchFamily="2" charset="2"/>
              <a:buChar char=""/>
            </a:pPr>
            <a:r>
              <a:rPr lang="en-US" dirty="0">
                <a:solidFill>
                  <a:schemeClr val="tx1"/>
                </a:solidFill>
              </a:rPr>
              <a:t>Investigation of accidents or reportable medical events</a:t>
            </a:r>
          </a:p>
          <a:p>
            <a:pPr lvl="2" indent="-182880" algn="l" defTabSz="914400">
              <a:lnSpc>
                <a:spcPct val="90000"/>
              </a:lnSpc>
              <a:buClr>
                <a:schemeClr val="tx1"/>
              </a:buClr>
              <a:buFont typeface="Wingdings" pitchFamily="2" charset="2"/>
              <a:buChar char=""/>
            </a:pPr>
            <a:r>
              <a:rPr lang="en-US" dirty="0">
                <a:solidFill>
                  <a:schemeClr val="tx1"/>
                </a:solidFill>
              </a:rPr>
              <a:t>A more focused audit is required</a:t>
            </a:r>
          </a:p>
          <a:p>
            <a:pPr lvl="1" indent="-182880" algn="l" defTabSz="914400">
              <a:lnSpc>
                <a:spcPct val="90000"/>
              </a:lnSpc>
              <a:spcBef>
                <a:spcPts val="1600"/>
              </a:spcBef>
              <a:buClr>
                <a:schemeClr val="tx1"/>
              </a:buClr>
              <a:buFont typeface="Wingdings" pitchFamily="2" charset="2"/>
              <a:buChar char=""/>
            </a:pPr>
            <a:r>
              <a:rPr lang="en-US" dirty="0">
                <a:solidFill>
                  <a:schemeClr val="tx1"/>
                </a:solidFill>
              </a:rPr>
              <a:t>Assessment for entry into cooperative clinical research studies</a:t>
            </a:r>
          </a:p>
          <a:p>
            <a:pPr indent="-182880" algn="l" defTabSz="914400">
              <a:lnSpc>
                <a:spcPct val="90000"/>
              </a:lnSpc>
              <a:buClr>
                <a:schemeClr val="tx1"/>
              </a:buClr>
              <a:buFont typeface="Wingdings" pitchFamily="2" charset="2"/>
              <a:buChar char=""/>
            </a:pPr>
            <a:endParaRPr lang="en-US" dirty="0">
              <a:solidFill>
                <a:schemeClr val="tx1"/>
              </a:solidFill>
            </a:endParaRPr>
          </a:p>
        </p:txBody>
      </p:sp>
      <p:pic>
        <p:nvPicPr>
          <p:cNvPr id="8" name="Picture 7">
            <a:extLst>
              <a:ext uri="{FF2B5EF4-FFF2-40B4-BE49-F238E27FC236}">
                <a16:creationId xmlns:a16="http://schemas.microsoft.com/office/drawing/2014/main" id="{8697305D-DA04-8484-B0FD-E51572E5495B}"/>
              </a:ext>
            </a:extLst>
          </p:cNvPr>
          <p:cNvPicPr>
            <a:picLocks noChangeAspect="1"/>
          </p:cNvPicPr>
          <p:nvPr/>
        </p:nvPicPr>
        <p:blipFill rotWithShape="1">
          <a:blip r:embed="rId2"/>
          <a:srcRect l="21736" r="24372" b="1"/>
          <a:stretch/>
        </p:blipFill>
        <p:spPr>
          <a:xfrm>
            <a:off x="483" y="1822028"/>
            <a:ext cx="4342417" cy="5035972"/>
          </a:xfrm>
          <a:prstGeom prst="rect">
            <a:avLst/>
          </a:prstGeom>
        </p:spPr>
      </p:pic>
    </p:spTree>
    <p:extLst>
      <p:ext uri="{BB962C8B-B14F-4D97-AF65-F5344CB8AC3E}">
        <p14:creationId xmlns:p14="http://schemas.microsoft.com/office/powerpoint/2010/main" val="2145453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lIns="91440" tIns="45720" rIns="91440" bIns="45720" rtlCol="0" anchor="ctr">
            <a:normAutofit/>
          </a:bodyPr>
          <a:lstStyle/>
          <a:p>
            <a:r>
              <a:rPr lang="en-US" sz="4000" dirty="0"/>
              <a:t>What does a clinical audit cover?</a:t>
            </a:r>
          </a:p>
        </p:txBody>
      </p:sp>
      <p:sp>
        <p:nvSpPr>
          <p:cNvPr id="5" name="Segnaposto contenuto 4"/>
          <p:cNvSpPr>
            <a:spLocks noGrp="1"/>
          </p:cNvSpPr>
          <p:nvPr>
            <p:ph sz="quarter" idx="1"/>
          </p:nvPr>
        </p:nvSpPr>
        <p:spPr>
          <a:xfrm>
            <a:off x="4772025" y="2011680"/>
            <a:ext cx="6524625"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r>
              <a:rPr lang="en-US" dirty="0">
                <a:solidFill>
                  <a:schemeClr val="tx1"/>
                </a:solidFill>
              </a:rPr>
              <a:t>A comprehensive clinical audit of diagnostic radiology practices consists of a review and evaluation of the quality of </a:t>
            </a:r>
            <a:r>
              <a:rPr lang="en-US" b="1" dirty="0">
                <a:solidFill>
                  <a:schemeClr val="tx1"/>
                </a:solidFill>
              </a:rPr>
              <a:t>all elements involved in the practices</a:t>
            </a:r>
            <a:r>
              <a:rPr lang="en-US" dirty="0">
                <a:solidFill>
                  <a:schemeClr val="tx1"/>
                </a:solidFill>
              </a:rPr>
              <a:t>:</a:t>
            </a:r>
          </a:p>
          <a:p>
            <a:pPr lvl="1" indent="-182880" algn="l" defTabSz="914400">
              <a:lnSpc>
                <a:spcPct val="90000"/>
              </a:lnSpc>
              <a:buClr>
                <a:schemeClr val="tx1"/>
              </a:buClr>
              <a:buFont typeface="Wingdings" pitchFamily="2" charset="2"/>
              <a:buChar char=""/>
            </a:pPr>
            <a:r>
              <a:rPr lang="en-US" dirty="0">
                <a:solidFill>
                  <a:schemeClr val="tx1"/>
                </a:solidFill>
              </a:rPr>
              <a:t>Staff</a:t>
            </a:r>
          </a:p>
          <a:p>
            <a:pPr lvl="1" indent="-182880" algn="l" defTabSz="914400">
              <a:lnSpc>
                <a:spcPct val="90000"/>
              </a:lnSpc>
              <a:buClr>
                <a:schemeClr val="tx1"/>
              </a:buClr>
              <a:buFont typeface="Wingdings" pitchFamily="2" charset="2"/>
              <a:buChar char=""/>
            </a:pPr>
            <a:r>
              <a:rPr lang="en-US" dirty="0">
                <a:solidFill>
                  <a:schemeClr val="tx1"/>
                </a:solidFill>
              </a:rPr>
              <a:t>Equipment</a:t>
            </a:r>
          </a:p>
          <a:p>
            <a:pPr lvl="1" indent="-182880" algn="l" defTabSz="914400">
              <a:lnSpc>
                <a:spcPct val="90000"/>
              </a:lnSpc>
              <a:buClr>
                <a:schemeClr val="tx1"/>
              </a:buClr>
              <a:buFont typeface="Wingdings" pitchFamily="2" charset="2"/>
              <a:buChar char=""/>
            </a:pPr>
            <a:r>
              <a:rPr lang="en-US" dirty="0">
                <a:solidFill>
                  <a:schemeClr val="tx1"/>
                </a:solidFill>
              </a:rPr>
              <a:t>Procedures, patient protection and safety</a:t>
            </a:r>
          </a:p>
          <a:p>
            <a:pPr lvl="1" indent="-182880" algn="l" defTabSz="914400">
              <a:lnSpc>
                <a:spcPct val="90000"/>
              </a:lnSpc>
              <a:buClr>
                <a:schemeClr val="tx1"/>
              </a:buClr>
              <a:buFont typeface="Wingdings" pitchFamily="2" charset="2"/>
              <a:buChar char=""/>
            </a:pPr>
            <a:r>
              <a:rPr lang="en-US" dirty="0">
                <a:solidFill>
                  <a:schemeClr val="tx1"/>
                </a:solidFill>
              </a:rPr>
              <a:t>Overall performance of the facility</a:t>
            </a:r>
          </a:p>
          <a:p>
            <a:pPr lvl="1" indent="-182880" algn="l" defTabSz="914400">
              <a:lnSpc>
                <a:spcPct val="90000"/>
              </a:lnSpc>
              <a:buClr>
                <a:schemeClr val="tx1"/>
              </a:buClr>
              <a:buFont typeface="Wingdings" pitchFamily="2" charset="2"/>
              <a:buChar char=""/>
            </a:pPr>
            <a:r>
              <a:rPr lang="en-US" dirty="0">
                <a:solidFill>
                  <a:schemeClr val="tx1"/>
                </a:solidFill>
              </a:rPr>
              <a:t>Interaction with external service providers</a:t>
            </a:r>
          </a:p>
          <a:p>
            <a:pPr indent="-182880" algn="l" defTabSz="914400">
              <a:lnSpc>
                <a:spcPct val="90000"/>
              </a:lnSpc>
              <a:buClr>
                <a:schemeClr val="tx1"/>
              </a:buClr>
              <a:buFont typeface="Wingdings" pitchFamily="2" charset="2"/>
              <a:buChar char=""/>
            </a:pPr>
            <a:endParaRPr lang="en-US" dirty="0">
              <a:solidFill>
                <a:schemeClr val="tx1"/>
              </a:solidFill>
            </a:endParaRPr>
          </a:p>
        </p:txBody>
      </p:sp>
      <p:pic>
        <p:nvPicPr>
          <p:cNvPr id="7" name="Picture 6">
            <a:extLst>
              <a:ext uri="{FF2B5EF4-FFF2-40B4-BE49-F238E27FC236}">
                <a16:creationId xmlns:a16="http://schemas.microsoft.com/office/drawing/2014/main" id="{0DB1664D-E07F-3E09-6DDD-2170B8088D11}"/>
              </a:ext>
            </a:extLst>
          </p:cNvPr>
          <p:cNvPicPr>
            <a:picLocks noChangeAspect="1"/>
          </p:cNvPicPr>
          <p:nvPr/>
        </p:nvPicPr>
        <p:blipFill rotWithShape="1">
          <a:blip r:embed="rId2"/>
          <a:srcRect l="23923" r="18519" b="-2"/>
          <a:stretch/>
        </p:blipFill>
        <p:spPr>
          <a:xfrm>
            <a:off x="483" y="1822028"/>
            <a:ext cx="4342417" cy="5035972"/>
          </a:xfrm>
          <a:prstGeom prst="rect">
            <a:avLst/>
          </a:prstGeom>
        </p:spPr>
      </p:pic>
    </p:spTree>
    <p:extLst>
      <p:ext uri="{BB962C8B-B14F-4D97-AF65-F5344CB8AC3E}">
        <p14:creationId xmlns:p14="http://schemas.microsoft.com/office/powerpoint/2010/main" val="1771291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gilligan\AppData\Local\Microsoft\Windows\Temporary Internet Files\Content.Outlook\IB8OL0E9\Plot_2284875_Zoned_Label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6263" y="1553934"/>
            <a:ext cx="8724546" cy="5143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Time staff dose and motion study Cardiology </a:t>
            </a:r>
          </a:p>
        </p:txBody>
      </p:sp>
    </p:spTree>
    <p:extLst>
      <p:ext uri="{BB962C8B-B14F-4D97-AF65-F5344CB8AC3E}">
        <p14:creationId xmlns:p14="http://schemas.microsoft.com/office/powerpoint/2010/main" val="4029944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4277" y="284176"/>
            <a:ext cx="4751804" cy="1508760"/>
          </a:xfrm>
        </p:spPr>
        <p:txBody>
          <a:bodyPr>
            <a:normAutofit/>
          </a:bodyPr>
          <a:lstStyle/>
          <a:p>
            <a:r>
              <a:rPr lang="en-GB" dirty="0"/>
              <a:t>Accreditation</a:t>
            </a:r>
            <a:endParaRPr lang="en-IE" dirty="0"/>
          </a:p>
        </p:txBody>
      </p:sp>
      <p:sp>
        <p:nvSpPr>
          <p:cNvPr id="3" name="Content Placeholder 2"/>
          <p:cNvSpPr>
            <a:spLocks noGrp="1"/>
          </p:cNvSpPr>
          <p:nvPr>
            <p:ph idx="1"/>
          </p:nvPr>
        </p:nvSpPr>
        <p:spPr>
          <a:xfrm>
            <a:off x="634276" y="2011680"/>
            <a:ext cx="5071374" cy="4206240"/>
          </a:xfrm>
        </p:spPr>
        <p:txBody>
          <a:bodyPr>
            <a:normAutofit/>
          </a:bodyPr>
          <a:lstStyle/>
          <a:p>
            <a:r>
              <a:rPr lang="en-GB" sz="1800" dirty="0"/>
              <a:t>Accreditation is a formal, independent verification that a program or institution meets established quality standards and is competent to carry out specific conformity assessment tasks. Conformity assessment tasks may include, but are not limited to, testing, inspection, or certification</a:t>
            </a:r>
            <a:endParaRPr lang="en-IE" sz="1800" dirty="0"/>
          </a:p>
        </p:txBody>
      </p:sp>
      <p:pic>
        <p:nvPicPr>
          <p:cNvPr id="3075" name="Picture 3">
            <a:extLst>
              <a:ext uri="{FF2B5EF4-FFF2-40B4-BE49-F238E27FC236}">
                <a16:creationId xmlns:a16="http://schemas.microsoft.com/office/drawing/2014/main" id="{BAD4B509-8C57-C756-FD50-C82C9592FC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76434" y="1114100"/>
            <a:ext cx="2352397" cy="24046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6453C92-6927-FF7A-7684-91749C6231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92921" y="893287"/>
            <a:ext cx="1739206" cy="17207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D9F1BDE-7495-1067-80E6-FB04CA6381F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76434" y="4379478"/>
            <a:ext cx="2352397" cy="146283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968ACC61-878A-776E-A6FC-2716342B72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09514" y="3272233"/>
            <a:ext cx="1906020" cy="25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68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molecular model">
            <a:extLst>
              <a:ext uri="{FF2B5EF4-FFF2-40B4-BE49-F238E27FC236}">
                <a16:creationId xmlns:a16="http://schemas.microsoft.com/office/drawing/2014/main" id="{E7276668-29D1-A0D2-1822-E1902095BB69}"/>
              </a:ext>
            </a:extLst>
          </p:cNvPr>
          <p:cNvPicPr>
            <a:picLocks noChangeAspect="1"/>
          </p:cNvPicPr>
          <p:nvPr/>
        </p:nvPicPr>
        <p:blipFill rotWithShape="1">
          <a:blip r:embed="rId2">
            <a:alphaModFix/>
          </a:blip>
          <a:srcRect t="7221" b="8509"/>
          <a:stretch/>
        </p:blipFill>
        <p:spPr>
          <a:xfrm>
            <a:off x="20" y="10"/>
            <a:ext cx="12191979" cy="6857990"/>
          </a:xfrm>
          <a:prstGeom prst="rect">
            <a:avLst/>
          </a:prstGeom>
        </p:spPr>
      </p:pic>
      <p:sp>
        <p:nvSpPr>
          <p:cNvPr id="2" name="Title 1"/>
          <p:cNvSpPr>
            <a:spLocks noGrp="1"/>
          </p:cNvSpPr>
          <p:nvPr>
            <p:ph type="title"/>
          </p:nvPr>
        </p:nvSpPr>
        <p:spPr>
          <a:xfrm>
            <a:off x="7643189" y="1137434"/>
            <a:ext cx="3710612" cy="3058047"/>
          </a:xfrm>
        </p:spPr>
        <p:txBody>
          <a:bodyPr vert="horz" lIns="91440" tIns="45720" rIns="91440" bIns="45720" rtlCol="0" anchor="t">
            <a:normAutofit/>
          </a:bodyPr>
          <a:lstStyle/>
          <a:p>
            <a:r>
              <a:rPr lang="en-US" sz="3600" dirty="0">
                <a:solidFill>
                  <a:srgbClr val="FFFFFF"/>
                </a:solidFill>
              </a:rPr>
              <a:t>Role of the physicist in life cycle of equipment </a:t>
            </a:r>
          </a:p>
        </p:txBody>
      </p:sp>
    </p:spTree>
    <p:extLst>
      <p:ext uri="{BB962C8B-B14F-4D97-AF65-F5344CB8AC3E}">
        <p14:creationId xmlns:p14="http://schemas.microsoft.com/office/powerpoint/2010/main" val="159558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C9D52B-949E-48E0-A1D0-6043FCC49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object 4"/>
          <p:cNvSpPr txBox="1">
            <a:spLocks noGrp="1"/>
          </p:cNvSpPr>
          <p:nvPr>
            <p:ph type="title"/>
          </p:nvPr>
        </p:nvSpPr>
        <p:spPr>
          <a:xfrm>
            <a:off x="522514" y="284176"/>
            <a:ext cx="3886199" cy="1508760"/>
          </a:xfrm>
        </p:spPr>
        <p:txBody>
          <a:bodyPr vert="horz" lIns="91440" tIns="45720" rIns="91440" bIns="45720" rtlCol="0" anchor="ctr">
            <a:normAutofit/>
          </a:bodyPr>
          <a:lstStyle/>
          <a:p>
            <a:r>
              <a:rPr lang="en-US" sz="4000" i="1" dirty="0"/>
              <a:t>“Primum non nocere”</a:t>
            </a:r>
          </a:p>
        </p:txBody>
      </p:sp>
      <p:sp>
        <p:nvSpPr>
          <p:cNvPr id="7" name="Segnaposto contenuto 6"/>
          <p:cNvSpPr>
            <a:spLocks noGrp="1"/>
          </p:cNvSpPr>
          <p:nvPr>
            <p:ph sz="quarter" idx="1"/>
          </p:nvPr>
        </p:nvSpPr>
        <p:spPr>
          <a:xfrm>
            <a:off x="522514" y="2011680"/>
            <a:ext cx="3945297" cy="4206240"/>
          </a:xfrm>
        </p:spPr>
        <p:txBody>
          <a:bodyPr vert="horz" lIns="91440" tIns="45720" rIns="91440" bIns="45720" rtlCol="0">
            <a:normAutofit/>
          </a:bodyPr>
          <a:lstStyle/>
          <a:p>
            <a:pPr indent="-182880" algn="l" defTabSz="914400">
              <a:lnSpc>
                <a:spcPct val="90000"/>
              </a:lnSpc>
              <a:buClr>
                <a:schemeClr val="tx1"/>
              </a:buClr>
              <a:buFont typeface="Wingdings" pitchFamily="2" charset="2"/>
              <a:buChar char=""/>
            </a:pPr>
            <a:r>
              <a:rPr lang="en-US" sz="1700" b="1" dirty="0">
                <a:solidFill>
                  <a:schemeClr val="tx1"/>
                </a:solidFill>
              </a:rPr>
              <a:t>First, do no harm </a:t>
            </a:r>
            <a:r>
              <a:rPr lang="en-US" sz="1700" dirty="0">
                <a:solidFill>
                  <a:schemeClr val="tx1"/>
                </a:solidFill>
              </a:rPr>
              <a:t>- The most important rule of healthcare !!</a:t>
            </a:r>
          </a:p>
          <a:p>
            <a:pPr indent="-182880" algn="l" defTabSz="914400">
              <a:lnSpc>
                <a:spcPct val="90000"/>
              </a:lnSpc>
              <a:buClr>
                <a:schemeClr val="tx1"/>
              </a:buClr>
              <a:buFont typeface="Wingdings" pitchFamily="2" charset="2"/>
              <a:buChar char=""/>
            </a:pPr>
            <a:endParaRPr lang="en-US" sz="1700" dirty="0">
              <a:solidFill>
                <a:schemeClr val="tx1"/>
              </a:solidFill>
            </a:endParaRPr>
          </a:p>
          <a:p>
            <a:pPr indent="-182880" algn="l" defTabSz="914400">
              <a:lnSpc>
                <a:spcPct val="90000"/>
              </a:lnSpc>
              <a:buClr>
                <a:schemeClr val="tx1"/>
              </a:buClr>
              <a:buFont typeface="Wingdings" pitchFamily="2" charset="2"/>
              <a:buChar char=""/>
            </a:pPr>
            <a:r>
              <a:rPr lang="en-US" sz="1700" dirty="0">
                <a:solidFill>
                  <a:schemeClr val="tx1"/>
                </a:solidFill>
              </a:rPr>
              <a:t>Especially in radiation medicine, either for diagnosis or for  treatment, this is even more evident as the “harm” associated with radiation is well-known.</a:t>
            </a:r>
          </a:p>
          <a:p>
            <a:pPr indent="-182880" algn="l" defTabSz="914400">
              <a:lnSpc>
                <a:spcPct val="90000"/>
              </a:lnSpc>
              <a:buClr>
                <a:schemeClr val="tx1"/>
              </a:buClr>
              <a:buFont typeface="Wingdings" pitchFamily="2" charset="2"/>
              <a:buChar char=""/>
            </a:pPr>
            <a:endParaRPr lang="en-US" sz="1700" dirty="0">
              <a:solidFill>
                <a:schemeClr val="tx1"/>
              </a:solidFill>
            </a:endParaRPr>
          </a:p>
          <a:p>
            <a:pPr indent="-182880" algn="l" defTabSz="914400">
              <a:lnSpc>
                <a:spcPct val="90000"/>
              </a:lnSpc>
              <a:buClr>
                <a:schemeClr val="tx1"/>
              </a:buClr>
              <a:buFont typeface="Wingdings" pitchFamily="2" charset="2"/>
              <a:buChar char=""/>
            </a:pPr>
            <a:r>
              <a:rPr lang="en-US" sz="1700" dirty="0">
                <a:solidFill>
                  <a:schemeClr val="tx1"/>
                </a:solidFill>
              </a:rPr>
              <a:t>Some tools that modern medicine has in order to monitor that radiation  medicine is performed safely and effectively are:</a:t>
            </a:r>
          </a:p>
          <a:p>
            <a:pPr lvl="1" indent="-182880" algn="l" defTabSz="914400">
              <a:lnSpc>
                <a:spcPct val="90000"/>
              </a:lnSpc>
              <a:buClr>
                <a:schemeClr val="tx1"/>
              </a:buClr>
              <a:buFont typeface="Wingdings" pitchFamily="2" charset="2"/>
              <a:buChar char=""/>
            </a:pPr>
            <a:r>
              <a:rPr lang="en-US" sz="1700" b="1" dirty="0">
                <a:solidFill>
                  <a:schemeClr val="tx1"/>
                </a:solidFill>
              </a:rPr>
              <a:t>Quality Processes and Dosimetry</a:t>
            </a:r>
          </a:p>
        </p:txBody>
      </p:sp>
      <p:sp useBgFill="1">
        <p:nvSpPr>
          <p:cNvPr id="16" name="Rectangle 15">
            <a:extLst>
              <a:ext uri="{FF2B5EF4-FFF2-40B4-BE49-F238E27FC236}">
                <a16:creationId xmlns:a16="http://schemas.microsoft.com/office/drawing/2014/main" id="{1459B206-3BB4-4463-AC79-8DD9EE599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3120" y="0"/>
            <a:ext cx="75488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8EA69F7-E487-4D33-A280-0571339F8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283" y="0"/>
            <a:ext cx="7284717" cy="3948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9EDE6CE-1E46-9ED1-E8E9-3ABFB8926073}"/>
              </a:ext>
            </a:extLst>
          </p:cNvPr>
          <p:cNvPicPr>
            <a:picLocks noChangeAspect="1"/>
          </p:cNvPicPr>
          <p:nvPr/>
        </p:nvPicPr>
        <p:blipFill>
          <a:blip r:embed="rId2"/>
          <a:stretch>
            <a:fillRect/>
          </a:stretch>
        </p:blipFill>
        <p:spPr>
          <a:xfrm>
            <a:off x="5229017" y="780062"/>
            <a:ext cx="6641248" cy="2407452"/>
          </a:xfrm>
          <a:prstGeom prst="rect">
            <a:avLst/>
          </a:prstGeom>
        </p:spPr>
      </p:pic>
      <p:sp>
        <p:nvSpPr>
          <p:cNvPr id="20" name="Rectangle 19">
            <a:extLst>
              <a:ext uri="{FF2B5EF4-FFF2-40B4-BE49-F238E27FC236}">
                <a16:creationId xmlns:a16="http://schemas.microsoft.com/office/drawing/2014/main" id="{94D0C214-AC85-438D-8BC5-D6BCC9A56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284" y="4109826"/>
            <a:ext cx="4016442" cy="2748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616204B-68EA-4ADA-A563-16E43E192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9034" y="4109826"/>
            <a:ext cx="3092966" cy="2748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6A93BF8-6C38-5F9C-B991-F4D031C8334B}"/>
              </a:ext>
            </a:extLst>
          </p:cNvPr>
          <p:cNvPicPr>
            <a:picLocks noChangeAspect="1"/>
          </p:cNvPicPr>
          <p:nvPr/>
        </p:nvPicPr>
        <p:blipFill>
          <a:blip r:embed="rId3"/>
          <a:stretch>
            <a:fillRect/>
          </a:stretch>
        </p:blipFill>
        <p:spPr>
          <a:xfrm>
            <a:off x="9585428" y="4445000"/>
            <a:ext cx="2109697" cy="2109697"/>
          </a:xfrm>
          <a:prstGeom prst="rect">
            <a:avLst/>
          </a:prstGeom>
        </p:spPr>
      </p:pic>
      <p:pic>
        <p:nvPicPr>
          <p:cNvPr id="9" name="Picture 8">
            <a:extLst>
              <a:ext uri="{FF2B5EF4-FFF2-40B4-BE49-F238E27FC236}">
                <a16:creationId xmlns:a16="http://schemas.microsoft.com/office/drawing/2014/main" id="{FECB289E-988A-48F6-9CD0-6DB64B3DE234}"/>
              </a:ext>
            </a:extLst>
          </p:cNvPr>
          <p:cNvPicPr>
            <a:picLocks noChangeAspect="1"/>
          </p:cNvPicPr>
          <p:nvPr/>
        </p:nvPicPr>
        <p:blipFill rotWithShape="1">
          <a:blip r:embed="rId4"/>
          <a:srcRect l="42659" r="-1" b="-1"/>
          <a:stretch/>
        </p:blipFill>
        <p:spPr>
          <a:xfrm>
            <a:off x="5999143" y="4445000"/>
            <a:ext cx="1819144" cy="2109697"/>
          </a:xfrm>
          <a:prstGeom prst="rect">
            <a:avLst/>
          </a:prstGeom>
        </p:spPr>
      </p:pic>
    </p:spTree>
    <p:extLst>
      <p:ext uri="{BB962C8B-B14F-4D97-AF65-F5344CB8AC3E}">
        <p14:creationId xmlns:p14="http://schemas.microsoft.com/office/powerpoint/2010/main" val="374290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2DC8D9-B960-4183-9246-80191C61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321529" y="2194560"/>
            <a:ext cx="6635522" cy="1739347"/>
          </a:xfrm>
        </p:spPr>
        <p:txBody>
          <a:bodyPr vert="horz" lIns="91440" tIns="45720" rIns="91440" bIns="45720" rtlCol="0" anchor="ctr">
            <a:normAutofit/>
          </a:bodyPr>
          <a:lstStyle/>
          <a:p>
            <a:pPr algn="ctr">
              <a:lnSpc>
                <a:spcPct val="80000"/>
              </a:lnSpc>
            </a:pPr>
            <a:r>
              <a:rPr lang="en-US" sz="4800" spc="150" dirty="0"/>
              <a:t>Role of the medical physicist</a:t>
            </a:r>
          </a:p>
        </p:txBody>
      </p:sp>
      <p:sp>
        <p:nvSpPr>
          <p:cNvPr id="23" name="Rectangle 22">
            <a:extLst>
              <a:ext uri="{FF2B5EF4-FFF2-40B4-BE49-F238E27FC236}">
                <a16:creationId xmlns:a16="http://schemas.microsoft.com/office/drawing/2014/main" id="{80133A52-1401-4BAE-A311-CA0C4970B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118" y="0"/>
            <a:ext cx="4846881"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B99102B-5BDE-435E-8759-E186A24D7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119" y="-2"/>
            <a:ext cx="4846881"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91F4E4DB-C9C2-496A-B3DF-26732E71B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6230"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7748340" y="308345"/>
            <a:ext cx="3742190" cy="1655919"/>
          </a:xfrm>
          <a:prstGeom prst="rect">
            <a:avLst/>
          </a:prstGeom>
        </p:spPr>
      </p:pic>
      <p:sp useBgFill="1">
        <p:nvSpPr>
          <p:cNvPr id="26" name="Rectangle 25">
            <a:extLst>
              <a:ext uri="{FF2B5EF4-FFF2-40B4-BE49-F238E27FC236}">
                <a16:creationId xmlns:a16="http://schemas.microsoft.com/office/drawing/2014/main" id="{C9132655-733C-4861-A0C1-D9629AF4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680" y="2251781"/>
            <a:ext cx="484632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726957" y="2594344"/>
            <a:ext cx="3784957" cy="1655919"/>
          </a:xfrm>
          <a:prstGeom prst="rect">
            <a:avLst/>
          </a:prstGeom>
        </p:spPr>
      </p:pic>
      <p:sp useBgFill="1">
        <p:nvSpPr>
          <p:cNvPr id="21" name="Rectangle 20">
            <a:extLst>
              <a:ext uri="{FF2B5EF4-FFF2-40B4-BE49-F238E27FC236}">
                <a16:creationId xmlns:a16="http://schemas.microsoft.com/office/drawing/2014/main" id="{E2B3F404-39E4-4216-BAA2-4E7734F3F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680" y="4547412"/>
            <a:ext cx="484632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87C19B1-791E-B2B6-49D1-7F83A867D143}"/>
              </a:ext>
            </a:extLst>
          </p:cNvPr>
          <p:cNvPicPr>
            <a:picLocks noChangeAspect="1"/>
          </p:cNvPicPr>
          <p:nvPr/>
        </p:nvPicPr>
        <p:blipFill>
          <a:blip r:embed="rId4"/>
          <a:stretch>
            <a:fillRect/>
          </a:stretch>
        </p:blipFill>
        <p:spPr>
          <a:xfrm>
            <a:off x="7666849" y="4922981"/>
            <a:ext cx="3905173" cy="1571831"/>
          </a:xfrm>
          <a:prstGeom prst="rect">
            <a:avLst/>
          </a:prstGeom>
        </p:spPr>
      </p:pic>
    </p:spTree>
    <p:extLst>
      <p:ext uri="{BB962C8B-B14F-4D97-AF65-F5344CB8AC3E}">
        <p14:creationId xmlns:p14="http://schemas.microsoft.com/office/powerpoint/2010/main" val="3170880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4277" y="2011680"/>
            <a:ext cx="3676678" cy="4206240"/>
          </a:xfrm>
          <a:prstGeom prst="rect">
            <a:avLst/>
          </a:prstGeom>
        </p:spPr>
        <p:txBody>
          <a:bodyPr vert="horz" lIns="91440" tIns="45720" rIns="91440" bIns="45720" rtlCol="0">
            <a:normAutofit/>
          </a:bodyPr>
          <a:lstStyle/>
          <a:p>
            <a:pPr indent="-182880" defTabSz="914400">
              <a:lnSpc>
                <a:spcPct val="90000"/>
              </a:lnSpc>
              <a:spcAft>
                <a:spcPts val="600"/>
              </a:spcAft>
              <a:buClr>
                <a:schemeClr val="tx1"/>
              </a:buClr>
              <a:buFont typeface="Wingdings" pitchFamily="2" charset="2"/>
              <a:buChar char=""/>
            </a:pPr>
            <a:r>
              <a:rPr lang="en-US" dirty="0">
                <a:solidFill>
                  <a:schemeClr val="bg1"/>
                </a:solidFill>
              </a:rPr>
              <a:t>Think sustainable at all stages of the life cycle , from design , use  to disposal </a:t>
            </a:r>
          </a:p>
        </p:txBody>
      </p:sp>
      <p:sp>
        <p:nvSpPr>
          <p:cNvPr id="16" name="Rectangle 15">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graphicFrame>
        <p:nvGraphicFramePr>
          <p:cNvPr id="5" name="Tabel 1">
            <a:extLst>
              <a:ext uri="{FF2B5EF4-FFF2-40B4-BE49-F238E27FC236}">
                <a16:creationId xmlns:a16="http://schemas.microsoft.com/office/drawing/2014/main" id="{5AC73C17-4603-F4CD-4C99-FAB53CCDB0F5}"/>
              </a:ext>
            </a:extLst>
          </p:cNvPr>
          <p:cNvGraphicFramePr>
            <a:graphicFrameLocks noGrp="1"/>
          </p:cNvGraphicFramePr>
          <p:nvPr>
            <p:extLst>
              <p:ext uri="{D42A27DB-BD31-4B8C-83A1-F6EECF244321}">
                <p14:modId xmlns:p14="http://schemas.microsoft.com/office/powerpoint/2010/main" val="2098819192"/>
              </p:ext>
            </p:extLst>
          </p:nvPr>
        </p:nvGraphicFramePr>
        <p:xfrm>
          <a:off x="5597443" y="598634"/>
          <a:ext cx="5613454" cy="5619294"/>
        </p:xfrm>
        <a:graphic>
          <a:graphicData uri="http://schemas.openxmlformats.org/drawingml/2006/table">
            <a:tbl>
              <a:tblPr firstRow="1" firstCol="1" bandRow="1">
                <a:tableStyleId>{8799B23B-EC83-4686-B30A-512413B5E67A}</a:tableStyleId>
              </a:tblPr>
              <a:tblGrid>
                <a:gridCol w="2173789">
                  <a:extLst>
                    <a:ext uri="{9D8B030D-6E8A-4147-A177-3AD203B41FA5}">
                      <a16:colId xmlns:a16="http://schemas.microsoft.com/office/drawing/2014/main" val="3618745239"/>
                    </a:ext>
                  </a:extLst>
                </a:gridCol>
                <a:gridCol w="2785904">
                  <a:extLst>
                    <a:ext uri="{9D8B030D-6E8A-4147-A177-3AD203B41FA5}">
                      <a16:colId xmlns:a16="http://schemas.microsoft.com/office/drawing/2014/main" val="146531379"/>
                    </a:ext>
                  </a:extLst>
                </a:gridCol>
                <a:gridCol w="355192">
                  <a:extLst>
                    <a:ext uri="{9D8B030D-6E8A-4147-A177-3AD203B41FA5}">
                      <a16:colId xmlns:a16="http://schemas.microsoft.com/office/drawing/2014/main" val="858895497"/>
                    </a:ext>
                  </a:extLst>
                </a:gridCol>
                <a:gridCol w="298569">
                  <a:extLst>
                    <a:ext uri="{9D8B030D-6E8A-4147-A177-3AD203B41FA5}">
                      <a16:colId xmlns:a16="http://schemas.microsoft.com/office/drawing/2014/main" val="3444484972"/>
                    </a:ext>
                  </a:extLst>
                </a:gridCol>
              </a:tblGrid>
              <a:tr h="758943">
                <a:tc gridSpan="3">
                  <a:txBody>
                    <a:bodyPr/>
                    <a:lstStyle/>
                    <a:p>
                      <a:pPr>
                        <a:lnSpc>
                          <a:spcPct val="107000"/>
                        </a:lnSpc>
                        <a:spcAft>
                          <a:spcPts val="800"/>
                        </a:spcAft>
                      </a:pPr>
                      <a:r>
                        <a:rPr lang="en-US" sz="1100" b="1" dirty="0">
                          <a:solidFill>
                            <a:srgbClr val="000000"/>
                          </a:solidFill>
                          <a:effectLst/>
                        </a:rPr>
                        <a:t>MPP’s potential roles and degrees of involvements in the stages / procedures within a medical device life cycle</a:t>
                      </a:r>
                      <a:endParaRPr lang="nl-NL" sz="1100" dirty="0">
                        <a:effectLst/>
                      </a:endParaRPr>
                    </a:p>
                    <a:p>
                      <a:pPr>
                        <a:lnSpc>
                          <a:spcPct val="107000"/>
                        </a:lnSpc>
                        <a:spcAft>
                          <a:spcPts val="0"/>
                        </a:spcAft>
                      </a:pPr>
                      <a:r>
                        <a:rPr lang="en-GB" sz="900" dirty="0">
                          <a:effectLst/>
                        </a:rPr>
                        <a:t>Responsible (r), accountable (a), consulted (c), or informed (i)</a:t>
                      </a:r>
                      <a:endParaRPr lang="nl-NL" sz="900" dirty="0">
                        <a:effectLst/>
                      </a:endParaRPr>
                    </a:p>
                    <a:p>
                      <a:pPr>
                        <a:lnSpc>
                          <a:spcPct val="107000"/>
                        </a:lnSpc>
                        <a:spcAft>
                          <a:spcPts val="800"/>
                        </a:spcAft>
                      </a:pPr>
                      <a:r>
                        <a:rPr lang="en-US" sz="900" dirty="0">
                          <a:solidFill>
                            <a:srgbClr val="000000"/>
                          </a:solidFill>
                          <a:effectLst/>
                        </a:rPr>
                        <a:t>Involvement: High (H), Medium (M) or Low (L)</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hMerge="1">
                  <a:txBody>
                    <a:bodyPr/>
                    <a:lstStyle/>
                    <a:p>
                      <a:endParaRPr lang="nl-NL"/>
                    </a:p>
                  </a:txBody>
                  <a:tcPr/>
                </a:tc>
                <a:tc hMerge="1">
                  <a:txBody>
                    <a:bodyPr/>
                    <a:lstStyle/>
                    <a:p>
                      <a:endParaRPr lang="nl-NL"/>
                    </a:p>
                  </a:txBody>
                  <a:tcPr/>
                </a:tc>
                <a:tc>
                  <a:txBody>
                    <a:bodyPr/>
                    <a:lstStyle/>
                    <a:p>
                      <a:pPr>
                        <a:lnSpc>
                          <a:spcPct val="107000"/>
                        </a:lnSpc>
                        <a:spcAft>
                          <a:spcPts val="800"/>
                        </a:spcAft>
                      </a:pPr>
                      <a:r>
                        <a:rPr lang="en-US" sz="600" b="1" dirty="0">
                          <a:solidFill>
                            <a:srgbClr val="000000"/>
                          </a:solidFill>
                          <a:effectLst/>
                        </a:rPr>
                        <a:t> </a:t>
                      </a:r>
                      <a:endParaRPr lang="nl-NL" sz="6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tc>
                <a:extLst>
                  <a:ext uri="{0D108BD9-81ED-4DB2-BD59-A6C34878D82A}">
                    <a16:rowId xmlns:a16="http://schemas.microsoft.com/office/drawing/2014/main" val="586611991"/>
                  </a:ext>
                </a:extLst>
              </a:tr>
              <a:tr h="165064">
                <a:tc rowSpan="11">
                  <a:txBody>
                    <a:bodyPr/>
                    <a:lstStyle/>
                    <a:p>
                      <a:pPr>
                        <a:lnSpc>
                          <a:spcPct val="107000"/>
                        </a:lnSpc>
                        <a:spcAft>
                          <a:spcPts val="800"/>
                        </a:spcAft>
                      </a:pPr>
                      <a:r>
                        <a:rPr lang="de-CH" sz="1100" b="1">
                          <a:solidFill>
                            <a:srgbClr val="000000"/>
                          </a:solidFill>
                          <a:effectLst/>
                        </a:rPr>
                        <a:t>Procurement: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a:txBody>
                    <a:bodyPr/>
                    <a:lstStyle/>
                    <a:p>
                      <a:pPr marL="0" lvl="0" indent="0">
                        <a:lnSpc>
                          <a:spcPct val="0"/>
                        </a:lnSpc>
                        <a:spcAft>
                          <a:spcPts val="0"/>
                        </a:spcAft>
                        <a:buFont typeface="+mj-lt"/>
                        <a:buAutoNum type="alphaLcPeriod"/>
                      </a:pPr>
                      <a:r>
                        <a:rPr lang="de-CH" sz="900">
                          <a:solidFill>
                            <a:srgbClr val="000000"/>
                          </a:solidFill>
                          <a:effectLst/>
                        </a:rPr>
                        <a:t>Definition of requirements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465519213"/>
                  </a:ext>
                </a:extLst>
              </a:tr>
              <a:tr h="305702">
                <a:tc vMerge="1">
                  <a:txBody>
                    <a:bodyPr/>
                    <a:lstStyle/>
                    <a:p>
                      <a:endParaRPr lang="nl-NL"/>
                    </a:p>
                  </a:txBody>
                  <a:tcPr/>
                </a:tc>
                <a:tc>
                  <a:txBody>
                    <a:bodyPr/>
                    <a:lstStyle/>
                    <a:p>
                      <a:pPr>
                        <a:lnSpc>
                          <a:spcPct val="107000"/>
                        </a:lnSpc>
                        <a:spcAft>
                          <a:spcPts val="800"/>
                        </a:spcAft>
                      </a:pPr>
                      <a:r>
                        <a:rPr lang="en-US" sz="900" dirty="0">
                          <a:solidFill>
                            <a:srgbClr val="000000"/>
                          </a:solidFill>
                          <a:effectLst/>
                        </a:rPr>
                        <a:t>b. Market analysis of potential technical solutions / vendors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indent="-457200" algn="ctr">
                        <a:lnSpc>
                          <a:spcPct val="100000"/>
                        </a:lnSpc>
                        <a:spcAft>
                          <a:spcPts val="0"/>
                        </a:spcAft>
                      </a:pPr>
                      <a:r>
                        <a:rPr lang="en-US" sz="900" dirty="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594555554"/>
                  </a:ext>
                </a:extLst>
              </a:tr>
              <a:tr h="165064">
                <a:tc vMerge="1">
                  <a:txBody>
                    <a:bodyPr/>
                    <a:lstStyle/>
                    <a:p>
                      <a:endParaRPr lang="nl-NL"/>
                    </a:p>
                  </a:txBody>
                  <a:tcPr/>
                </a:tc>
                <a:tc>
                  <a:txBody>
                    <a:bodyPr/>
                    <a:lstStyle/>
                    <a:p>
                      <a:pPr>
                        <a:lnSpc>
                          <a:spcPct val="107000"/>
                        </a:lnSpc>
                        <a:spcAft>
                          <a:spcPts val="800"/>
                        </a:spcAft>
                      </a:pPr>
                      <a:r>
                        <a:rPr lang="en-US" sz="900" b="0" dirty="0">
                          <a:solidFill>
                            <a:srgbClr val="000000"/>
                          </a:solidFill>
                          <a:effectLst/>
                        </a:rPr>
                        <a:t>c. </a:t>
                      </a:r>
                      <a:r>
                        <a:rPr lang="en-US" sz="900" b="1" dirty="0">
                          <a:solidFill>
                            <a:srgbClr val="000000"/>
                          </a:solidFill>
                          <a:effectLst/>
                        </a:rPr>
                        <a:t>Requirements / specifications, standardization</a:t>
                      </a:r>
                      <a:endParaRPr lang="nl-NL" sz="900" b="1">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en-US" sz="900" dirty="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723935995"/>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d. Decision criteria / quote evaluation</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711299984"/>
                  </a:ext>
                </a:extLst>
              </a:tr>
              <a:tr h="165064">
                <a:tc vMerge="1">
                  <a:txBody>
                    <a:bodyPr/>
                    <a:lstStyle/>
                    <a:p>
                      <a:endParaRPr lang="nl-NL"/>
                    </a:p>
                  </a:txBody>
                  <a:tcPr/>
                </a:tc>
                <a:tc>
                  <a:txBody>
                    <a:bodyPr/>
                    <a:lstStyle/>
                    <a:p>
                      <a:pPr>
                        <a:lnSpc>
                          <a:spcPct val="107000"/>
                        </a:lnSpc>
                        <a:spcAft>
                          <a:spcPts val="800"/>
                        </a:spcAft>
                      </a:pPr>
                      <a:r>
                        <a:rPr lang="de-CH" sz="900">
                          <a:solidFill>
                            <a:srgbClr val="000000"/>
                          </a:solidFill>
                          <a:effectLst/>
                        </a:rPr>
                        <a:t>e. Business case / Budget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c/i</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739228769"/>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f. Price; TCO; cost effectiveness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c/i</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en-US" sz="900" dirty="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255859957"/>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g. Availability of upgrades / improvements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en-US" sz="900" dirty="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3114973618"/>
                  </a:ext>
                </a:extLst>
              </a:tr>
              <a:tr h="165064">
                <a:tc vMerge="1">
                  <a:txBody>
                    <a:bodyPr/>
                    <a:lstStyle/>
                    <a:p>
                      <a:endParaRPr lang="nl-NL"/>
                    </a:p>
                  </a:txBody>
                  <a:tcPr/>
                </a:tc>
                <a:tc>
                  <a:txBody>
                    <a:bodyPr/>
                    <a:lstStyle/>
                    <a:p>
                      <a:pPr>
                        <a:lnSpc>
                          <a:spcPct val="107000"/>
                        </a:lnSpc>
                        <a:spcAft>
                          <a:spcPts val="800"/>
                        </a:spcAft>
                      </a:pPr>
                      <a:r>
                        <a:rPr lang="de-CH" sz="900">
                          <a:solidFill>
                            <a:srgbClr val="000000"/>
                          </a:solidFill>
                          <a:effectLst/>
                        </a:rPr>
                        <a:t>h. Maintenance options / contracts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a/c</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103341675"/>
                  </a:ext>
                </a:extLst>
              </a:tr>
              <a:tr h="165064">
                <a:tc vMerge="1">
                  <a:txBody>
                    <a:bodyPr/>
                    <a:lstStyle/>
                    <a:p>
                      <a:endParaRPr lang="nl-NL"/>
                    </a:p>
                  </a:txBody>
                  <a:tcPr/>
                </a:tc>
                <a:tc>
                  <a:txBody>
                    <a:bodyPr/>
                    <a:lstStyle/>
                    <a:p>
                      <a:pPr>
                        <a:lnSpc>
                          <a:spcPct val="107000"/>
                        </a:lnSpc>
                        <a:spcAft>
                          <a:spcPts val="800"/>
                        </a:spcAft>
                      </a:pPr>
                      <a:r>
                        <a:rPr lang="de-CH" sz="900">
                          <a:solidFill>
                            <a:srgbClr val="000000"/>
                          </a:solidFill>
                          <a:effectLst/>
                        </a:rPr>
                        <a:t>i. </a:t>
                      </a:r>
                      <a:r>
                        <a:rPr lang="de-CH" sz="900" b="1">
                          <a:solidFill>
                            <a:srgbClr val="000000"/>
                          </a:solidFill>
                          <a:effectLst/>
                        </a:rPr>
                        <a:t>Risk management</a:t>
                      </a:r>
                      <a:endParaRPr lang="nl-NL" sz="900" b="1">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991237742"/>
                  </a:ext>
                </a:extLst>
              </a:tr>
              <a:tr h="165064">
                <a:tc vMerge="1">
                  <a:txBody>
                    <a:bodyPr/>
                    <a:lstStyle/>
                    <a:p>
                      <a:endParaRPr lang="nl-NL"/>
                    </a:p>
                  </a:txBody>
                  <a:tcPr/>
                </a:tc>
                <a:tc>
                  <a:txBody>
                    <a:bodyPr/>
                    <a:lstStyle/>
                    <a:p>
                      <a:pPr>
                        <a:lnSpc>
                          <a:spcPct val="107000"/>
                        </a:lnSpc>
                        <a:spcAft>
                          <a:spcPts val="800"/>
                        </a:spcAft>
                      </a:pPr>
                      <a:r>
                        <a:rPr lang="de-CH" sz="900">
                          <a:solidFill>
                            <a:srgbClr val="000000"/>
                          </a:solidFill>
                          <a:effectLst/>
                        </a:rPr>
                        <a:t>j. Training possibilities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a/c</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677569874"/>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k. Investment decision / placing order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c/i</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L</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601756417"/>
                  </a:ext>
                </a:extLst>
              </a:tr>
              <a:tr h="165064">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9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spcAft>
                          <a:spcPts val="800"/>
                        </a:spcAft>
                      </a:pPr>
                      <a:r>
                        <a:rPr lang="en-US" sz="900" dirty="0">
                          <a:effectLst/>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830342756"/>
                  </a:ext>
                </a:extLst>
              </a:tr>
              <a:tr h="165064">
                <a:tc rowSpan="3">
                  <a:txBody>
                    <a:bodyPr/>
                    <a:lstStyle/>
                    <a:p>
                      <a:pPr>
                        <a:lnSpc>
                          <a:spcPct val="107000"/>
                        </a:lnSpc>
                        <a:spcAft>
                          <a:spcPts val="800"/>
                        </a:spcAft>
                      </a:pPr>
                      <a:r>
                        <a:rPr lang="en-US" sz="1100" b="1" dirty="0">
                          <a:solidFill>
                            <a:srgbClr val="000000"/>
                          </a:solidFill>
                          <a:effectLst/>
                        </a:rPr>
                        <a:t>Quality control / assurance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a:txBody>
                    <a:bodyPr/>
                    <a:lstStyle/>
                    <a:p>
                      <a:pPr>
                        <a:lnSpc>
                          <a:spcPct val="107000"/>
                        </a:lnSpc>
                        <a:spcAft>
                          <a:spcPts val="800"/>
                        </a:spcAft>
                      </a:pPr>
                      <a:r>
                        <a:rPr lang="en-US" sz="900" dirty="0">
                          <a:solidFill>
                            <a:srgbClr val="000000"/>
                          </a:solidFill>
                          <a:effectLst/>
                        </a:rPr>
                        <a:t>a. Working proc</a:t>
                      </a:r>
                      <a:r>
                        <a:rPr lang="de-CH" sz="900">
                          <a:solidFill>
                            <a:srgbClr val="000000"/>
                          </a:solidFill>
                          <a:effectLst/>
                        </a:rPr>
                        <a:t>edures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3745764482"/>
                  </a:ext>
                </a:extLst>
              </a:tr>
              <a:tr h="165064">
                <a:tc vMerge="1">
                  <a:txBody>
                    <a:bodyPr/>
                    <a:lstStyle/>
                    <a:p>
                      <a:endParaRPr lang="nl-NL"/>
                    </a:p>
                  </a:txBody>
                  <a:tcPr/>
                </a:tc>
                <a:tc>
                  <a:txBody>
                    <a:bodyPr/>
                    <a:lstStyle/>
                    <a:p>
                      <a:pPr>
                        <a:lnSpc>
                          <a:spcPct val="107000"/>
                        </a:lnSpc>
                        <a:spcAft>
                          <a:spcPts val="800"/>
                        </a:spcAft>
                      </a:pPr>
                      <a:r>
                        <a:rPr lang="de-CH" sz="900">
                          <a:solidFill>
                            <a:srgbClr val="000000"/>
                          </a:solidFill>
                          <a:effectLst/>
                        </a:rPr>
                        <a:t>b. </a:t>
                      </a:r>
                      <a:r>
                        <a:rPr lang="de-CH" sz="900" b="1">
                          <a:solidFill>
                            <a:srgbClr val="000000"/>
                          </a:solidFill>
                          <a:effectLst/>
                        </a:rPr>
                        <a:t>Assessments</a:t>
                      </a:r>
                      <a:endParaRPr lang="nl-NL" sz="900" b="1">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280289893"/>
                  </a:ext>
                </a:extLst>
              </a:tr>
              <a:tr h="165064">
                <a:tc vMerge="1">
                  <a:txBody>
                    <a:bodyPr/>
                    <a:lstStyle/>
                    <a:p>
                      <a:endParaRPr lang="nl-NL"/>
                    </a:p>
                  </a:txBody>
                  <a:tcPr/>
                </a:tc>
                <a:tc>
                  <a:txBody>
                    <a:bodyPr/>
                    <a:lstStyle/>
                    <a:p>
                      <a:pPr>
                        <a:lnSpc>
                          <a:spcPct val="107000"/>
                        </a:lnSpc>
                        <a:spcAft>
                          <a:spcPts val="800"/>
                        </a:spcAft>
                      </a:pPr>
                      <a:r>
                        <a:rPr lang="de-CH" sz="900">
                          <a:solidFill>
                            <a:srgbClr val="000000"/>
                          </a:solidFill>
                          <a:effectLst/>
                        </a:rPr>
                        <a:t>c. Audits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marL="0" algn="ctr" defTabSz="914400" rtl="0" eaLnBrk="1" latinLnBrk="0" hangingPunct="1">
                        <a:lnSpc>
                          <a:spcPct val="107000"/>
                        </a:lnSpc>
                        <a:spcAft>
                          <a:spcPts val="800"/>
                        </a:spcAft>
                      </a:pPr>
                      <a:r>
                        <a:rPr kumimoji="0" lang="de-CH" sz="900" kern="1200">
                          <a:solidFill>
                            <a:srgbClr val="000000"/>
                          </a:solidFill>
                          <a:effectLst/>
                        </a:rPr>
                        <a:t>H</a:t>
                      </a:r>
                      <a:endParaRPr kumimoji="0" lang="nl-NL" sz="9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0250" marR="20250" marT="0" marB="0" anchor="b"/>
                </a:tc>
                <a:extLst>
                  <a:ext uri="{0D108BD9-81ED-4DB2-BD59-A6C34878D82A}">
                    <a16:rowId xmlns:a16="http://schemas.microsoft.com/office/drawing/2014/main" val="447229348"/>
                  </a:ext>
                </a:extLst>
              </a:tr>
              <a:tr h="165064">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9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spcAft>
                          <a:spcPts val="800"/>
                        </a:spcAft>
                      </a:pPr>
                      <a:r>
                        <a:rPr lang="en-US" sz="900" dirty="0">
                          <a:effectLst/>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785329395"/>
                  </a:ext>
                </a:extLst>
              </a:tr>
              <a:tr h="193980">
                <a:tc rowSpan="2">
                  <a:txBody>
                    <a:bodyPr/>
                    <a:lstStyle/>
                    <a:p>
                      <a:pPr algn="l">
                        <a:lnSpc>
                          <a:spcPct val="107000"/>
                        </a:lnSpc>
                        <a:spcAft>
                          <a:spcPts val="0"/>
                        </a:spcAft>
                      </a:pPr>
                      <a:r>
                        <a:rPr lang="de-CH" sz="1100" b="1">
                          <a:solidFill>
                            <a:srgbClr val="000000"/>
                          </a:solidFill>
                          <a:effectLst/>
                        </a:rPr>
                        <a:t>Implementation / Commissioning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a:txBody>
                    <a:bodyPr/>
                    <a:lstStyle/>
                    <a:p>
                      <a:pPr>
                        <a:lnSpc>
                          <a:spcPct val="107000"/>
                        </a:lnSpc>
                        <a:spcAft>
                          <a:spcPts val="800"/>
                        </a:spcAft>
                      </a:pPr>
                      <a:r>
                        <a:rPr lang="de-CH" sz="900">
                          <a:solidFill>
                            <a:srgbClr val="000000"/>
                          </a:solidFill>
                          <a:effectLst/>
                        </a:rPr>
                        <a:t>a. </a:t>
                      </a:r>
                      <a:r>
                        <a:rPr lang="de-CH" sz="900" b="1">
                          <a:solidFill>
                            <a:srgbClr val="000000"/>
                          </a:solidFill>
                          <a:effectLst/>
                        </a:rPr>
                        <a:t>Acceptance</a:t>
                      </a:r>
                      <a:endParaRPr lang="nl-NL" sz="900" b="1">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869189197"/>
                  </a:ext>
                </a:extLst>
              </a:tr>
              <a:tr h="193980">
                <a:tc vMerge="1">
                  <a:txBody>
                    <a:bodyPr/>
                    <a:lstStyle/>
                    <a:p>
                      <a:endParaRPr lang="nl-NL"/>
                    </a:p>
                  </a:txBody>
                  <a:tcPr/>
                </a:tc>
                <a:tc>
                  <a:txBody>
                    <a:bodyPr/>
                    <a:lstStyle/>
                    <a:p>
                      <a:pPr>
                        <a:lnSpc>
                          <a:spcPct val="107000"/>
                        </a:lnSpc>
                        <a:spcAft>
                          <a:spcPts val="0"/>
                        </a:spcAft>
                      </a:pPr>
                      <a:r>
                        <a:rPr lang="de-CH" sz="900">
                          <a:solidFill>
                            <a:srgbClr val="000000"/>
                          </a:solidFill>
                          <a:effectLst/>
                        </a:rPr>
                        <a:t>b. Application</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0"/>
                        </a:lnSpc>
                        <a:spcAft>
                          <a:spcPts val="0"/>
                        </a:spcAft>
                      </a:pPr>
                      <a:r>
                        <a:rPr lang="de-CH" sz="900">
                          <a:solidFill>
                            <a:srgbClr val="000000"/>
                          </a:solidFill>
                          <a:effectLst/>
                        </a:rPr>
                        <a:t>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de-CH" sz="90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950159021"/>
                  </a:ext>
                </a:extLst>
              </a:tr>
              <a:tr h="165064">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9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spcAft>
                          <a:spcPts val="800"/>
                        </a:spcAft>
                      </a:pPr>
                      <a:r>
                        <a:rPr lang="de-CH" sz="900">
                          <a:effectLst/>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271243680"/>
                  </a:ext>
                </a:extLst>
              </a:tr>
              <a:tr h="165064">
                <a:tc rowSpan="2">
                  <a:txBody>
                    <a:bodyPr/>
                    <a:lstStyle/>
                    <a:p>
                      <a:pPr>
                        <a:lnSpc>
                          <a:spcPct val="107000"/>
                        </a:lnSpc>
                        <a:spcAft>
                          <a:spcPts val="800"/>
                        </a:spcAft>
                      </a:pPr>
                      <a:r>
                        <a:rPr lang="de-CH" sz="1100" b="1">
                          <a:solidFill>
                            <a:srgbClr val="000000"/>
                          </a:solidFill>
                          <a:effectLst/>
                        </a:rPr>
                        <a:t>Training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a:txBody>
                    <a:bodyPr/>
                    <a:lstStyle/>
                    <a:p>
                      <a:pPr>
                        <a:lnSpc>
                          <a:spcPct val="107000"/>
                        </a:lnSpc>
                        <a:spcAft>
                          <a:spcPts val="800"/>
                        </a:spcAft>
                      </a:pPr>
                      <a:r>
                        <a:rPr lang="de-CH" sz="900">
                          <a:solidFill>
                            <a:srgbClr val="000000"/>
                          </a:solidFill>
                          <a:effectLst/>
                        </a:rPr>
                        <a:t>a. (Technical) application training</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de-CH" sz="90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727603167"/>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b. Maintenance training</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a/c/i</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616101750"/>
                  </a:ext>
                </a:extLst>
              </a:tr>
              <a:tr h="165064">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9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spcAft>
                          <a:spcPts val="800"/>
                        </a:spcAft>
                      </a:pPr>
                      <a:r>
                        <a:rPr lang="en-US" sz="900" dirty="0">
                          <a:effectLst/>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62929619"/>
                  </a:ext>
                </a:extLst>
              </a:tr>
              <a:tr h="165064">
                <a:tc rowSpan="4">
                  <a:txBody>
                    <a:bodyPr/>
                    <a:lstStyle/>
                    <a:p>
                      <a:pPr>
                        <a:lnSpc>
                          <a:spcPct val="107000"/>
                        </a:lnSpc>
                        <a:spcAft>
                          <a:spcPts val="800"/>
                        </a:spcAft>
                      </a:pPr>
                      <a:r>
                        <a:rPr lang="en-US" sz="1100" b="1" dirty="0">
                          <a:solidFill>
                            <a:srgbClr val="000000"/>
                          </a:solidFill>
                          <a:effectLst/>
                        </a:rPr>
                        <a:t>Operation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a:txBody>
                    <a:bodyPr/>
                    <a:lstStyle/>
                    <a:p>
                      <a:pPr>
                        <a:lnSpc>
                          <a:spcPct val="107000"/>
                        </a:lnSpc>
                        <a:spcAft>
                          <a:spcPts val="800"/>
                        </a:spcAft>
                      </a:pPr>
                      <a:r>
                        <a:rPr lang="en-US" sz="900" dirty="0">
                          <a:solidFill>
                            <a:srgbClr val="000000"/>
                          </a:solidFill>
                          <a:effectLst/>
                        </a:rPr>
                        <a:t>a. Maintenance</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c/i</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L</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361112174"/>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b. Administration / management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L</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022169880"/>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c. </a:t>
                      </a:r>
                      <a:r>
                        <a:rPr lang="en-US" sz="900" b="1" dirty="0">
                          <a:solidFill>
                            <a:srgbClr val="000000"/>
                          </a:solidFill>
                          <a:effectLst/>
                        </a:rPr>
                        <a:t>Optimization and training</a:t>
                      </a:r>
                      <a:endParaRPr lang="nl-NL" sz="900" b="1">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3450069326"/>
                  </a:ext>
                </a:extLst>
              </a:tr>
              <a:tr h="165064">
                <a:tc vMerge="1">
                  <a:txBody>
                    <a:bodyPr/>
                    <a:lstStyle/>
                    <a:p>
                      <a:endParaRPr lang="nl-NL"/>
                    </a:p>
                  </a:txBody>
                  <a:tcPr/>
                </a:tc>
                <a:tc>
                  <a:txBody>
                    <a:bodyPr/>
                    <a:lstStyle/>
                    <a:p>
                      <a:pPr>
                        <a:lnSpc>
                          <a:spcPct val="107000"/>
                        </a:lnSpc>
                        <a:spcAft>
                          <a:spcPts val="800"/>
                        </a:spcAft>
                      </a:pPr>
                      <a:r>
                        <a:rPr lang="en-US" sz="900" dirty="0">
                          <a:solidFill>
                            <a:srgbClr val="000000"/>
                          </a:solidFill>
                          <a:effectLst/>
                        </a:rPr>
                        <a:t>d. Updates and upgrades</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800"/>
                        </a:spcAft>
                      </a:pPr>
                      <a:r>
                        <a:rPr lang="en-US" sz="900" dirty="0">
                          <a:solidFill>
                            <a:srgbClr val="000000"/>
                          </a:solidFill>
                          <a:effectLst/>
                        </a:rPr>
                        <a:t>r/a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en-US" sz="900" dirty="0">
                          <a:solidFill>
                            <a:srgbClr val="000000"/>
                          </a:solidFill>
                          <a:effectLst/>
                        </a:rPr>
                        <a:t>H</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1592562142"/>
                  </a:ext>
                </a:extLst>
              </a:tr>
              <a:tr h="165064">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6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pPr>
                      <a:endParaRPr lang="nl-NL" sz="900">
                        <a:effectLst/>
                        <a:latin typeface="Calibri" panose="020F0502020204030204" pitchFamily="34" charset="0"/>
                        <a:cs typeface="Times New Roman" panose="02020603050405020304" pitchFamily="18" charset="0"/>
                      </a:endParaRPr>
                    </a:p>
                  </a:txBody>
                  <a:tcPr marL="20250" marR="20250" marT="0" marB="0" anchor="b"/>
                </a:tc>
                <a:tc>
                  <a:txBody>
                    <a:bodyPr/>
                    <a:lstStyle/>
                    <a:p>
                      <a:pPr>
                        <a:lnSpc>
                          <a:spcPct val="107000"/>
                        </a:lnSpc>
                        <a:spcAft>
                          <a:spcPts val="800"/>
                        </a:spcAft>
                      </a:pPr>
                      <a:r>
                        <a:rPr lang="en-US" sz="900" dirty="0">
                          <a:effectLst/>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tc>
                <a:extLst>
                  <a:ext uri="{0D108BD9-81ED-4DB2-BD59-A6C34878D82A}">
                    <a16:rowId xmlns:a16="http://schemas.microsoft.com/office/drawing/2014/main" val="4206970862"/>
                  </a:ext>
                </a:extLst>
              </a:tr>
              <a:tr h="205153">
                <a:tc>
                  <a:txBody>
                    <a:bodyPr/>
                    <a:lstStyle/>
                    <a:p>
                      <a:pPr>
                        <a:lnSpc>
                          <a:spcPct val="107000"/>
                        </a:lnSpc>
                        <a:spcAft>
                          <a:spcPts val="800"/>
                        </a:spcAft>
                      </a:pPr>
                      <a:r>
                        <a:rPr lang="en-US" sz="1100" b="1" dirty="0">
                          <a:solidFill>
                            <a:srgbClr val="000000"/>
                          </a:solidFill>
                          <a:effectLst/>
                        </a:rPr>
                        <a:t>Decommissioning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ctr"/>
                </a:tc>
                <a:tc>
                  <a:txBody>
                    <a:bodyPr/>
                    <a:lstStyle/>
                    <a:p>
                      <a:pPr>
                        <a:lnSpc>
                          <a:spcPct val="107000"/>
                        </a:lnSpc>
                        <a:spcAft>
                          <a:spcPts val="800"/>
                        </a:spcAft>
                      </a:pPr>
                      <a:r>
                        <a:rPr lang="en-US" sz="900" dirty="0">
                          <a:solidFill>
                            <a:srgbClr val="000000"/>
                          </a:solidFill>
                          <a:effectLst/>
                        </a:rPr>
                        <a:t>a. Discharge / disassemblance</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en-US" sz="900" dirty="0">
                          <a:solidFill>
                            <a:srgbClr val="000000"/>
                          </a:solidFill>
                          <a:effectLst/>
                        </a:rPr>
                        <a:t>a</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tc>
                  <a:txBody>
                    <a:bodyPr/>
                    <a:lstStyle/>
                    <a:p>
                      <a:pPr algn="ctr">
                        <a:lnSpc>
                          <a:spcPct val="107000"/>
                        </a:lnSpc>
                        <a:spcAft>
                          <a:spcPts val="0"/>
                        </a:spcAft>
                      </a:pPr>
                      <a:r>
                        <a:rPr lang="en-US" sz="900" dirty="0">
                          <a:solidFill>
                            <a:srgbClr val="000000"/>
                          </a:solidFill>
                          <a:effectLst/>
                        </a:rPr>
                        <a:t>M</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0250" marR="20250" marT="0" marB="0" anchor="b"/>
                </a:tc>
                <a:extLst>
                  <a:ext uri="{0D108BD9-81ED-4DB2-BD59-A6C34878D82A}">
                    <a16:rowId xmlns:a16="http://schemas.microsoft.com/office/drawing/2014/main" val="2307498419"/>
                  </a:ext>
                </a:extLst>
              </a:tr>
            </a:tbl>
          </a:graphicData>
        </a:graphic>
      </p:graphicFrame>
    </p:spTree>
    <p:extLst>
      <p:ext uri="{BB962C8B-B14F-4D97-AF65-F5344CB8AC3E}">
        <p14:creationId xmlns:p14="http://schemas.microsoft.com/office/powerpoint/2010/main" val="154045452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6" y="5304675"/>
            <a:ext cx="10905065" cy="662672"/>
          </a:xfrm>
        </p:spPr>
        <p:txBody>
          <a:bodyPr vert="horz" lIns="91440" tIns="45720" rIns="91440" bIns="45720" rtlCol="0" anchor="b">
            <a:normAutofit/>
          </a:bodyPr>
          <a:lstStyle/>
          <a:p>
            <a:pPr algn="ctr">
              <a:lnSpc>
                <a:spcPct val="80000"/>
              </a:lnSpc>
            </a:pPr>
            <a:r>
              <a:rPr lang="en-US" sz="2800" spc="150" dirty="0">
                <a:solidFill>
                  <a:schemeClr val="tx2"/>
                </a:solidFill>
              </a:rPr>
              <a:t>Types of testing </a:t>
            </a:r>
          </a:p>
        </p:txBody>
      </p:sp>
      <p:sp>
        <p:nvSpPr>
          <p:cNvPr id="13" name="Rectangle 12">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5" descr="lifeofX">
            <a:extLst>
              <a:ext uri="{FF2B5EF4-FFF2-40B4-BE49-F238E27FC236}">
                <a16:creationId xmlns:a16="http://schemas.microsoft.com/office/drawing/2014/main" id="{3E30FAFD-EE75-586E-91A7-196548FFFE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2334659" y="494988"/>
            <a:ext cx="7522679" cy="4720479"/>
          </a:xfrm>
          <a:prstGeom prst="rect">
            <a:avLst/>
          </a:prstGeom>
        </p:spPr>
      </p:pic>
      <p:sp>
        <p:nvSpPr>
          <p:cNvPr id="15" name="Rectangle 14">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30642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1E39-CFFE-ACA1-B0A9-9A989AE95488}"/>
              </a:ext>
            </a:extLst>
          </p:cNvPr>
          <p:cNvSpPr>
            <a:spLocks noGrp="1"/>
          </p:cNvSpPr>
          <p:nvPr>
            <p:ph type="title"/>
          </p:nvPr>
        </p:nvSpPr>
        <p:spPr/>
        <p:txBody>
          <a:bodyPr>
            <a:normAutofit/>
          </a:bodyPr>
          <a:lstStyle/>
          <a:p>
            <a:r>
              <a:rPr lang="en-US" dirty="0"/>
              <a:t>Physics Role in quality assurance</a:t>
            </a:r>
          </a:p>
        </p:txBody>
      </p:sp>
      <p:graphicFrame>
        <p:nvGraphicFramePr>
          <p:cNvPr id="5" name="Content Placeholder 2">
            <a:extLst>
              <a:ext uri="{FF2B5EF4-FFF2-40B4-BE49-F238E27FC236}">
                <a16:creationId xmlns:a16="http://schemas.microsoft.com/office/drawing/2014/main" id="{56B31939-645A-D3C6-6AA8-66C990647AD7}"/>
              </a:ext>
            </a:extLst>
          </p:cNvPr>
          <p:cNvGraphicFramePr>
            <a:graphicFrameLocks noGrp="1"/>
          </p:cNvGraphicFramePr>
          <p:nvPr>
            <p:ph idx="1"/>
            <p:extLst>
              <p:ext uri="{D42A27DB-BD31-4B8C-83A1-F6EECF244321}">
                <p14:modId xmlns:p14="http://schemas.microsoft.com/office/powerpoint/2010/main" val="122894208"/>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6411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Testing  equipment does not become quality control unless results are acted upon ; </a:t>
            </a:r>
            <a:endParaRPr lang="en-IE" dirty="0"/>
          </a:p>
        </p:txBody>
      </p:sp>
      <p:pic>
        <p:nvPicPr>
          <p:cNvPr id="4" name="Content Placeholder 3"/>
          <p:cNvPicPr>
            <a:picLocks noGrp="1" noChangeAspect="1"/>
          </p:cNvPicPr>
          <p:nvPr>
            <p:ph idx="1"/>
          </p:nvPr>
        </p:nvPicPr>
        <p:blipFill>
          <a:blip r:embed="rId2"/>
          <a:stretch>
            <a:fillRect/>
          </a:stretch>
        </p:blipFill>
        <p:spPr>
          <a:xfrm>
            <a:off x="3494880" y="2443163"/>
            <a:ext cx="4063207" cy="3386006"/>
          </a:xfrm>
          <a:prstGeom prst="rect">
            <a:avLst/>
          </a:prstGeom>
        </p:spPr>
      </p:pic>
    </p:spTree>
    <p:extLst>
      <p:ext uri="{BB962C8B-B14F-4D97-AF65-F5344CB8AC3E}">
        <p14:creationId xmlns:p14="http://schemas.microsoft.com/office/powerpoint/2010/main" val="578613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2836FF-945C-48EA-A449-7EDFC73F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0"/>
            <a:ext cx="6069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83BC7947-FCF0-4F53-A871-5E847286C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5E04DFB-DE39-4410-A457-DD1B62DE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176109"/>
            <a:ext cx="6069743" cy="164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6449961" y="284176"/>
            <a:ext cx="5094980" cy="1508760"/>
          </a:xfrm>
        </p:spPr>
        <p:txBody>
          <a:bodyPr vert="horz" lIns="91440" tIns="45720" rIns="91440" bIns="45720" rtlCol="0">
            <a:normAutofit/>
          </a:bodyPr>
          <a:lstStyle/>
          <a:p>
            <a:r>
              <a:rPr lang="en-US" sz="3400" spc="150" dirty="0">
                <a:solidFill>
                  <a:schemeClr val="tx2"/>
                </a:solidFill>
              </a:rPr>
              <a:t>Standards we use for equipment monitoring </a:t>
            </a:r>
          </a:p>
        </p:txBody>
      </p:sp>
      <p:pic>
        <p:nvPicPr>
          <p:cNvPr id="4" name="Picture 3">
            <a:extLst>
              <a:ext uri="{FF2B5EF4-FFF2-40B4-BE49-F238E27FC236}">
                <a16:creationId xmlns:a16="http://schemas.microsoft.com/office/drawing/2014/main" id="{FFAC7432-38DC-E7AF-5188-41C7CA7E4894}"/>
              </a:ext>
            </a:extLst>
          </p:cNvPr>
          <p:cNvPicPr>
            <a:picLocks noChangeAspect="1"/>
          </p:cNvPicPr>
          <p:nvPr/>
        </p:nvPicPr>
        <p:blipFill>
          <a:blip r:embed="rId2"/>
          <a:stretch>
            <a:fillRect/>
          </a:stretch>
        </p:blipFill>
        <p:spPr>
          <a:xfrm>
            <a:off x="634275" y="2043894"/>
            <a:ext cx="4851141" cy="2728766"/>
          </a:xfrm>
          <a:prstGeom prst="rect">
            <a:avLst/>
          </a:prstGeom>
        </p:spPr>
      </p:pic>
      <p:graphicFrame>
        <p:nvGraphicFramePr>
          <p:cNvPr id="5" name="Content Placeholder 2">
            <a:extLst>
              <a:ext uri="{FF2B5EF4-FFF2-40B4-BE49-F238E27FC236}">
                <a16:creationId xmlns:a16="http://schemas.microsoft.com/office/drawing/2014/main" id="{39C4D210-2681-930F-8C1B-08DBDD0705F0}"/>
              </a:ext>
            </a:extLst>
          </p:cNvPr>
          <p:cNvGraphicFramePr>
            <a:graphicFrameLocks noGrp="1"/>
          </p:cNvGraphicFramePr>
          <p:nvPr>
            <p:ph idx="1"/>
            <p:extLst>
              <p:ext uri="{D42A27DB-BD31-4B8C-83A1-F6EECF244321}">
                <p14:modId xmlns:p14="http://schemas.microsoft.com/office/powerpoint/2010/main" val="1088642909"/>
              </p:ext>
            </p:extLst>
          </p:nvPr>
        </p:nvGraphicFramePr>
        <p:xfrm>
          <a:off x="6454363" y="2011680"/>
          <a:ext cx="5090578"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479806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Look around</a:t>
            </a:r>
            <a:endParaRPr lang="en-GB" dirty="0"/>
          </a:p>
        </p:txBody>
      </p:sp>
      <p:sp>
        <p:nvSpPr>
          <p:cNvPr id="3" name="Segnaposto contenuto 2"/>
          <p:cNvSpPr>
            <a:spLocks noGrp="1"/>
          </p:cNvSpPr>
          <p:nvPr>
            <p:ph sz="quarter" idx="1"/>
          </p:nvPr>
        </p:nvSpPr>
        <p:spPr/>
        <p:txBody>
          <a:bodyPr>
            <a:normAutofit/>
          </a:bodyPr>
          <a:lstStyle/>
          <a:p>
            <a:pPr>
              <a:buNone/>
            </a:pPr>
            <a:r>
              <a:rPr lang="en-GB" b="1" dirty="0">
                <a:solidFill>
                  <a:schemeClr val="accent2"/>
                </a:solidFill>
              </a:rPr>
              <a:t>...and update</a:t>
            </a:r>
          </a:p>
          <a:p>
            <a:endParaRPr lang="en-GB" sz="2400" dirty="0"/>
          </a:p>
        </p:txBody>
      </p:sp>
      <p:grpSp>
        <p:nvGrpSpPr>
          <p:cNvPr id="4" name="Gruppo 10"/>
          <p:cNvGrpSpPr>
            <a:grpSpLocks noChangeAspect="1"/>
          </p:cNvGrpSpPr>
          <p:nvPr/>
        </p:nvGrpSpPr>
        <p:grpSpPr>
          <a:xfrm>
            <a:off x="3887755" y="1889681"/>
            <a:ext cx="3135547" cy="4560000"/>
            <a:chOff x="4642065" y="339502"/>
            <a:chExt cx="3026416" cy="4401289"/>
          </a:xfrm>
        </p:grpSpPr>
        <p:pic>
          <p:nvPicPr>
            <p:cNvPr id="8" name="Immagine 7"/>
            <p:cNvPicPr>
              <a:picLocks noChangeAspect="1"/>
            </p:cNvPicPr>
            <p:nvPr/>
          </p:nvPicPr>
          <p:blipFill>
            <a:blip r:embed="rId2" cstate="print"/>
            <a:srcRect/>
            <a:stretch>
              <a:fillRect/>
            </a:stretch>
          </p:blipFill>
          <p:spPr bwMode="auto">
            <a:xfrm>
              <a:off x="4644008" y="339502"/>
              <a:ext cx="3022530" cy="1372464"/>
            </a:xfrm>
            <a:prstGeom prst="rect">
              <a:avLst/>
            </a:prstGeom>
            <a:noFill/>
            <a:ln w="9525">
              <a:noFill/>
              <a:miter lim="800000"/>
              <a:headEnd/>
              <a:tailEnd/>
            </a:ln>
          </p:spPr>
        </p:pic>
        <p:pic>
          <p:nvPicPr>
            <p:cNvPr id="9" name="Immagine 8"/>
            <p:cNvPicPr>
              <a:picLocks noChangeAspect="1"/>
            </p:cNvPicPr>
            <p:nvPr/>
          </p:nvPicPr>
          <p:blipFill>
            <a:blip r:embed="rId3" cstate="print"/>
            <a:srcRect/>
            <a:stretch>
              <a:fillRect/>
            </a:stretch>
          </p:blipFill>
          <p:spPr bwMode="auto">
            <a:xfrm>
              <a:off x="4642065" y="1688602"/>
              <a:ext cx="3026416" cy="1636848"/>
            </a:xfrm>
            <a:prstGeom prst="rect">
              <a:avLst/>
            </a:prstGeom>
            <a:noFill/>
            <a:ln w="9525">
              <a:noFill/>
              <a:miter lim="800000"/>
              <a:headEnd/>
              <a:tailEnd/>
            </a:ln>
          </p:spPr>
        </p:pic>
        <p:pic>
          <p:nvPicPr>
            <p:cNvPr id="10" name="Immagine 9"/>
            <p:cNvPicPr>
              <a:picLocks noChangeAspect="1"/>
            </p:cNvPicPr>
            <p:nvPr/>
          </p:nvPicPr>
          <p:blipFill>
            <a:blip r:embed="rId4" cstate="print"/>
            <a:srcRect/>
            <a:stretch>
              <a:fillRect/>
            </a:stretch>
          </p:blipFill>
          <p:spPr bwMode="auto">
            <a:xfrm>
              <a:off x="4642065" y="3306119"/>
              <a:ext cx="3026416" cy="1434672"/>
            </a:xfrm>
            <a:prstGeom prst="rect">
              <a:avLst/>
            </a:prstGeom>
            <a:noFill/>
            <a:ln w="9525">
              <a:noFill/>
              <a:miter lim="800000"/>
              <a:headEnd/>
              <a:tailEnd/>
            </a:ln>
          </p:spPr>
        </p:pic>
      </p:grpSp>
      <p:pic>
        <p:nvPicPr>
          <p:cNvPr id="11" name="Picture 2">
            <a:extLst>
              <a:ext uri="{FF2B5EF4-FFF2-40B4-BE49-F238E27FC236}">
                <a16:creationId xmlns:a16="http://schemas.microsoft.com/office/drawing/2014/main" id="{8FABD5C8-AF98-49FD-9D3E-33BAA5644CFA}"/>
              </a:ext>
            </a:extLst>
          </p:cNvPr>
          <p:cNvPicPr>
            <a:picLocks noChangeAspect="1" noChangeArrowheads="1"/>
          </p:cNvPicPr>
          <p:nvPr/>
        </p:nvPicPr>
        <p:blipFill>
          <a:blip r:embed="rId5" cstate="print"/>
          <a:srcRect l="18102" t="11034" r="68513" b="27878"/>
          <a:stretch>
            <a:fillRect/>
          </a:stretch>
        </p:blipFill>
        <p:spPr bwMode="auto">
          <a:xfrm>
            <a:off x="431372" y="1889681"/>
            <a:ext cx="3197241" cy="4560000"/>
          </a:xfrm>
          <a:prstGeom prst="rect">
            <a:avLst/>
          </a:prstGeom>
          <a:noFill/>
          <a:ln w="9525">
            <a:solidFill>
              <a:schemeClr val="accent1"/>
            </a:solidFill>
            <a:miter lim="800000"/>
            <a:headEnd/>
            <a:tailEnd/>
          </a:ln>
        </p:spPr>
      </p:pic>
      <p:sp>
        <p:nvSpPr>
          <p:cNvPr id="5" name="Rettangolo con angoli arrotondati 4">
            <a:extLst>
              <a:ext uri="{FF2B5EF4-FFF2-40B4-BE49-F238E27FC236}">
                <a16:creationId xmlns:a16="http://schemas.microsoft.com/office/drawing/2014/main" id="{069A9ABC-B0B1-46A8-8AC7-A6B24DAB9F9F}"/>
              </a:ext>
            </a:extLst>
          </p:cNvPr>
          <p:cNvSpPr/>
          <p:nvPr/>
        </p:nvSpPr>
        <p:spPr>
          <a:xfrm>
            <a:off x="5423925" y="2229331"/>
            <a:ext cx="576064" cy="4176000"/>
          </a:xfrm>
          <a:prstGeom prst="roundRect">
            <a:avLst/>
          </a:prstGeom>
          <a:solidFill>
            <a:srgbClr val="F0A22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026" name="Picture 2">
            <a:extLst>
              <a:ext uri="{FF2B5EF4-FFF2-40B4-BE49-F238E27FC236}">
                <a16:creationId xmlns:a16="http://schemas.microsoft.com/office/drawing/2014/main" id="{11C60AF5-11FF-4A9F-A4DF-F407121D4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2117" y="1325808"/>
            <a:ext cx="3819203" cy="2592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B44AC6A-01B0-49D3-9956-73FE0988B5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4139" y="3525011"/>
            <a:ext cx="3774125"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7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1000" fill="hold"/>
                                        <p:tgtEl>
                                          <p:spTgt spid="1026"/>
                                        </p:tgtEl>
                                      </p:cBhvr>
                                      <p:by x="50000" y="50000"/>
                                    </p:animScale>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027"/>
                                        </p:tgtEl>
                                        <p:attrNameLst>
                                          <p:attrName>style.visibility</p:attrName>
                                        </p:attrNameLst>
                                      </p:cBhvr>
                                      <p:to>
                                        <p:strVal val="visible"/>
                                      </p:to>
                                    </p:set>
                                  </p:childTnLst>
                                </p:cTn>
                              </p:par>
                              <p:par>
                                <p:cTn id="20" presetID="6" presetClass="emph" presetSubtype="0" fill="hold" nodeType="withEffect">
                                  <p:stCondLst>
                                    <p:cond delay="0"/>
                                  </p:stCondLst>
                                  <p:childTnLst>
                                    <p:animScale>
                                      <p:cBhvr>
                                        <p:cTn id="21" dur="1000" fill="hold"/>
                                        <p:tgtEl>
                                          <p:spTgt spid="10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Look around</a:t>
            </a:r>
            <a:endParaRPr lang="en-GB" dirty="0"/>
          </a:p>
        </p:txBody>
      </p:sp>
      <p:pic>
        <p:nvPicPr>
          <p:cNvPr id="2051" name="Picture 3"/>
          <p:cNvPicPr>
            <a:picLocks noChangeAspect="1" noChangeArrowheads="1"/>
          </p:cNvPicPr>
          <p:nvPr/>
        </p:nvPicPr>
        <p:blipFill>
          <a:blip r:embed="rId2" cstate="print"/>
          <a:srcRect l="16785" t="11034" r="67416" b="23665"/>
          <a:stretch>
            <a:fillRect/>
          </a:stretch>
        </p:blipFill>
        <p:spPr bwMode="auto">
          <a:xfrm>
            <a:off x="3023659" y="1892829"/>
            <a:ext cx="2526965" cy="3264000"/>
          </a:xfrm>
          <a:prstGeom prst="rect">
            <a:avLst/>
          </a:prstGeom>
          <a:noFill/>
          <a:ln w="9525">
            <a:solidFill>
              <a:schemeClr val="accent1"/>
            </a:solidFill>
            <a:miter lim="800000"/>
            <a:headEnd/>
            <a:tailEnd/>
          </a:ln>
        </p:spPr>
      </p:pic>
      <p:pic>
        <p:nvPicPr>
          <p:cNvPr id="2052" name="Picture 4"/>
          <p:cNvPicPr>
            <a:picLocks noChangeAspect="1" noChangeArrowheads="1"/>
          </p:cNvPicPr>
          <p:nvPr/>
        </p:nvPicPr>
        <p:blipFill>
          <a:blip r:embed="rId3" cstate="print"/>
          <a:srcRect l="14010" t="14190" r="65582" b="16999"/>
          <a:stretch>
            <a:fillRect/>
          </a:stretch>
        </p:blipFill>
        <p:spPr bwMode="auto">
          <a:xfrm>
            <a:off x="4730114" y="3748948"/>
            <a:ext cx="2778613" cy="2928000"/>
          </a:xfrm>
          <a:prstGeom prst="rect">
            <a:avLst/>
          </a:prstGeom>
          <a:noFill/>
          <a:ln w="9525">
            <a:solidFill>
              <a:schemeClr val="accent1"/>
            </a:solidFill>
            <a:miter lim="800000"/>
            <a:headEnd/>
            <a:tailEnd/>
          </a:ln>
        </p:spPr>
      </p:pic>
      <p:pic>
        <p:nvPicPr>
          <p:cNvPr id="2053" name="Picture 5"/>
          <p:cNvPicPr>
            <a:picLocks noChangeAspect="1" noChangeArrowheads="1"/>
          </p:cNvPicPr>
          <p:nvPr/>
        </p:nvPicPr>
        <p:blipFill>
          <a:blip r:embed="rId4" cstate="print"/>
          <a:srcRect t="9449" b="27402"/>
          <a:stretch>
            <a:fillRect/>
          </a:stretch>
        </p:blipFill>
        <p:spPr bwMode="auto">
          <a:xfrm>
            <a:off x="6384033" y="1508787"/>
            <a:ext cx="2325993" cy="3264000"/>
          </a:xfrm>
          <a:prstGeom prst="rect">
            <a:avLst/>
          </a:prstGeom>
          <a:noFill/>
          <a:ln w="9525">
            <a:solidFill>
              <a:schemeClr val="accent1"/>
            </a:solidFill>
            <a:miter lim="800000"/>
            <a:headEnd/>
            <a:tailEnd/>
          </a:ln>
        </p:spPr>
      </p:pic>
      <p:pic>
        <p:nvPicPr>
          <p:cNvPr id="8" name="Picture 2">
            <a:extLst>
              <a:ext uri="{FF2B5EF4-FFF2-40B4-BE49-F238E27FC236}">
                <a16:creationId xmlns:a16="http://schemas.microsoft.com/office/drawing/2014/main" id="{0D7A3D6D-21FF-4C75-8008-4DE47C2EB329}"/>
              </a:ext>
            </a:extLst>
          </p:cNvPr>
          <p:cNvPicPr>
            <a:picLocks noChangeAspect="1" noChangeArrowheads="1"/>
          </p:cNvPicPr>
          <p:nvPr/>
        </p:nvPicPr>
        <p:blipFill>
          <a:blip r:embed="rId5" cstate="print"/>
          <a:srcRect l="18102" t="11034" r="68513" b="27878"/>
          <a:stretch>
            <a:fillRect/>
          </a:stretch>
        </p:blipFill>
        <p:spPr bwMode="auto">
          <a:xfrm>
            <a:off x="697667" y="2564904"/>
            <a:ext cx="2490760" cy="3552395"/>
          </a:xfrm>
          <a:prstGeom prst="rect">
            <a:avLst/>
          </a:prstGeom>
          <a:noFill/>
          <a:ln w="9525">
            <a:solidFill>
              <a:schemeClr val="accent1"/>
            </a:solidFill>
            <a:miter lim="800000"/>
            <a:headEnd/>
            <a:tailEnd/>
          </a:ln>
        </p:spPr>
      </p:pic>
      <p:pic>
        <p:nvPicPr>
          <p:cNvPr id="5" name="Immagine 4">
            <a:extLst>
              <a:ext uri="{FF2B5EF4-FFF2-40B4-BE49-F238E27FC236}">
                <a16:creationId xmlns:a16="http://schemas.microsoft.com/office/drawing/2014/main" id="{ACD573B5-3EB8-4DE2-B4FB-26BE0F890A54}"/>
              </a:ext>
            </a:extLst>
          </p:cNvPr>
          <p:cNvPicPr>
            <a:picLocks noChangeAspect="1"/>
          </p:cNvPicPr>
          <p:nvPr/>
        </p:nvPicPr>
        <p:blipFill rotWithShape="1">
          <a:blip r:embed="rId6" cstate="print"/>
          <a:srcRect l="35037" t="9401" r="35038" b="13600"/>
          <a:stretch/>
        </p:blipFill>
        <p:spPr>
          <a:xfrm>
            <a:off x="8784299" y="836712"/>
            <a:ext cx="2407573" cy="3484645"/>
          </a:xfrm>
          <a:prstGeom prst="rect">
            <a:avLst/>
          </a:prstGeom>
          <a:ln>
            <a:solidFill>
              <a:schemeClr val="accent1"/>
            </a:solidFill>
          </a:ln>
        </p:spPr>
      </p:pic>
      <p:pic>
        <p:nvPicPr>
          <p:cNvPr id="11" name="Immagine 10">
            <a:extLst>
              <a:ext uri="{FF2B5EF4-FFF2-40B4-BE49-F238E27FC236}">
                <a16:creationId xmlns:a16="http://schemas.microsoft.com/office/drawing/2014/main" id="{567ED95D-74CD-4110-9459-F8AED1FD8C64}"/>
              </a:ext>
            </a:extLst>
          </p:cNvPr>
          <p:cNvPicPr>
            <a:picLocks noChangeAspect="1"/>
          </p:cNvPicPr>
          <p:nvPr/>
        </p:nvPicPr>
        <p:blipFill rotWithShape="1">
          <a:blip r:embed="rId7" cstate="print"/>
          <a:srcRect l="31888" t="14475" r="44488" b="36000"/>
          <a:stretch/>
        </p:blipFill>
        <p:spPr>
          <a:xfrm>
            <a:off x="8976320" y="3140969"/>
            <a:ext cx="2643091" cy="3116692"/>
          </a:xfrm>
          <a:prstGeom prst="rect">
            <a:avLst/>
          </a:prstGeom>
          <a:ln>
            <a:solidFill>
              <a:schemeClr val="accent1"/>
            </a:solidFill>
          </a:ln>
        </p:spPr>
      </p:pic>
    </p:spTree>
    <p:extLst>
      <p:ext uri="{BB962C8B-B14F-4D97-AF65-F5344CB8AC3E}">
        <p14:creationId xmlns:p14="http://schemas.microsoft.com/office/powerpoint/2010/main" val="37392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fade">
                                      <p:cBhvr>
                                        <p:cTn id="15" dur="500"/>
                                        <p:tgtEl>
                                          <p:spTgt spid="20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Look around</a:t>
            </a:r>
            <a:endParaRPr lang="en-GB" dirty="0"/>
          </a:p>
        </p:txBody>
      </p:sp>
      <p:sp>
        <p:nvSpPr>
          <p:cNvPr id="3" name="Segnaposto contenuto 2"/>
          <p:cNvSpPr>
            <a:spLocks noGrp="1"/>
          </p:cNvSpPr>
          <p:nvPr>
            <p:ph sz="quarter" idx="1"/>
          </p:nvPr>
        </p:nvSpPr>
        <p:spPr/>
        <p:txBody>
          <a:bodyPr/>
          <a:lstStyle/>
          <a:p>
            <a:pPr>
              <a:buNone/>
            </a:pPr>
            <a:r>
              <a:rPr lang="en-GB" b="1" dirty="0">
                <a:solidFill>
                  <a:schemeClr val="accent2"/>
                </a:solidFill>
              </a:rPr>
              <a:t>Need for harmonization</a:t>
            </a:r>
          </a:p>
          <a:p>
            <a:endParaRPr lang="en-GB" b="1" dirty="0"/>
          </a:p>
        </p:txBody>
      </p:sp>
      <p:pic>
        <p:nvPicPr>
          <p:cNvPr id="2051" name="Picture 3"/>
          <p:cNvPicPr>
            <a:picLocks noChangeAspect="1" noChangeArrowheads="1"/>
          </p:cNvPicPr>
          <p:nvPr/>
        </p:nvPicPr>
        <p:blipFill>
          <a:blip r:embed="rId2" cstate="print"/>
          <a:srcRect l="16785" t="11034" r="67416" b="23665"/>
          <a:stretch>
            <a:fillRect/>
          </a:stretch>
        </p:blipFill>
        <p:spPr bwMode="auto">
          <a:xfrm>
            <a:off x="3023659" y="1892829"/>
            <a:ext cx="2526965" cy="3264000"/>
          </a:xfrm>
          <a:prstGeom prst="rect">
            <a:avLst/>
          </a:prstGeom>
          <a:noFill/>
          <a:ln w="9525">
            <a:solidFill>
              <a:schemeClr val="accent1"/>
            </a:solidFill>
            <a:miter lim="800000"/>
            <a:headEnd/>
            <a:tailEnd/>
          </a:ln>
        </p:spPr>
      </p:pic>
      <p:pic>
        <p:nvPicPr>
          <p:cNvPr id="2052" name="Picture 4"/>
          <p:cNvPicPr>
            <a:picLocks noChangeAspect="1" noChangeArrowheads="1"/>
          </p:cNvPicPr>
          <p:nvPr/>
        </p:nvPicPr>
        <p:blipFill>
          <a:blip r:embed="rId3" cstate="print"/>
          <a:srcRect l="14010" t="14190" r="65582" b="16999"/>
          <a:stretch>
            <a:fillRect/>
          </a:stretch>
        </p:blipFill>
        <p:spPr bwMode="auto">
          <a:xfrm>
            <a:off x="4730114" y="3748948"/>
            <a:ext cx="2778613" cy="2928000"/>
          </a:xfrm>
          <a:prstGeom prst="rect">
            <a:avLst/>
          </a:prstGeom>
          <a:noFill/>
          <a:ln w="9525">
            <a:solidFill>
              <a:schemeClr val="accent1"/>
            </a:solidFill>
            <a:miter lim="800000"/>
            <a:headEnd/>
            <a:tailEnd/>
          </a:ln>
        </p:spPr>
      </p:pic>
      <p:pic>
        <p:nvPicPr>
          <p:cNvPr id="2053" name="Picture 5"/>
          <p:cNvPicPr>
            <a:picLocks noChangeAspect="1" noChangeArrowheads="1"/>
          </p:cNvPicPr>
          <p:nvPr/>
        </p:nvPicPr>
        <p:blipFill>
          <a:blip r:embed="rId4" cstate="print"/>
          <a:srcRect t="9449" b="27402"/>
          <a:stretch>
            <a:fillRect/>
          </a:stretch>
        </p:blipFill>
        <p:spPr bwMode="auto">
          <a:xfrm>
            <a:off x="6384033" y="1508787"/>
            <a:ext cx="2325993" cy="3264000"/>
          </a:xfrm>
          <a:prstGeom prst="rect">
            <a:avLst/>
          </a:prstGeom>
          <a:noFill/>
          <a:ln w="9525">
            <a:solidFill>
              <a:schemeClr val="accent1"/>
            </a:solidFill>
            <a:miter lim="800000"/>
            <a:headEnd/>
            <a:tailEnd/>
          </a:ln>
        </p:spPr>
      </p:pic>
      <p:pic>
        <p:nvPicPr>
          <p:cNvPr id="8" name="Picture 2">
            <a:extLst>
              <a:ext uri="{FF2B5EF4-FFF2-40B4-BE49-F238E27FC236}">
                <a16:creationId xmlns:a16="http://schemas.microsoft.com/office/drawing/2014/main" id="{0D7A3D6D-21FF-4C75-8008-4DE47C2EB329}"/>
              </a:ext>
            </a:extLst>
          </p:cNvPr>
          <p:cNvPicPr>
            <a:picLocks noChangeAspect="1" noChangeArrowheads="1"/>
          </p:cNvPicPr>
          <p:nvPr/>
        </p:nvPicPr>
        <p:blipFill>
          <a:blip r:embed="rId5" cstate="print"/>
          <a:srcRect l="18102" t="11034" r="68513" b="27878"/>
          <a:stretch>
            <a:fillRect/>
          </a:stretch>
        </p:blipFill>
        <p:spPr bwMode="auto">
          <a:xfrm>
            <a:off x="697667" y="2564904"/>
            <a:ext cx="2490760" cy="3552395"/>
          </a:xfrm>
          <a:prstGeom prst="rect">
            <a:avLst/>
          </a:prstGeom>
          <a:noFill/>
          <a:ln w="9525">
            <a:solidFill>
              <a:schemeClr val="accent1"/>
            </a:solidFill>
            <a:miter lim="800000"/>
            <a:headEnd/>
            <a:tailEnd/>
          </a:ln>
        </p:spPr>
      </p:pic>
      <p:pic>
        <p:nvPicPr>
          <p:cNvPr id="5" name="Immagine 4">
            <a:extLst>
              <a:ext uri="{FF2B5EF4-FFF2-40B4-BE49-F238E27FC236}">
                <a16:creationId xmlns:a16="http://schemas.microsoft.com/office/drawing/2014/main" id="{ACD573B5-3EB8-4DE2-B4FB-26BE0F890A54}"/>
              </a:ext>
            </a:extLst>
          </p:cNvPr>
          <p:cNvPicPr>
            <a:picLocks noChangeAspect="1"/>
          </p:cNvPicPr>
          <p:nvPr/>
        </p:nvPicPr>
        <p:blipFill rotWithShape="1">
          <a:blip r:embed="rId6" cstate="print"/>
          <a:srcRect l="35037" t="9401" r="35038" b="13600"/>
          <a:stretch/>
        </p:blipFill>
        <p:spPr>
          <a:xfrm>
            <a:off x="8784299" y="836712"/>
            <a:ext cx="2407573" cy="3484645"/>
          </a:xfrm>
          <a:prstGeom prst="rect">
            <a:avLst/>
          </a:prstGeom>
          <a:ln>
            <a:solidFill>
              <a:schemeClr val="accent1"/>
            </a:solidFill>
          </a:ln>
        </p:spPr>
      </p:pic>
      <p:pic>
        <p:nvPicPr>
          <p:cNvPr id="11" name="Immagine 10">
            <a:extLst>
              <a:ext uri="{FF2B5EF4-FFF2-40B4-BE49-F238E27FC236}">
                <a16:creationId xmlns:a16="http://schemas.microsoft.com/office/drawing/2014/main" id="{567ED95D-74CD-4110-9459-F8AED1FD8C64}"/>
              </a:ext>
            </a:extLst>
          </p:cNvPr>
          <p:cNvPicPr>
            <a:picLocks noChangeAspect="1"/>
          </p:cNvPicPr>
          <p:nvPr/>
        </p:nvPicPr>
        <p:blipFill rotWithShape="1">
          <a:blip r:embed="rId7" cstate="print"/>
          <a:srcRect l="31888" t="14475" r="44488" b="36000"/>
          <a:stretch/>
        </p:blipFill>
        <p:spPr>
          <a:xfrm>
            <a:off x="8976320" y="3140969"/>
            <a:ext cx="2643091" cy="3116692"/>
          </a:xfrm>
          <a:prstGeom prst="rect">
            <a:avLst/>
          </a:prstGeom>
          <a:ln>
            <a:solidFill>
              <a:schemeClr val="accent1"/>
            </a:solidFill>
          </a:ln>
        </p:spPr>
      </p:pic>
      <p:pic>
        <p:nvPicPr>
          <p:cNvPr id="10" name="Immagine 9">
            <a:extLst>
              <a:ext uri="{FF2B5EF4-FFF2-40B4-BE49-F238E27FC236}">
                <a16:creationId xmlns:a16="http://schemas.microsoft.com/office/drawing/2014/main" id="{F369E629-E074-4EAE-BDB5-26EB7C8ED1A6}"/>
              </a:ext>
            </a:extLst>
          </p:cNvPr>
          <p:cNvPicPr>
            <a:picLocks noChangeAspect="1"/>
          </p:cNvPicPr>
          <p:nvPr/>
        </p:nvPicPr>
        <p:blipFill rotWithShape="1">
          <a:blip r:embed="rId8" cstate="print"/>
          <a:srcRect l="33859" t="8000" r="33465" b="8000"/>
          <a:stretch/>
        </p:blipFill>
        <p:spPr>
          <a:xfrm>
            <a:off x="6288022" y="740702"/>
            <a:ext cx="3936437" cy="5692149"/>
          </a:xfrm>
          <a:prstGeom prst="rect">
            <a:avLst/>
          </a:prstGeom>
          <a:ln>
            <a:solidFill>
              <a:schemeClr val="accent4"/>
            </a:solidFill>
          </a:ln>
        </p:spPr>
      </p:pic>
    </p:spTree>
    <p:extLst>
      <p:ext uri="{BB962C8B-B14F-4D97-AF65-F5344CB8AC3E}">
        <p14:creationId xmlns:p14="http://schemas.microsoft.com/office/powerpoint/2010/main" val="90007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7" name="Content Placeholder 4" descr="A blue and white logo">
            <a:extLst>
              <a:ext uri="{FF2B5EF4-FFF2-40B4-BE49-F238E27FC236}">
                <a16:creationId xmlns:a16="http://schemas.microsoft.com/office/drawing/2014/main" id="{C85C1804-5C7F-29E3-0E4F-00A21682A2E7}"/>
              </a:ext>
            </a:extLst>
          </p:cNvPr>
          <p:cNvPicPr>
            <a:picLocks noGrp="1" noChangeAspect="1"/>
          </p:cNvPicPr>
          <p:nvPr>
            <p:ph idx="1"/>
          </p:nvPr>
        </p:nvPicPr>
        <p:blipFill rotWithShape="1">
          <a:blip r:embed="rId2"/>
          <a:srcRect l="5676" r="5864"/>
          <a:stretch/>
        </p:blipFill>
        <p:spPr>
          <a:xfrm>
            <a:off x="4770546" y="642381"/>
            <a:ext cx="6245684" cy="3506538"/>
          </a:xfrm>
          <a:prstGeom prst="rect">
            <a:avLst/>
          </a:prstGeom>
        </p:spPr>
      </p:pic>
      <p:pic>
        <p:nvPicPr>
          <p:cNvPr id="5" name="Picture 4"/>
          <p:cNvPicPr>
            <a:picLocks noChangeAspect="1"/>
          </p:cNvPicPr>
          <p:nvPr/>
        </p:nvPicPr>
        <p:blipFill>
          <a:blip r:embed="rId3"/>
          <a:stretch>
            <a:fillRect/>
          </a:stretch>
        </p:blipFill>
        <p:spPr>
          <a:xfrm>
            <a:off x="556652" y="215152"/>
            <a:ext cx="4213894" cy="6203578"/>
          </a:xfrm>
          <a:prstGeom prst="rect">
            <a:avLst/>
          </a:prstGeom>
        </p:spPr>
      </p:pic>
    </p:spTree>
    <p:extLst>
      <p:ext uri="{BB962C8B-B14F-4D97-AF65-F5344CB8AC3E}">
        <p14:creationId xmlns:p14="http://schemas.microsoft.com/office/powerpoint/2010/main" val="226302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418ABD-D152-3EAF-1FC8-6F483672C06B}"/>
              </a:ext>
            </a:extLst>
          </p:cNvPr>
          <p:cNvSpPr>
            <a:spLocks noGrp="1"/>
          </p:cNvSpPr>
          <p:nvPr>
            <p:ph type="title"/>
          </p:nvPr>
        </p:nvSpPr>
        <p:spPr>
          <a:xfrm>
            <a:off x="622570" y="838646"/>
            <a:ext cx="3709991" cy="5180709"/>
          </a:xfrm>
        </p:spPr>
        <p:txBody>
          <a:bodyPr>
            <a:normAutofit/>
          </a:bodyPr>
          <a:lstStyle/>
          <a:p>
            <a:r>
              <a:rPr lang="en-US" sz="3300" i="1" dirty="0">
                <a:latin typeface="Noto Sans" panose="020B0502040204020203" pitchFamily="34" charset="0"/>
              </a:rPr>
              <a:t>  Quality health care can be defined in many ways but there is growing acknowledgement that quality health services should be:</a:t>
            </a:r>
            <a:br>
              <a:rPr lang="en-US" sz="3300" i="1" dirty="0">
                <a:latin typeface="Noto Sans" panose="020B0502040204020203" pitchFamily="34" charset="0"/>
              </a:rPr>
            </a:br>
            <a:endParaRPr lang="en-US" sz="3300" i="1" dirty="0"/>
          </a:p>
        </p:txBody>
      </p:sp>
      <p:sp useBgFill="1">
        <p:nvSpPr>
          <p:cNvPr id="35" name="Rectangle 34">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136E98A1-F568-A44D-8160-25A9188B2FE0}"/>
              </a:ext>
            </a:extLst>
          </p:cNvPr>
          <p:cNvSpPr>
            <a:spLocks noGrp="1"/>
          </p:cNvSpPr>
          <p:nvPr>
            <p:ph idx="1"/>
          </p:nvPr>
        </p:nvSpPr>
        <p:spPr>
          <a:xfrm>
            <a:off x="5163671" y="838647"/>
            <a:ext cx="5823328" cy="5180708"/>
          </a:xfrm>
        </p:spPr>
        <p:txBody>
          <a:bodyPr anchor="ctr">
            <a:normAutofit/>
          </a:bodyPr>
          <a:lstStyle/>
          <a:p>
            <a:pPr>
              <a:buFont typeface="Arial" panose="020B0604020202020204" pitchFamily="34" charset="0"/>
              <a:buChar char="•"/>
            </a:pPr>
            <a:r>
              <a:rPr lang="en-US" sz="1600" b="1" i="0" dirty="0">
                <a:solidFill>
                  <a:schemeClr val="tx2"/>
                </a:solidFill>
                <a:effectLst/>
                <a:latin typeface="Noto Sans" panose="020B0502040204020203" pitchFamily="34" charset="0"/>
              </a:rPr>
              <a:t>Effective</a:t>
            </a:r>
            <a:r>
              <a:rPr lang="en-US" sz="1600" b="0" i="0" dirty="0">
                <a:solidFill>
                  <a:schemeClr val="tx2"/>
                </a:solidFill>
                <a:effectLst/>
                <a:latin typeface="Noto Sans" panose="020B0502040204020203" pitchFamily="34" charset="0"/>
              </a:rPr>
              <a:t> – providing evidence-based healthcare services to those who need them;</a:t>
            </a:r>
          </a:p>
          <a:p>
            <a:pPr>
              <a:buFont typeface="Arial" panose="020B0604020202020204" pitchFamily="34" charset="0"/>
              <a:buChar char="•"/>
            </a:pPr>
            <a:r>
              <a:rPr lang="en-US" sz="1600" b="1" i="0" dirty="0">
                <a:solidFill>
                  <a:schemeClr val="tx2"/>
                </a:solidFill>
                <a:effectLst/>
                <a:latin typeface="Noto Sans" panose="020B0502040204020203" pitchFamily="34" charset="0"/>
              </a:rPr>
              <a:t>Safe</a:t>
            </a:r>
            <a:r>
              <a:rPr lang="en-US" sz="1600" b="0" i="0" dirty="0">
                <a:solidFill>
                  <a:schemeClr val="tx2"/>
                </a:solidFill>
                <a:effectLst/>
                <a:latin typeface="Noto Sans" panose="020B0502040204020203" pitchFamily="34" charset="0"/>
              </a:rPr>
              <a:t> – avoiding harm to people for whom the care is intended; and</a:t>
            </a:r>
          </a:p>
          <a:p>
            <a:pPr>
              <a:buFont typeface="Arial" panose="020B0604020202020204" pitchFamily="34" charset="0"/>
              <a:buChar char="•"/>
            </a:pPr>
            <a:r>
              <a:rPr lang="en-US" sz="1600" b="1" i="0" dirty="0">
                <a:solidFill>
                  <a:schemeClr val="tx2"/>
                </a:solidFill>
                <a:effectLst/>
                <a:latin typeface="Noto Sans" panose="020B0502040204020203" pitchFamily="34" charset="0"/>
              </a:rPr>
              <a:t>People-centred</a:t>
            </a:r>
            <a:r>
              <a:rPr lang="en-US" sz="1600" b="0" i="0" dirty="0">
                <a:solidFill>
                  <a:schemeClr val="tx2"/>
                </a:solidFill>
                <a:effectLst/>
                <a:latin typeface="Noto Sans" panose="020B0502040204020203" pitchFamily="34" charset="0"/>
              </a:rPr>
              <a:t> – providing care that responds to individual preferences, needs and values.</a:t>
            </a:r>
          </a:p>
          <a:p>
            <a:r>
              <a:rPr lang="en-US" sz="1600" b="0" i="0" dirty="0">
                <a:solidFill>
                  <a:schemeClr val="tx2"/>
                </a:solidFill>
                <a:effectLst/>
                <a:latin typeface="Noto Sans" panose="020B0502040204020203" pitchFamily="34" charset="0"/>
              </a:rPr>
              <a:t>To realize the benefits of quality health care, health services must be:</a:t>
            </a:r>
          </a:p>
          <a:p>
            <a:pPr>
              <a:buFont typeface="Arial" panose="020B0604020202020204" pitchFamily="34" charset="0"/>
              <a:buChar char="•"/>
            </a:pPr>
            <a:r>
              <a:rPr lang="en-US" sz="1600" b="1" i="0" dirty="0">
                <a:solidFill>
                  <a:schemeClr val="tx2"/>
                </a:solidFill>
                <a:effectLst/>
                <a:latin typeface="Noto Sans" panose="020B0502040204020203" pitchFamily="34" charset="0"/>
              </a:rPr>
              <a:t>Timely</a:t>
            </a:r>
            <a:r>
              <a:rPr lang="en-US" sz="1600" b="0" i="0" dirty="0">
                <a:solidFill>
                  <a:schemeClr val="tx2"/>
                </a:solidFill>
                <a:effectLst/>
                <a:latin typeface="Noto Sans" panose="020B0502040204020203" pitchFamily="34" charset="0"/>
              </a:rPr>
              <a:t> – reducing waiting times and sometimes harmful delays;</a:t>
            </a:r>
          </a:p>
          <a:p>
            <a:pPr>
              <a:buFont typeface="Arial" panose="020B0604020202020204" pitchFamily="34" charset="0"/>
              <a:buChar char="•"/>
            </a:pPr>
            <a:r>
              <a:rPr lang="en-US" sz="1600" b="1" i="0" dirty="0">
                <a:solidFill>
                  <a:schemeClr val="tx2"/>
                </a:solidFill>
                <a:effectLst/>
                <a:latin typeface="Noto Sans" panose="020B0502040204020203" pitchFamily="34" charset="0"/>
              </a:rPr>
              <a:t>Equitable</a:t>
            </a:r>
            <a:r>
              <a:rPr lang="en-US" sz="1600" b="0" i="0" dirty="0">
                <a:solidFill>
                  <a:schemeClr val="tx2"/>
                </a:solidFill>
                <a:effectLst/>
                <a:latin typeface="Noto Sans" panose="020B0502040204020203" pitchFamily="34" charset="0"/>
              </a:rPr>
              <a:t> – providing care that does not vary in quality on account of gender, ethnicity, geographic location, and socio-economic status;</a:t>
            </a:r>
          </a:p>
          <a:p>
            <a:pPr>
              <a:buFont typeface="Arial" panose="020B0604020202020204" pitchFamily="34" charset="0"/>
              <a:buChar char="•"/>
            </a:pPr>
            <a:r>
              <a:rPr lang="en-US" sz="1600" b="1" i="0" dirty="0">
                <a:solidFill>
                  <a:schemeClr val="tx2"/>
                </a:solidFill>
                <a:effectLst/>
                <a:latin typeface="Noto Sans" panose="020B0502040204020203" pitchFamily="34" charset="0"/>
              </a:rPr>
              <a:t>Integrated</a:t>
            </a:r>
            <a:r>
              <a:rPr lang="en-US" sz="1600" b="0" i="0" dirty="0">
                <a:solidFill>
                  <a:schemeClr val="tx2"/>
                </a:solidFill>
                <a:effectLst/>
                <a:latin typeface="Noto Sans" panose="020B0502040204020203" pitchFamily="34" charset="0"/>
              </a:rPr>
              <a:t> – providing care that makes available the full range of health services throughout the life course;</a:t>
            </a:r>
          </a:p>
          <a:p>
            <a:pPr>
              <a:buFont typeface="Arial" panose="020B0604020202020204" pitchFamily="34" charset="0"/>
              <a:buChar char="•"/>
            </a:pPr>
            <a:r>
              <a:rPr lang="en-US" sz="1600" b="1" i="0" dirty="0">
                <a:solidFill>
                  <a:schemeClr val="tx2"/>
                </a:solidFill>
                <a:effectLst/>
                <a:latin typeface="Noto Sans" panose="020B0502040204020203" pitchFamily="34" charset="0"/>
              </a:rPr>
              <a:t>Efficient</a:t>
            </a:r>
            <a:r>
              <a:rPr lang="en-US" sz="1600" b="0" i="0" dirty="0">
                <a:solidFill>
                  <a:schemeClr val="tx2"/>
                </a:solidFill>
                <a:effectLst/>
                <a:latin typeface="Noto Sans" panose="020B0502040204020203" pitchFamily="34" charset="0"/>
              </a:rPr>
              <a:t> – maximizing the benefit of available resources and avoiding waste.</a:t>
            </a:r>
          </a:p>
          <a:p>
            <a:endParaRPr lang="en-US" sz="1600" dirty="0">
              <a:solidFill>
                <a:schemeClr val="tx2"/>
              </a:solidFill>
            </a:endParaRPr>
          </a:p>
        </p:txBody>
      </p:sp>
    </p:spTree>
    <p:extLst>
      <p:ext uri="{BB962C8B-B14F-4D97-AF65-F5344CB8AC3E}">
        <p14:creationId xmlns:p14="http://schemas.microsoft.com/office/powerpoint/2010/main" val="654983203"/>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 do a lot of tests  but they always pass, why should I bother  ?</a:t>
            </a:r>
            <a:endParaRPr lang="en-IE" dirty="0"/>
          </a:p>
        </p:txBody>
      </p:sp>
      <p:sp>
        <p:nvSpPr>
          <p:cNvPr id="3" name="Content Placeholder 2"/>
          <p:cNvSpPr>
            <a:spLocks noGrp="1"/>
          </p:cNvSpPr>
          <p:nvPr>
            <p:ph idx="1"/>
          </p:nvPr>
        </p:nvSpPr>
        <p:spPr/>
        <p:txBody>
          <a:bodyPr/>
          <a:lstStyle/>
          <a:p>
            <a:r>
              <a:rPr lang="en-GB" dirty="0"/>
              <a:t> 1-2 %</a:t>
            </a:r>
          </a:p>
          <a:p>
            <a:r>
              <a:rPr lang="en-GB" dirty="0"/>
              <a:t> </a:t>
            </a:r>
            <a:endParaRPr lang="en-IE" dirty="0"/>
          </a:p>
        </p:txBody>
      </p:sp>
      <p:pic>
        <p:nvPicPr>
          <p:cNvPr id="5" name="Picture 4"/>
          <p:cNvPicPr>
            <a:picLocks noChangeAspect="1"/>
          </p:cNvPicPr>
          <p:nvPr/>
        </p:nvPicPr>
        <p:blipFill>
          <a:blip r:embed="rId2"/>
          <a:stretch>
            <a:fillRect/>
          </a:stretch>
        </p:blipFill>
        <p:spPr>
          <a:xfrm>
            <a:off x="0" y="3773829"/>
            <a:ext cx="7019925" cy="2638425"/>
          </a:xfrm>
          <a:prstGeom prst="rect">
            <a:avLst/>
          </a:prstGeom>
        </p:spPr>
      </p:pic>
      <p:pic>
        <p:nvPicPr>
          <p:cNvPr id="7" name="Picture 6"/>
          <p:cNvPicPr>
            <a:picLocks noChangeAspect="1"/>
          </p:cNvPicPr>
          <p:nvPr/>
        </p:nvPicPr>
        <p:blipFill>
          <a:blip r:embed="rId3"/>
          <a:stretch>
            <a:fillRect/>
          </a:stretch>
        </p:blipFill>
        <p:spPr>
          <a:xfrm>
            <a:off x="7419437" y="2360399"/>
            <a:ext cx="5128857" cy="3508802"/>
          </a:xfrm>
          <a:prstGeom prst="rect">
            <a:avLst/>
          </a:prstGeom>
        </p:spPr>
      </p:pic>
      <p:pic>
        <p:nvPicPr>
          <p:cNvPr id="9" name="Picture 8"/>
          <p:cNvPicPr>
            <a:picLocks noChangeAspect="1"/>
          </p:cNvPicPr>
          <p:nvPr/>
        </p:nvPicPr>
        <p:blipFill>
          <a:blip r:embed="rId4"/>
          <a:stretch>
            <a:fillRect/>
          </a:stretch>
        </p:blipFill>
        <p:spPr>
          <a:xfrm>
            <a:off x="381773" y="1499029"/>
            <a:ext cx="5810250" cy="2838450"/>
          </a:xfrm>
          <a:prstGeom prst="rect">
            <a:avLst/>
          </a:prstGeom>
        </p:spPr>
      </p:pic>
      <p:pic>
        <p:nvPicPr>
          <p:cNvPr id="10" name="Picture 9"/>
          <p:cNvPicPr>
            <a:picLocks noChangeAspect="1"/>
          </p:cNvPicPr>
          <p:nvPr/>
        </p:nvPicPr>
        <p:blipFill>
          <a:blip r:embed="rId5"/>
          <a:stretch>
            <a:fillRect/>
          </a:stretch>
        </p:blipFill>
        <p:spPr>
          <a:xfrm>
            <a:off x="5528369" y="1825625"/>
            <a:ext cx="4591685" cy="4679564"/>
          </a:xfrm>
          <a:prstGeom prst="rect">
            <a:avLst/>
          </a:prstGeom>
        </p:spPr>
      </p:pic>
    </p:spTree>
    <p:extLst>
      <p:ext uri="{BB962C8B-B14F-4D97-AF65-F5344CB8AC3E}">
        <p14:creationId xmlns:p14="http://schemas.microsoft.com/office/powerpoint/2010/main" val="3327668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EU 59/13</a:t>
            </a:r>
            <a:br>
              <a:rPr lang="en-IE" dirty="0"/>
            </a:br>
            <a:endParaRPr lang="en-IE" dirty="0"/>
          </a:p>
        </p:txBody>
      </p:sp>
      <p:sp>
        <p:nvSpPr>
          <p:cNvPr id="3" name="Content Placeholder 2"/>
          <p:cNvSpPr>
            <a:spLocks noGrp="1"/>
          </p:cNvSpPr>
          <p:nvPr>
            <p:ph idx="1"/>
          </p:nvPr>
        </p:nvSpPr>
        <p:spPr/>
        <p:txBody>
          <a:bodyPr>
            <a:normAutofit fontScale="92500" lnSpcReduction="20000"/>
          </a:bodyPr>
          <a:lstStyle/>
          <a:p>
            <a:pPr marL="0" indent="0">
              <a:buNone/>
            </a:pPr>
            <a:r>
              <a:rPr lang="en-IE" sz="2800" i="1" dirty="0"/>
              <a:t>Accidental and unintended medical exposures are a source of continuing concern … </a:t>
            </a:r>
          </a:p>
          <a:p>
            <a:pPr marL="0" indent="0">
              <a:buNone/>
            </a:pPr>
            <a:endParaRPr lang="en-IE" sz="2800" i="1" dirty="0"/>
          </a:p>
          <a:p>
            <a:pPr marL="0" indent="0">
              <a:buNone/>
            </a:pPr>
            <a:r>
              <a:rPr lang="en-IE" sz="2800" i="1" dirty="0"/>
              <a:t>It is the role of the competent authority in radiation protection to address the prevention of accidental and unintended medical exposure and the follow-up in case of their occurrence… </a:t>
            </a:r>
          </a:p>
          <a:p>
            <a:pPr marL="0" indent="0">
              <a:buNone/>
            </a:pPr>
            <a:endParaRPr lang="en-IE" sz="2800" i="1" dirty="0"/>
          </a:p>
          <a:p>
            <a:pPr marL="0" indent="0">
              <a:buNone/>
            </a:pPr>
            <a:r>
              <a:rPr lang="en-IE" sz="2800" i="1" dirty="0"/>
              <a:t>In this respect, the role of quality assurance programmes, including a study of risks in radiotherapy, to avoid such incidents should be emphasised, and recording, reporting, analysis and corrective action should be required in such cases.</a:t>
            </a:r>
          </a:p>
        </p:txBody>
      </p:sp>
      <p:pic>
        <p:nvPicPr>
          <p:cNvPr id="5" name="Graphic 4" descr="Warning with solid fill">
            <a:extLst>
              <a:ext uri="{FF2B5EF4-FFF2-40B4-BE49-F238E27FC236}">
                <a16:creationId xmlns:a16="http://schemas.microsoft.com/office/drawing/2014/main" id="{4FE34EF5-58BC-5623-D3A7-B0026C5A6C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959" y="400050"/>
            <a:ext cx="914400" cy="914400"/>
          </a:xfrm>
          <a:prstGeom prst="rect">
            <a:avLst/>
          </a:prstGeom>
        </p:spPr>
      </p:pic>
    </p:spTree>
    <p:extLst>
      <p:ext uri="{BB962C8B-B14F-4D97-AF65-F5344CB8AC3E}">
        <p14:creationId xmlns:p14="http://schemas.microsoft.com/office/powerpoint/2010/main" val="12729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548680"/>
            <a:ext cx="8229600" cy="1143000"/>
          </a:xfrm>
        </p:spPr>
        <p:txBody>
          <a:bodyPr>
            <a:normAutofit/>
          </a:bodyPr>
          <a:lstStyle/>
          <a:p>
            <a:r>
              <a:rPr lang="en-IE" dirty="0"/>
              <a:t>Incident analysis teams :</a:t>
            </a:r>
            <a:br>
              <a:rPr lang="en-IE" dirty="0"/>
            </a:br>
            <a:endParaRPr lang="en-IE" dirty="0"/>
          </a:p>
        </p:txBody>
      </p:sp>
      <p:sp>
        <p:nvSpPr>
          <p:cNvPr id="3" name="Content Placeholder 2"/>
          <p:cNvSpPr>
            <a:spLocks noGrp="1"/>
          </p:cNvSpPr>
          <p:nvPr>
            <p:ph idx="1"/>
          </p:nvPr>
        </p:nvSpPr>
        <p:spPr/>
        <p:txBody>
          <a:bodyPr>
            <a:normAutofit/>
          </a:bodyPr>
          <a:lstStyle/>
          <a:p>
            <a:r>
              <a:rPr lang="en-IE" dirty="0"/>
              <a:t>The person in charge of the facility/department/staff where the incident took place;</a:t>
            </a:r>
          </a:p>
          <a:p>
            <a:r>
              <a:rPr lang="en-IE" dirty="0"/>
              <a:t>The person who was exposed;</a:t>
            </a:r>
          </a:p>
          <a:p>
            <a:r>
              <a:rPr lang="en-IE" dirty="0"/>
              <a:t>The person(s) acting as operator during the exposure;</a:t>
            </a:r>
          </a:p>
          <a:p>
            <a:r>
              <a:rPr lang="en-IE" dirty="0"/>
              <a:t>The Radiation Protection Officer; and</a:t>
            </a:r>
          </a:p>
          <a:p>
            <a:r>
              <a:rPr lang="en-IE" dirty="0"/>
              <a:t>The Radiation Protection Expert / Medical Physics expert.</a:t>
            </a:r>
          </a:p>
          <a:p>
            <a:r>
              <a:rPr lang="en-IE" dirty="0"/>
              <a:t>In the case of an incident which occurred as a result of defective equipment the following  people should also be involved in the investigation:</a:t>
            </a:r>
          </a:p>
          <a:p>
            <a:pPr lvl="1"/>
            <a:r>
              <a:rPr lang="en-IE" dirty="0"/>
              <a:t>The service engineer who examined the equipment following the incident; and</a:t>
            </a:r>
          </a:p>
          <a:p>
            <a:pPr lvl="1"/>
            <a:r>
              <a:rPr lang="en-IE" dirty="0"/>
              <a:t>The person who was responsible for quality assurance on the equipment.</a:t>
            </a:r>
          </a:p>
        </p:txBody>
      </p:sp>
      <p:pic>
        <p:nvPicPr>
          <p:cNvPr id="5" name="Graphic 4" descr="Group of men with solid fill">
            <a:extLst>
              <a:ext uri="{FF2B5EF4-FFF2-40B4-BE49-F238E27FC236}">
                <a16:creationId xmlns:a16="http://schemas.microsoft.com/office/drawing/2014/main" id="{B9CC34BB-CBC9-CC01-7A0C-9A775C0301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2599" y="2971800"/>
            <a:ext cx="914400" cy="914400"/>
          </a:xfrm>
          <a:prstGeom prst="rect">
            <a:avLst/>
          </a:prstGeom>
        </p:spPr>
      </p:pic>
    </p:spTree>
    <p:extLst>
      <p:ext uri="{BB962C8B-B14F-4D97-AF65-F5344CB8AC3E}">
        <p14:creationId xmlns:p14="http://schemas.microsoft.com/office/powerpoint/2010/main" val="735184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2836FF-945C-48EA-A449-7EDFC73F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0"/>
            <a:ext cx="6069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83BC7947-FCF0-4F53-A871-5E847286C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5E04DFB-DE39-4410-A457-DD1B62DE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176109"/>
            <a:ext cx="6069743" cy="164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6449961" y="284176"/>
            <a:ext cx="5094980" cy="1508760"/>
          </a:xfrm>
        </p:spPr>
        <p:txBody>
          <a:bodyPr>
            <a:normAutofit/>
          </a:bodyPr>
          <a:lstStyle/>
          <a:p>
            <a:r>
              <a:rPr lang="en-IE" dirty="0">
                <a:solidFill>
                  <a:schemeClr val="tx2"/>
                </a:solidFill>
              </a:rPr>
              <a:t>The incident reporting toolkit</a:t>
            </a:r>
          </a:p>
        </p:txBody>
      </p:sp>
      <p:pic>
        <p:nvPicPr>
          <p:cNvPr id="5" name="Graphic 4" descr="Wrench outline">
            <a:extLst>
              <a:ext uri="{FF2B5EF4-FFF2-40B4-BE49-F238E27FC236}">
                <a16:creationId xmlns:a16="http://schemas.microsoft.com/office/drawing/2014/main" id="{17503C66-BB49-6940-ED73-44DE4928B3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275" y="982706"/>
            <a:ext cx="4851141" cy="4851141"/>
          </a:xfrm>
          <a:prstGeom prst="rect">
            <a:avLst/>
          </a:prstGeom>
        </p:spPr>
      </p:pic>
      <p:sp>
        <p:nvSpPr>
          <p:cNvPr id="3" name="Content Placeholder 2"/>
          <p:cNvSpPr>
            <a:spLocks noGrp="1"/>
          </p:cNvSpPr>
          <p:nvPr>
            <p:ph idx="1"/>
          </p:nvPr>
        </p:nvSpPr>
        <p:spPr>
          <a:xfrm>
            <a:off x="6454363" y="2011680"/>
            <a:ext cx="5090578" cy="4206240"/>
          </a:xfrm>
        </p:spPr>
        <p:txBody>
          <a:bodyPr>
            <a:normAutofit fontScale="92500" lnSpcReduction="10000"/>
          </a:bodyPr>
          <a:lstStyle/>
          <a:p>
            <a:r>
              <a:rPr lang="en-IE" sz="1900" dirty="0">
                <a:solidFill>
                  <a:schemeClr val="bg1"/>
                </a:solidFill>
              </a:rPr>
              <a:t>What  has  happened the patient and their care </a:t>
            </a:r>
          </a:p>
          <a:p>
            <a:r>
              <a:rPr lang="en-IE" sz="1900" dirty="0">
                <a:solidFill>
                  <a:schemeClr val="bg1"/>
                </a:solidFill>
              </a:rPr>
              <a:t>The guidelines ( read them)</a:t>
            </a:r>
          </a:p>
          <a:p>
            <a:r>
              <a:rPr lang="en-IE" sz="1900" dirty="0">
                <a:solidFill>
                  <a:schemeClr val="bg1"/>
                </a:solidFill>
              </a:rPr>
              <a:t>Good safety culture, Active RSO &amp; trained staff</a:t>
            </a:r>
          </a:p>
          <a:p>
            <a:r>
              <a:rPr lang="en-IE" sz="1900" dirty="0">
                <a:solidFill>
                  <a:schemeClr val="bg1"/>
                </a:solidFill>
              </a:rPr>
              <a:t>Incident recording software</a:t>
            </a:r>
          </a:p>
          <a:p>
            <a:r>
              <a:rPr lang="en-IE" sz="1900" dirty="0">
                <a:solidFill>
                  <a:schemeClr val="bg1"/>
                </a:solidFill>
              </a:rPr>
              <a:t>Dose tracking software</a:t>
            </a:r>
          </a:p>
          <a:p>
            <a:r>
              <a:rPr lang="en-IE" sz="1900" dirty="0">
                <a:solidFill>
                  <a:schemeClr val="bg1"/>
                </a:solidFill>
              </a:rPr>
              <a:t>Quality structures for investigation/reporting</a:t>
            </a:r>
          </a:p>
          <a:p>
            <a:r>
              <a:rPr lang="en-IE" sz="1900" dirty="0">
                <a:solidFill>
                  <a:schemeClr val="bg1"/>
                </a:solidFill>
              </a:rPr>
              <a:t>Medical physics expert with appropriate dose software</a:t>
            </a:r>
          </a:p>
          <a:p>
            <a:r>
              <a:rPr lang="en-IE" sz="1900" dirty="0">
                <a:solidFill>
                  <a:schemeClr val="bg1"/>
                </a:solidFill>
              </a:rPr>
              <a:t> Resource to report  and follow up on findings</a:t>
            </a:r>
          </a:p>
          <a:p>
            <a:r>
              <a:rPr lang="en-IE" sz="1900" dirty="0">
                <a:solidFill>
                  <a:schemeClr val="bg1"/>
                </a:solidFill>
              </a:rPr>
              <a:t>Patient disclosure training</a:t>
            </a:r>
          </a:p>
          <a:p>
            <a:r>
              <a:rPr lang="en-IE" sz="1900" dirty="0">
                <a:solidFill>
                  <a:schemeClr val="bg1"/>
                </a:solidFill>
              </a:rPr>
              <a:t>Records</a:t>
            </a:r>
          </a:p>
        </p:txBody>
      </p:sp>
    </p:spTree>
    <p:extLst>
      <p:ext uri="{BB962C8B-B14F-4D97-AF65-F5344CB8AC3E}">
        <p14:creationId xmlns:p14="http://schemas.microsoft.com/office/powerpoint/2010/main" val="1424217737"/>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Every system  is not always perfect but we can use a priori knowledge to mitigate  future risks</a:t>
            </a:r>
            <a:endParaRPr lang="en-IE" dirty="0"/>
          </a:p>
        </p:txBody>
      </p:sp>
      <p:graphicFrame>
        <p:nvGraphicFramePr>
          <p:cNvPr id="5" name="Content Placeholder 2">
            <a:extLst>
              <a:ext uri="{FF2B5EF4-FFF2-40B4-BE49-F238E27FC236}">
                <a16:creationId xmlns:a16="http://schemas.microsoft.com/office/drawing/2014/main" id="{BC194AE2-B61A-9360-C08F-13B64124D60D}"/>
              </a:ext>
            </a:extLst>
          </p:cNvPr>
          <p:cNvGraphicFramePr>
            <a:graphicFrameLocks noGrp="1"/>
          </p:cNvGraphicFramePr>
          <p:nvPr>
            <p:ph idx="1"/>
          </p:nvPr>
        </p:nvGraphicFramePr>
        <p:xfrm>
          <a:off x="1203325" y="2011363"/>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5643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ctrTitle"/>
          </p:nvPr>
        </p:nvSpPr>
        <p:spPr>
          <a:xfrm>
            <a:off x="1025235" y="2202873"/>
            <a:ext cx="9642765" cy="1712603"/>
          </a:xfrm>
          <a:prstGeom prst="rect">
            <a:avLst/>
          </a:prstGeom>
          <a:noFill/>
          <a:ln>
            <a:noFill/>
          </a:ln>
        </p:spPr>
        <p:txBody>
          <a:bodyPr spcFirstLastPara="1" wrap="square" lIns="91425" tIns="45700" rIns="91425" bIns="45700" anchor="t" anchorCtr="0">
            <a:noAutofit/>
          </a:bodyPr>
          <a:lstStyle/>
          <a:p>
            <a:r>
              <a:rPr lang="it-IT" sz="2800" b="1" dirty="0" err="1">
                <a:latin typeface="+mj-lt"/>
              </a:rPr>
              <a:t>Estimation</a:t>
            </a:r>
            <a:r>
              <a:rPr lang="it-IT" sz="2800" b="1" dirty="0">
                <a:latin typeface="+mj-lt"/>
              </a:rPr>
              <a:t> of </a:t>
            </a:r>
            <a:r>
              <a:rPr lang="it-IT" sz="2800" b="1" dirty="0" err="1">
                <a:latin typeface="+mj-lt"/>
              </a:rPr>
              <a:t>effective</a:t>
            </a:r>
            <a:r>
              <a:rPr lang="it-IT" sz="2800" b="1" dirty="0">
                <a:latin typeface="+mj-lt"/>
              </a:rPr>
              <a:t> and </a:t>
            </a:r>
            <a:r>
              <a:rPr lang="it-IT" sz="2800" b="1" dirty="0" err="1">
                <a:latin typeface="+mj-lt"/>
              </a:rPr>
              <a:t>organ</a:t>
            </a:r>
            <a:r>
              <a:rPr lang="it-IT" sz="2800" b="1" dirty="0">
                <a:latin typeface="+mj-lt"/>
              </a:rPr>
              <a:t> </a:t>
            </a:r>
            <a:r>
              <a:rPr lang="it-IT" sz="2800" b="1" dirty="0" err="1">
                <a:latin typeface="+mj-lt"/>
              </a:rPr>
              <a:t>doses</a:t>
            </a:r>
            <a:r>
              <a:rPr lang="it-IT" sz="2800" b="1" dirty="0">
                <a:latin typeface="+mj-lt"/>
              </a:rPr>
              <a:t> in </a:t>
            </a:r>
            <a:r>
              <a:rPr lang="it-IT" sz="2800" b="1" dirty="0" err="1">
                <a:latin typeface="+mj-lt"/>
              </a:rPr>
              <a:t>patient</a:t>
            </a:r>
            <a:r>
              <a:rPr lang="it-IT" sz="2800" b="1" dirty="0">
                <a:latin typeface="+mj-lt"/>
              </a:rPr>
              <a:t> </a:t>
            </a:r>
            <a:r>
              <a:rPr lang="it-IT" sz="2800" b="1" dirty="0" err="1">
                <a:latin typeface="+mj-lt"/>
              </a:rPr>
              <a:t>undergoing</a:t>
            </a:r>
            <a:r>
              <a:rPr lang="it-IT" sz="2800" b="1" dirty="0">
                <a:latin typeface="+mj-lt"/>
              </a:rPr>
              <a:t> </a:t>
            </a:r>
            <a:r>
              <a:rPr lang="it-IT" sz="2800" b="1" dirty="0" err="1">
                <a:latin typeface="+mj-lt"/>
              </a:rPr>
              <a:t>interventional</a:t>
            </a:r>
            <a:r>
              <a:rPr lang="it-IT" sz="2800" b="1" dirty="0">
                <a:latin typeface="+mj-lt"/>
              </a:rPr>
              <a:t> </a:t>
            </a:r>
            <a:r>
              <a:rPr lang="it-IT" sz="2800" b="1" dirty="0" err="1">
                <a:latin typeface="+mj-lt"/>
              </a:rPr>
              <a:t>neuroradiology</a:t>
            </a:r>
            <a:r>
              <a:rPr lang="it-IT" sz="2800" b="1" dirty="0">
                <a:latin typeface="+mj-lt"/>
              </a:rPr>
              <a:t> </a:t>
            </a:r>
            <a:r>
              <a:rPr lang="it-IT" sz="2800" b="1" dirty="0" err="1">
                <a:latin typeface="+mj-lt"/>
              </a:rPr>
              <a:t>procedures</a:t>
            </a:r>
            <a:r>
              <a:rPr lang="it-IT" sz="2800" b="1" dirty="0">
                <a:latin typeface="+mj-lt"/>
              </a:rPr>
              <a:t>: </a:t>
            </a:r>
            <a:br>
              <a:rPr lang="it-IT" sz="2800" b="1" dirty="0">
                <a:latin typeface="+mj-lt"/>
              </a:rPr>
            </a:br>
            <a:r>
              <a:rPr lang="it-IT" sz="2800" b="1" dirty="0">
                <a:latin typeface="+mj-lt"/>
              </a:rPr>
              <a:t>Preliminary </a:t>
            </a:r>
            <a:r>
              <a:rPr lang="it-IT" sz="2800" b="1" dirty="0" err="1">
                <a:latin typeface="+mj-lt"/>
              </a:rPr>
              <a:t>results</a:t>
            </a:r>
            <a:r>
              <a:rPr lang="it-IT" sz="2800" b="1" dirty="0">
                <a:latin typeface="+mj-lt"/>
              </a:rPr>
              <a:t> of a </a:t>
            </a:r>
            <a:r>
              <a:rPr lang="it-IT" sz="2800" b="1" dirty="0" err="1">
                <a:latin typeface="+mj-lt"/>
              </a:rPr>
              <a:t>multicenter</a:t>
            </a:r>
            <a:r>
              <a:rPr lang="it-IT" sz="2800" b="1" dirty="0">
                <a:latin typeface="+mj-lt"/>
              </a:rPr>
              <a:t> study </a:t>
            </a:r>
            <a:br>
              <a:rPr lang="it-IT" b="1" dirty="0">
                <a:latin typeface="+mj-lt"/>
              </a:rPr>
            </a:br>
            <a:endParaRPr b="1" dirty="0">
              <a:latin typeface="+mj-lt"/>
            </a:endParaRPr>
          </a:p>
        </p:txBody>
      </p:sp>
      <p:sp>
        <p:nvSpPr>
          <p:cNvPr id="105" name="Google Shape;105;p1"/>
          <p:cNvSpPr/>
          <p:nvPr/>
        </p:nvSpPr>
        <p:spPr>
          <a:xfrm>
            <a:off x="2438399" y="4064586"/>
            <a:ext cx="7592291" cy="24006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1" u="sng" strike="noStrike" kern="0" cap="none" spc="0" normalizeH="0" baseline="0" noProof="0" dirty="0">
                <a:ln>
                  <a:noFill/>
                </a:ln>
                <a:solidFill>
                  <a:srgbClr val="000000"/>
                </a:solidFill>
                <a:effectLst/>
                <a:uLnTx/>
                <a:uFillTx/>
                <a:latin typeface="Arial"/>
                <a:ea typeface="+mn-ea"/>
                <a:cs typeface="Arial"/>
                <a:sym typeface="Arial"/>
              </a:rPr>
              <a:t>Andrea D’Alessio</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1</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Barbara Cannillo</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1</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Giulia Azzalin</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2</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Roberta Matheoud</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1</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Giuseppe Guzzardi</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3</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Andrea Giorgianni</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4</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Marco Brambilla</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1</a:t>
            </a:r>
            <a:r>
              <a:rPr kumimoji="0" lang="it-IT" sz="1600" b="0" i="1" u="none" strike="noStrike" kern="0" cap="none" spc="0" normalizeH="0" baseline="0" noProof="0" dirty="0">
                <a:ln>
                  <a:noFill/>
                </a:ln>
                <a:solidFill>
                  <a:srgbClr val="000000"/>
                </a:solidFill>
                <a:effectLst/>
                <a:uLnTx/>
                <a:uFillTx/>
                <a:latin typeface="Arial"/>
                <a:ea typeface="+mn-ea"/>
                <a:cs typeface="Arial"/>
                <a:sym typeface="Arial"/>
              </a:rPr>
              <a:t>, Sabina Strocchi</a:t>
            </a:r>
            <a:r>
              <a:rPr kumimoji="0" lang="it-IT" sz="1600" b="0" i="1" u="none" strike="noStrike" kern="0" cap="none" spc="0" normalizeH="0" baseline="30000" noProof="0" dirty="0">
                <a:ln>
                  <a:noFill/>
                </a:ln>
                <a:solidFill>
                  <a:srgbClr val="000000"/>
                </a:solidFill>
                <a:effectLst/>
                <a:uLnTx/>
                <a:uFillTx/>
                <a:latin typeface="Arial"/>
                <a:ea typeface="+mn-ea"/>
                <a:cs typeface="Arial"/>
                <a:sym typeface="Arial"/>
              </a:rPr>
              <a:t>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1"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(1)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Medical</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Physics</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Unit - AOU Maggiore della Carità - Novara -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Italy</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(2) School of Medicine - Università del Piemonte Orientale A. Avogadro - Novara -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Italy</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(3)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Radiology</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Unit - AOU Maggiore della Carità - Novara -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Italy</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(4)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Neuroradiology</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Unit - ASST Sette Laghi - Varese -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Italy</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(5)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Medical</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Physics</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Unit - ASST Sette Laghi - Varese - </a:t>
            </a:r>
            <a:r>
              <a:rPr kumimoji="0" lang="it-IT" sz="1200" b="0" i="0" u="none" strike="noStrike" kern="0" cap="none" spc="0" normalizeH="0" baseline="0" noProof="0" dirty="0" err="1">
                <a:ln>
                  <a:noFill/>
                </a:ln>
                <a:solidFill>
                  <a:srgbClr val="000000"/>
                </a:solidFill>
                <a:effectLst/>
                <a:uLnTx/>
                <a:uFillTx/>
                <a:latin typeface="Arial"/>
                <a:ea typeface="+mn-ea"/>
                <a:cs typeface="Arial"/>
                <a:sym typeface="Arial"/>
              </a:rPr>
              <a:t>Italy</a:t>
            </a:r>
            <a:r>
              <a:rPr kumimoji="0" lang="it-IT" sz="12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6" name="Google Shape;106;p1" descr="Azienda Ospedaliero Universitaria Maggiore della Carità - Home | Facebook"/>
          <p:cNvPicPr preferRelativeResize="0"/>
          <p:nvPr/>
        </p:nvPicPr>
        <p:blipFill rotWithShape="1">
          <a:blip r:embed="rId3">
            <a:alphaModFix/>
          </a:blip>
          <a:srcRect/>
          <a:stretch/>
        </p:blipFill>
        <p:spPr>
          <a:xfrm>
            <a:off x="9622402" y="4091791"/>
            <a:ext cx="1572819" cy="1553453"/>
          </a:xfrm>
          <a:prstGeom prst="rect">
            <a:avLst/>
          </a:prstGeom>
          <a:noFill/>
          <a:ln>
            <a:noFill/>
          </a:ln>
        </p:spPr>
      </p:pic>
      <p:pic>
        <p:nvPicPr>
          <p:cNvPr id="1026" name="Picture 2">
            <a:extLst>
              <a:ext uri="{FF2B5EF4-FFF2-40B4-BE49-F238E27FC236}">
                <a16:creationId xmlns:a16="http://schemas.microsoft.com/office/drawing/2014/main" id="{BF56A9B0-CC6D-9441-4EF6-B33242F303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866" b="20415"/>
          <a:stretch/>
        </p:blipFill>
        <p:spPr bwMode="auto">
          <a:xfrm>
            <a:off x="9157667" y="5821559"/>
            <a:ext cx="2798809" cy="100819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7;p1">
            <a:extLst>
              <a:ext uri="{FF2B5EF4-FFF2-40B4-BE49-F238E27FC236}">
                <a16:creationId xmlns:a16="http://schemas.microsoft.com/office/drawing/2014/main" id="{D6638BAE-9963-9152-024F-77B472520B01}"/>
              </a:ext>
            </a:extLst>
          </p:cNvPr>
          <p:cNvSpPr/>
          <p:nvPr/>
        </p:nvSpPr>
        <p:spPr>
          <a:xfrm>
            <a:off x="9231711" y="980728"/>
            <a:ext cx="2160240" cy="50405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3" name="Google Shape;108;p1">
            <a:extLst>
              <a:ext uri="{FF2B5EF4-FFF2-40B4-BE49-F238E27FC236}">
                <a16:creationId xmlns:a16="http://schemas.microsoft.com/office/drawing/2014/main" id="{25E8F3A7-1F60-6B3F-47F0-1F0C78057014}"/>
              </a:ext>
            </a:extLst>
          </p:cNvPr>
          <p:cNvPicPr preferRelativeResize="0"/>
          <p:nvPr/>
        </p:nvPicPr>
        <p:blipFill rotWithShape="1">
          <a:blip r:embed="rId5">
            <a:alphaModFix/>
          </a:blip>
          <a:srcRect/>
          <a:stretch/>
        </p:blipFill>
        <p:spPr>
          <a:xfrm>
            <a:off x="9231711" y="-41239"/>
            <a:ext cx="2492468" cy="1812704"/>
          </a:xfrm>
          <a:prstGeom prst="rect">
            <a:avLst/>
          </a:prstGeom>
          <a:noFill/>
          <a:ln>
            <a:noFill/>
          </a:ln>
        </p:spPr>
      </p:pic>
    </p:spTree>
    <p:extLst>
      <p:ext uri="{BB962C8B-B14F-4D97-AF65-F5344CB8AC3E}">
        <p14:creationId xmlns:p14="http://schemas.microsoft.com/office/powerpoint/2010/main" val="494102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3"/>
          <p:cNvSpPr txBox="1">
            <a:spLocks noGrp="1"/>
          </p:cNvSpPr>
          <p:nvPr>
            <p:ph type="title"/>
          </p:nvPr>
        </p:nvSpPr>
        <p:spPr>
          <a:xfrm>
            <a:off x="512618" y="277814"/>
            <a:ext cx="11000510" cy="1139825"/>
          </a:xfrm>
          <a:prstGeom prst="rect">
            <a:avLst/>
          </a:prstGeom>
          <a:noFill/>
          <a:ln>
            <a:noFill/>
          </a:ln>
        </p:spPr>
        <p:txBody>
          <a:bodyPr spcFirstLastPara="1" wrap="square" lIns="91425" tIns="45700" rIns="91425" bIns="45700" anchor="t" anchorCtr="0">
            <a:noAutofit/>
          </a:bodyPr>
          <a:lstStyle/>
          <a:p>
            <a:r>
              <a:rPr lang="it-IT" dirty="0" err="1">
                <a:solidFill>
                  <a:schemeClr val="dk1"/>
                </a:solidFill>
                <a:latin typeface="+mj-lt"/>
              </a:rPr>
              <a:t>Results</a:t>
            </a:r>
            <a:r>
              <a:rPr lang="it-IT" dirty="0">
                <a:solidFill>
                  <a:schemeClr val="dk1"/>
                </a:solidFill>
                <a:latin typeface="+mj-lt"/>
              </a:rPr>
              <a:t>: </a:t>
            </a:r>
            <a:r>
              <a:rPr lang="it-IT" altLang="it-IT" kern="1200" dirty="0">
                <a:solidFill>
                  <a:srgbClr val="000000"/>
                </a:solidFill>
                <a:latin typeface="Arial"/>
                <a:ea typeface="ＭＳ Ｐゴシック"/>
                <a:cs typeface="+mn-cs"/>
              </a:rPr>
              <a:t>KAP and </a:t>
            </a:r>
            <a:r>
              <a:rPr lang="it-IT" altLang="it-IT" kern="1200" dirty="0" err="1">
                <a:solidFill>
                  <a:srgbClr val="000000"/>
                </a:solidFill>
                <a:latin typeface="Arial"/>
                <a:ea typeface="ＭＳ Ｐゴシック"/>
                <a:cs typeface="+mn-cs"/>
              </a:rPr>
              <a:t>Effective</a:t>
            </a:r>
            <a:r>
              <a:rPr lang="it-IT" altLang="it-IT" kern="1200" dirty="0">
                <a:solidFill>
                  <a:srgbClr val="000000"/>
                </a:solidFill>
                <a:latin typeface="Arial"/>
                <a:ea typeface="ＭＳ Ｐゴシック"/>
                <a:cs typeface="+mn-cs"/>
              </a:rPr>
              <a:t> dose (E) </a:t>
            </a:r>
            <a:endParaRPr dirty="0">
              <a:latin typeface="+mj-lt"/>
            </a:endParaRPr>
          </a:p>
        </p:txBody>
      </p:sp>
      <p:pic>
        <p:nvPicPr>
          <p:cNvPr id="3" name="Immagine 2">
            <a:extLst>
              <a:ext uri="{FF2B5EF4-FFF2-40B4-BE49-F238E27FC236}">
                <a16:creationId xmlns:a16="http://schemas.microsoft.com/office/drawing/2014/main" id="{CC4B8BF3-F98E-6D11-FAC1-2CE15BB44265}"/>
              </a:ext>
            </a:extLst>
          </p:cNvPr>
          <p:cNvPicPr>
            <a:picLocks noChangeAspect="1"/>
          </p:cNvPicPr>
          <p:nvPr/>
        </p:nvPicPr>
        <p:blipFill>
          <a:blip r:embed="rId3"/>
          <a:stretch>
            <a:fillRect/>
          </a:stretch>
        </p:blipFill>
        <p:spPr>
          <a:xfrm>
            <a:off x="2473471" y="998781"/>
            <a:ext cx="7005536" cy="2478882"/>
          </a:xfrm>
          <a:prstGeom prst="rect">
            <a:avLst/>
          </a:prstGeom>
        </p:spPr>
      </p:pic>
      <p:pic>
        <p:nvPicPr>
          <p:cNvPr id="5" name="Immagine 4">
            <a:extLst>
              <a:ext uri="{FF2B5EF4-FFF2-40B4-BE49-F238E27FC236}">
                <a16:creationId xmlns:a16="http://schemas.microsoft.com/office/drawing/2014/main" id="{95363668-130E-20D5-A514-2F9832AE843B}"/>
              </a:ext>
            </a:extLst>
          </p:cNvPr>
          <p:cNvPicPr>
            <a:picLocks noChangeAspect="1"/>
          </p:cNvPicPr>
          <p:nvPr/>
        </p:nvPicPr>
        <p:blipFill>
          <a:blip r:embed="rId4"/>
          <a:stretch>
            <a:fillRect/>
          </a:stretch>
        </p:blipFill>
        <p:spPr>
          <a:xfrm>
            <a:off x="2554434" y="3739405"/>
            <a:ext cx="7129895" cy="2362814"/>
          </a:xfrm>
          <a:prstGeom prst="rect">
            <a:avLst/>
          </a:prstGeom>
        </p:spPr>
      </p:pic>
      <p:sp>
        <p:nvSpPr>
          <p:cNvPr id="6" name="CasellaDiTesto 5">
            <a:extLst>
              <a:ext uri="{FF2B5EF4-FFF2-40B4-BE49-F238E27FC236}">
                <a16:creationId xmlns:a16="http://schemas.microsoft.com/office/drawing/2014/main" id="{AB3E417C-7AA6-B20C-B5F2-FC5EE1C68145}"/>
              </a:ext>
            </a:extLst>
          </p:cNvPr>
          <p:cNvSpPr txBox="1"/>
          <p:nvPr/>
        </p:nvSpPr>
        <p:spPr>
          <a:xfrm>
            <a:off x="3471591" y="3269183"/>
            <a:ext cx="13993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Hospital 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w/o </a:t>
            </a:r>
            <a:r>
              <a:rPr kumimoji="0" lang="it-IT" sz="1200" b="1" i="0" u="none" strike="noStrike" kern="0" cap="none" spc="0" normalizeH="0" baseline="0" noProof="0" dirty="0" err="1">
                <a:ln>
                  <a:noFill/>
                </a:ln>
                <a:solidFill>
                  <a:srgbClr val="000000"/>
                </a:solidFill>
                <a:effectLst/>
                <a:uLnTx/>
                <a:uFillTx/>
                <a:latin typeface="Arial"/>
                <a:ea typeface="+mn-ea"/>
                <a:cs typeface="Arial"/>
                <a:sym typeface="Arial"/>
              </a:rPr>
              <a:t>Clarity</a:t>
            </a:r>
            <a:endParaRPr kumimoji="0" lang="it-IT" sz="1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CasellaDiTesto 11">
            <a:extLst>
              <a:ext uri="{FF2B5EF4-FFF2-40B4-BE49-F238E27FC236}">
                <a16:creationId xmlns:a16="http://schemas.microsoft.com/office/drawing/2014/main" id="{E80F64FB-4A2B-D2F9-C0F2-59A48CDC57C5}"/>
              </a:ext>
            </a:extLst>
          </p:cNvPr>
          <p:cNvSpPr txBox="1"/>
          <p:nvPr/>
        </p:nvSpPr>
        <p:spPr>
          <a:xfrm>
            <a:off x="5210561" y="3270257"/>
            <a:ext cx="11625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Hospital 1 with </a:t>
            </a:r>
            <a:r>
              <a:rPr kumimoji="0" lang="it-IT" sz="1200" b="1" i="0" u="none" strike="noStrike" kern="0" cap="none" spc="0" normalizeH="0" baseline="0" noProof="0" dirty="0" err="1">
                <a:ln>
                  <a:noFill/>
                </a:ln>
                <a:solidFill>
                  <a:srgbClr val="000000"/>
                </a:solidFill>
                <a:effectLst/>
                <a:uLnTx/>
                <a:uFillTx/>
                <a:latin typeface="Arial"/>
                <a:ea typeface="+mn-ea"/>
                <a:cs typeface="Arial"/>
                <a:sym typeface="Arial"/>
              </a:rPr>
              <a:t>Clarity</a:t>
            </a: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14" name="CasellaDiTesto 13">
            <a:extLst>
              <a:ext uri="{FF2B5EF4-FFF2-40B4-BE49-F238E27FC236}">
                <a16:creationId xmlns:a16="http://schemas.microsoft.com/office/drawing/2014/main" id="{178391B7-FD70-AD5D-C23E-D6981187371E}"/>
              </a:ext>
            </a:extLst>
          </p:cNvPr>
          <p:cNvSpPr txBox="1"/>
          <p:nvPr/>
        </p:nvSpPr>
        <p:spPr>
          <a:xfrm>
            <a:off x="6804266" y="3268852"/>
            <a:ext cx="13993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Hospital 2 Biplane</a:t>
            </a:r>
          </a:p>
        </p:txBody>
      </p:sp>
      <p:sp>
        <p:nvSpPr>
          <p:cNvPr id="18" name="CasellaDiTesto 17">
            <a:extLst>
              <a:ext uri="{FF2B5EF4-FFF2-40B4-BE49-F238E27FC236}">
                <a16:creationId xmlns:a16="http://schemas.microsoft.com/office/drawing/2014/main" id="{0B59C4AD-C7EC-62AC-9B8E-13AE091E9EF4}"/>
              </a:ext>
            </a:extLst>
          </p:cNvPr>
          <p:cNvSpPr txBox="1"/>
          <p:nvPr/>
        </p:nvSpPr>
        <p:spPr>
          <a:xfrm>
            <a:off x="3513156" y="1675741"/>
            <a:ext cx="7401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84 Gycm</a:t>
            </a:r>
            <a:r>
              <a:rPr kumimoji="0" lang="it-IT" sz="1000" b="1" i="0" u="none" strike="noStrike" kern="0" cap="none" spc="0" normalizeH="0" baseline="30000" noProof="0" dirty="0">
                <a:ln>
                  <a:noFill/>
                </a:ln>
                <a:solidFill>
                  <a:srgbClr val="000000"/>
                </a:solidFill>
                <a:effectLst/>
                <a:uLnTx/>
                <a:uFillTx/>
                <a:latin typeface="Arial"/>
                <a:ea typeface="+mn-ea"/>
                <a:cs typeface="Arial"/>
                <a:sym typeface="Arial"/>
              </a:rPr>
              <a:t>2</a:t>
            </a:r>
          </a:p>
        </p:txBody>
      </p:sp>
      <p:sp>
        <p:nvSpPr>
          <p:cNvPr id="19" name="CasellaDiTesto 18">
            <a:extLst>
              <a:ext uri="{FF2B5EF4-FFF2-40B4-BE49-F238E27FC236}">
                <a16:creationId xmlns:a16="http://schemas.microsoft.com/office/drawing/2014/main" id="{6566E695-F802-EBEC-708F-A24EB9F61637}"/>
              </a:ext>
            </a:extLst>
          </p:cNvPr>
          <p:cNvSpPr txBox="1"/>
          <p:nvPr/>
        </p:nvSpPr>
        <p:spPr>
          <a:xfrm>
            <a:off x="4130713" y="1106638"/>
            <a:ext cx="7401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158 Gycm</a:t>
            </a:r>
            <a:r>
              <a:rPr kumimoji="0" lang="it-IT" sz="1000" b="1" i="0" u="none" strike="noStrike" kern="0" cap="none" spc="0" normalizeH="0" baseline="30000" noProof="0" dirty="0">
                <a:ln>
                  <a:noFill/>
                </a:ln>
                <a:solidFill>
                  <a:srgbClr val="000000"/>
                </a:solidFill>
                <a:effectLst/>
                <a:uLnTx/>
                <a:uFillTx/>
                <a:latin typeface="Arial"/>
                <a:ea typeface="+mn-ea"/>
                <a:cs typeface="Arial"/>
                <a:sym typeface="Arial"/>
              </a:rPr>
              <a:t>2</a:t>
            </a:r>
            <a:endParaRPr kumimoji="0" lang="it-IT" sz="10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CasellaDiTesto 19">
            <a:extLst>
              <a:ext uri="{FF2B5EF4-FFF2-40B4-BE49-F238E27FC236}">
                <a16:creationId xmlns:a16="http://schemas.microsoft.com/office/drawing/2014/main" id="{A990CBEF-6350-32E6-EF60-74446041C5D2}"/>
              </a:ext>
            </a:extLst>
          </p:cNvPr>
          <p:cNvSpPr txBox="1"/>
          <p:nvPr/>
        </p:nvSpPr>
        <p:spPr>
          <a:xfrm>
            <a:off x="5120914" y="2387016"/>
            <a:ext cx="7401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26 Gycm</a:t>
            </a:r>
            <a:r>
              <a:rPr kumimoji="0" lang="it-IT" sz="1000" b="1" i="0" u="none" strike="noStrike" kern="0" cap="none" spc="0" normalizeH="0" baseline="30000" noProof="0" dirty="0">
                <a:ln>
                  <a:noFill/>
                </a:ln>
                <a:solidFill>
                  <a:srgbClr val="000000"/>
                </a:solidFill>
                <a:effectLst/>
                <a:uLnTx/>
                <a:uFillTx/>
                <a:latin typeface="Arial"/>
                <a:ea typeface="+mn-ea"/>
                <a:cs typeface="Arial"/>
                <a:sym typeface="Arial"/>
              </a:rPr>
              <a:t>2</a:t>
            </a:r>
            <a:endParaRPr kumimoji="0" lang="it-IT" sz="10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CasellaDiTesto 20">
            <a:extLst>
              <a:ext uri="{FF2B5EF4-FFF2-40B4-BE49-F238E27FC236}">
                <a16:creationId xmlns:a16="http://schemas.microsoft.com/office/drawing/2014/main" id="{92082A39-9778-749D-E5FE-1099DE298E85}"/>
              </a:ext>
            </a:extLst>
          </p:cNvPr>
          <p:cNvSpPr txBox="1"/>
          <p:nvPr/>
        </p:nvSpPr>
        <p:spPr>
          <a:xfrm>
            <a:off x="5737880" y="2549392"/>
            <a:ext cx="7401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21 Gycm</a:t>
            </a:r>
            <a:r>
              <a:rPr kumimoji="0" lang="it-IT" sz="1000" b="1" i="0" u="none" strike="noStrike" kern="0" cap="none" spc="0" normalizeH="0" baseline="30000" noProof="0" dirty="0">
                <a:ln>
                  <a:noFill/>
                </a:ln>
                <a:solidFill>
                  <a:srgbClr val="000000"/>
                </a:solidFill>
                <a:effectLst/>
                <a:uLnTx/>
                <a:uFillTx/>
                <a:latin typeface="Arial"/>
                <a:ea typeface="+mn-ea"/>
                <a:cs typeface="Arial"/>
                <a:sym typeface="Arial"/>
              </a:rPr>
              <a:t>2</a:t>
            </a:r>
            <a:endParaRPr kumimoji="0" lang="it-IT" sz="10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CasellaDiTesto 21">
            <a:extLst>
              <a:ext uri="{FF2B5EF4-FFF2-40B4-BE49-F238E27FC236}">
                <a16:creationId xmlns:a16="http://schemas.microsoft.com/office/drawing/2014/main" id="{546EE507-B3FE-3257-3231-32639150DC1F}"/>
              </a:ext>
            </a:extLst>
          </p:cNvPr>
          <p:cNvSpPr txBox="1"/>
          <p:nvPr/>
        </p:nvSpPr>
        <p:spPr>
          <a:xfrm>
            <a:off x="6790411" y="1521180"/>
            <a:ext cx="7401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111 Gycm</a:t>
            </a:r>
            <a:r>
              <a:rPr kumimoji="0" lang="it-IT" sz="1000" b="1" i="0" u="none" strike="noStrike" kern="0" cap="none" spc="0" normalizeH="0" baseline="30000" noProof="0" dirty="0">
                <a:ln>
                  <a:noFill/>
                </a:ln>
                <a:solidFill>
                  <a:srgbClr val="000000"/>
                </a:solidFill>
                <a:effectLst/>
                <a:uLnTx/>
                <a:uFillTx/>
                <a:latin typeface="Arial"/>
                <a:ea typeface="+mn-ea"/>
                <a:cs typeface="Arial"/>
                <a:sym typeface="Arial"/>
              </a:rPr>
              <a:t>2</a:t>
            </a:r>
            <a:endParaRPr kumimoji="0" lang="it-IT" sz="10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CasellaDiTesto 22">
            <a:extLst>
              <a:ext uri="{FF2B5EF4-FFF2-40B4-BE49-F238E27FC236}">
                <a16:creationId xmlns:a16="http://schemas.microsoft.com/office/drawing/2014/main" id="{D72A2E24-72CE-8BE9-C45D-202EA629C733}"/>
              </a:ext>
            </a:extLst>
          </p:cNvPr>
          <p:cNvSpPr txBox="1"/>
          <p:nvPr/>
        </p:nvSpPr>
        <p:spPr>
          <a:xfrm>
            <a:off x="7659702" y="1096256"/>
            <a:ext cx="7401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233 Gycm</a:t>
            </a:r>
            <a:r>
              <a:rPr kumimoji="0" lang="it-IT" sz="1000" b="1" i="0" u="none" strike="noStrike" kern="0" cap="none" spc="0" normalizeH="0" baseline="30000" noProof="0" dirty="0">
                <a:ln>
                  <a:noFill/>
                </a:ln>
                <a:solidFill>
                  <a:srgbClr val="000000"/>
                </a:solidFill>
                <a:effectLst/>
                <a:uLnTx/>
                <a:uFillTx/>
                <a:latin typeface="Arial"/>
                <a:ea typeface="+mn-ea"/>
                <a:cs typeface="Arial"/>
                <a:sym typeface="Arial"/>
              </a:rPr>
              <a:t>2</a:t>
            </a:r>
            <a:endParaRPr kumimoji="0" lang="it-IT" sz="10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CasellaDiTesto 23">
            <a:extLst>
              <a:ext uri="{FF2B5EF4-FFF2-40B4-BE49-F238E27FC236}">
                <a16:creationId xmlns:a16="http://schemas.microsoft.com/office/drawing/2014/main" id="{549EC4DD-FD4C-B4A2-D827-F73DE88E307F}"/>
              </a:ext>
            </a:extLst>
          </p:cNvPr>
          <p:cNvSpPr txBox="1"/>
          <p:nvPr/>
        </p:nvSpPr>
        <p:spPr>
          <a:xfrm>
            <a:off x="3540862" y="4973133"/>
            <a:ext cx="7401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9.2 mSv</a:t>
            </a:r>
            <a:endParaRPr kumimoji="0" lang="it-IT" sz="1000" b="1" i="0" u="none" strike="noStrike" kern="0" cap="none" spc="0" normalizeH="0" baseline="30000" noProof="0" dirty="0">
              <a:ln>
                <a:noFill/>
              </a:ln>
              <a:solidFill>
                <a:srgbClr val="000000"/>
              </a:solidFill>
              <a:effectLst/>
              <a:uLnTx/>
              <a:uFillTx/>
              <a:latin typeface="Arial"/>
              <a:ea typeface="+mn-ea"/>
              <a:cs typeface="Arial"/>
              <a:sym typeface="Arial"/>
            </a:endParaRPr>
          </a:p>
        </p:txBody>
      </p:sp>
      <p:sp>
        <p:nvSpPr>
          <p:cNvPr id="25" name="CasellaDiTesto 24">
            <a:extLst>
              <a:ext uri="{FF2B5EF4-FFF2-40B4-BE49-F238E27FC236}">
                <a16:creationId xmlns:a16="http://schemas.microsoft.com/office/drawing/2014/main" id="{83B39D62-F726-05D8-FEAF-61C14A6CC979}"/>
              </a:ext>
            </a:extLst>
          </p:cNvPr>
          <p:cNvSpPr txBox="1"/>
          <p:nvPr/>
        </p:nvSpPr>
        <p:spPr>
          <a:xfrm>
            <a:off x="4158419" y="4653394"/>
            <a:ext cx="7401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11.5 mSv</a:t>
            </a:r>
          </a:p>
        </p:txBody>
      </p:sp>
      <p:sp>
        <p:nvSpPr>
          <p:cNvPr id="26" name="CasellaDiTesto 25">
            <a:extLst>
              <a:ext uri="{FF2B5EF4-FFF2-40B4-BE49-F238E27FC236}">
                <a16:creationId xmlns:a16="http://schemas.microsoft.com/office/drawing/2014/main" id="{91EDED6D-4F6A-776B-1D6F-175ADCBA5785}"/>
              </a:ext>
            </a:extLst>
          </p:cNvPr>
          <p:cNvSpPr txBox="1"/>
          <p:nvPr/>
        </p:nvSpPr>
        <p:spPr>
          <a:xfrm>
            <a:off x="5148620" y="5227197"/>
            <a:ext cx="7401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3.1 mSv</a:t>
            </a:r>
          </a:p>
        </p:txBody>
      </p:sp>
      <p:sp>
        <p:nvSpPr>
          <p:cNvPr id="27" name="CasellaDiTesto 26">
            <a:extLst>
              <a:ext uri="{FF2B5EF4-FFF2-40B4-BE49-F238E27FC236}">
                <a16:creationId xmlns:a16="http://schemas.microsoft.com/office/drawing/2014/main" id="{DB150DB6-3DC2-DE22-BF66-5619C9AFAB13}"/>
              </a:ext>
            </a:extLst>
          </p:cNvPr>
          <p:cNvSpPr txBox="1"/>
          <p:nvPr/>
        </p:nvSpPr>
        <p:spPr>
          <a:xfrm>
            <a:off x="5765586" y="5458848"/>
            <a:ext cx="7401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1.6 mSv</a:t>
            </a:r>
          </a:p>
        </p:txBody>
      </p:sp>
      <p:sp>
        <p:nvSpPr>
          <p:cNvPr id="28" name="CasellaDiTesto 27">
            <a:extLst>
              <a:ext uri="{FF2B5EF4-FFF2-40B4-BE49-F238E27FC236}">
                <a16:creationId xmlns:a16="http://schemas.microsoft.com/office/drawing/2014/main" id="{C7C84F11-73C4-5803-21E3-2F82E4501AE2}"/>
              </a:ext>
            </a:extLst>
          </p:cNvPr>
          <p:cNvSpPr txBox="1"/>
          <p:nvPr/>
        </p:nvSpPr>
        <p:spPr>
          <a:xfrm>
            <a:off x="6818117" y="4873982"/>
            <a:ext cx="7401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10.2 mSv</a:t>
            </a:r>
          </a:p>
        </p:txBody>
      </p:sp>
      <p:sp>
        <p:nvSpPr>
          <p:cNvPr id="29" name="CasellaDiTesto 28">
            <a:extLst>
              <a:ext uri="{FF2B5EF4-FFF2-40B4-BE49-F238E27FC236}">
                <a16:creationId xmlns:a16="http://schemas.microsoft.com/office/drawing/2014/main" id="{20BED0C7-8051-1450-B527-AF295420C426}"/>
              </a:ext>
            </a:extLst>
          </p:cNvPr>
          <p:cNvSpPr txBox="1"/>
          <p:nvPr/>
        </p:nvSpPr>
        <p:spPr>
          <a:xfrm>
            <a:off x="7451877" y="4601453"/>
            <a:ext cx="7401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ea typeface="+mn-ea"/>
                <a:cs typeface="Arial"/>
                <a:sym typeface="Arial"/>
              </a:rPr>
              <a:t>19.1 mSv</a:t>
            </a:r>
          </a:p>
        </p:txBody>
      </p:sp>
      <p:sp>
        <p:nvSpPr>
          <p:cNvPr id="30" name="CasellaDiTesto 29">
            <a:extLst>
              <a:ext uri="{FF2B5EF4-FFF2-40B4-BE49-F238E27FC236}">
                <a16:creationId xmlns:a16="http://schemas.microsoft.com/office/drawing/2014/main" id="{5530D78E-5412-E316-DAC2-505B3F015EE3}"/>
              </a:ext>
            </a:extLst>
          </p:cNvPr>
          <p:cNvSpPr txBox="1"/>
          <p:nvPr/>
        </p:nvSpPr>
        <p:spPr>
          <a:xfrm>
            <a:off x="3473863" y="5974336"/>
            <a:ext cx="139930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Hospital 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w/o </a:t>
            </a:r>
            <a:r>
              <a:rPr kumimoji="0" lang="it-IT" sz="1200" b="1" i="0" u="none" strike="noStrike" kern="0" cap="none" spc="0" normalizeH="0" baseline="0" noProof="0" dirty="0" err="1">
                <a:ln>
                  <a:noFill/>
                </a:ln>
                <a:solidFill>
                  <a:srgbClr val="000000"/>
                </a:solidFill>
                <a:effectLst/>
                <a:uLnTx/>
                <a:uFillTx/>
                <a:latin typeface="Arial"/>
                <a:ea typeface="+mn-ea"/>
                <a:cs typeface="Arial"/>
                <a:sym typeface="Arial"/>
              </a:rPr>
              <a:t>Clarity</a:t>
            </a:r>
            <a:endParaRPr kumimoji="0" lang="it-IT" sz="1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CasellaDiTesto 30">
            <a:extLst>
              <a:ext uri="{FF2B5EF4-FFF2-40B4-BE49-F238E27FC236}">
                <a16:creationId xmlns:a16="http://schemas.microsoft.com/office/drawing/2014/main" id="{0CE6D7C2-ED7A-4C46-1F56-A123FF187AB7}"/>
              </a:ext>
            </a:extLst>
          </p:cNvPr>
          <p:cNvSpPr txBox="1"/>
          <p:nvPr/>
        </p:nvSpPr>
        <p:spPr>
          <a:xfrm>
            <a:off x="5212833" y="5975410"/>
            <a:ext cx="116253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Hospital 1 with </a:t>
            </a:r>
            <a:r>
              <a:rPr kumimoji="0" lang="it-IT" sz="1200" b="1" i="0" u="none" strike="noStrike" kern="0" cap="none" spc="0" normalizeH="0" baseline="0" noProof="0" dirty="0" err="1">
                <a:ln>
                  <a:noFill/>
                </a:ln>
                <a:solidFill>
                  <a:srgbClr val="000000"/>
                </a:solidFill>
                <a:effectLst/>
                <a:uLnTx/>
                <a:uFillTx/>
                <a:latin typeface="Arial"/>
                <a:ea typeface="+mn-ea"/>
                <a:cs typeface="Arial"/>
                <a:sym typeface="Arial"/>
              </a:rPr>
              <a:t>Clarity</a:t>
            </a: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32" name="CasellaDiTesto 31">
            <a:extLst>
              <a:ext uri="{FF2B5EF4-FFF2-40B4-BE49-F238E27FC236}">
                <a16:creationId xmlns:a16="http://schemas.microsoft.com/office/drawing/2014/main" id="{A0846588-9D38-44FB-6069-DFCAF6702FEC}"/>
              </a:ext>
            </a:extLst>
          </p:cNvPr>
          <p:cNvSpPr txBox="1"/>
          <p:nvPr/>
        </p:nvSpPr>
        <p:spPr>
          <a:xfrm>
            <a:off x="6806538" y="5974005"/>
            <a:ext cx="139930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dirty="0">
                <a:ln>
                  <a:noFill/>
                </a:ln>
                <a:solidFill>
                  <a:srgbClr val="000000"/>
                </a:solidFill>
                <a:effectLst/>
                <a:uLnTx/>
                <a:uFillTx/>
                <a:latin typeface="Arial"/>
                <a:ea typeface="+mn-ea"/>
                <a:cs typeface="Arial"/>
                <a:sym typeface="Arial"/>
              </a:rPr>
              <a:t>Hospital 2 Biplane</a:t>
            </a:r>
          </a:p>
        </p:txBody>
      </p:sp>
      <p:sp>
        <p:nvSpPr>
          <p:cNvPr id="4" name="Google Shape;116;p2">
            <a:extLst>
              <a:ext uri="{FF2B5EF4-FFF2-40B4-BE49-F238E27FC236}">
                <a16:creationId xmlns:a16="http://schemas.microsoft.com/office/drawing/2014/main" id="{0998B560-A6BC-4282-A975-47973226FBFF}"/>
              </a:ext>
            </a:extLst>
          </p:cNvPr>
          <p:cNvSpPr txBox="1">
            <a:spLocks noGrp="1"/>
          </p:cNvSpPr>
          <p:nvPr>
            <p:ph type="sldNum" idx="12"/>
          </p:nvPr>
        </p:nvSpPr>
        <p:spPr>
          <a:xfrm>
            <a:off x="9490366" y="6243638"/>
            <a:ext cx="21336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dirty="0">
                <a:ln>
                  <a:noFill/>
                </a:ln>
                <a:solidFill>
                  <a:srgbClr val="455F51"/>
                </a:solidFill>
                <a:effectLst/>
                <a:uLnTx/>
                <a:uFillTx/>
                <a:latin typeface="Arial"/>
                <a:sym typeface="Garamond"/>
              </a:rPr>
              <a:t>4</a:t>
            </a:r>
            <a:endParaRPr kumimoji="0" sz="1200" b="0" i="0" u="none" strike="noStrike" kern="0" cap="none" spc="0" normalizeH="0" baseline="0" noProof="0" dirty="0">
              <a:ln>
                <a:noFill/>
              </a:ln>
              <a:solidFill>
                <a:srgbClr val="455F51"/>
              </a:solidFill>
              <a:effectLst/>
              <a:uLnTx/>
              <a:uFillTx/>
              <a:latin typeface="Arial"/>
              <a:sym typeface="Garamond"/>
            </a:endParaRPr>
          </a:p>
        </p:txBody>
      </p:sp>
      <p:pic>
        <p:nvPicPr>
          <p:cNvPr id="7" name="Google Shape;117;p2">
            <a:extLst>
              <a:ext uri="{FF2B5EF4-FFF2-40B4-BE49-F238E27FC236}">
                <a16:creationId xmlns:a16="http://schemas.microsoft.com/office/drawing/2014/main" id="{B3190875-F7D8-8E44-99F9-01D63F5AC116}"/>
              </a:ext>
            </a:extLst>
          </p:cNvPr>
          <p:cNvPicPr preferRelativeResize="0"/>
          <p:nvPr/>
        </p:nvPicPr>
        <p:blipFill rotWithShape="1">
          <a:blip r:embed="rId5">
            <a:alphaModFix/>
          </a:blip>
          <a:srcRect/>
          <a:stretch/>
        </p:blipFill>
        <p:spPr>
          <a:xfrm>
            <a:off x="600617" y="6243638"/>
            <a:ext cx="748729" cy="544530"/>
          </a:xfrm>
          <a:prstGeom prst="rect">
            <a:avLst/>
          </a:prstGeom>
          <a:noFill/>
          <a:ln>
            <a:noFill/>
          </a:ln>
        </p:spPr>
      </p:pic>
      <p:sp>
        <p:nvSpPr>
          <p:cNvPr id="8" name="CasellaDiTesto 7">
            <a:extLst>
              <a:ext uri="{FF2B5EF4-FFF2-40B4-BE49-F238E27FC236}">
                <a16:creationId xmlns:a16="http://schemas.microsoft.com/office/drawing/2014/main" id="{7C390A8E-8AD1-44CB-7DAC-A26388251C67}"/>
              </a:ext>
            </a:extLst>
          </p:cNvPr>
          <p:cNvSpPr txBox="1"/>
          <p:nvPr/>
        </p:nvSpPr>
        <p:spPr>
          <a:xfrm>
            <a:off x="84895" y="2043651"/>
            <a:ext cx="22795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000000"/>
                </a:solidFill>
                <a:effectLst/>
                <a:uLnTx/>
                <a:uFillTx/>
                <a:latin typeface="Arial"/>
                <a:ea typeface="+mn-ea"/>
                <a:cs typeface="Arial"/>
                <a:sym typeface="Arial"/>
              </a:rPr>
              <a:t>Air </a:t>
            </a:r>
            <a:r>
              <a:rPr kumimoji="0" lang="it-IT" sz="1400" b="1" i="0" u="none" strike="noStrike" kern="0" cap="none" spc="0" normalizeH="0" baseline="0" noProof="0" dirty="0" err="1">
                <a:ln>
                  <a:noFill/>
                </a:ln>
                <a:solidFill>
                  <a:srgbClr val="000000"/>
                </a:solidFill>
                <a:effectLst/>
                <a:uLnTx/>
                <a:uFillTx/>
                <a:latin typeface="Arial"/>
                <a:ea typeface="+mn-ea"/>
                <a:cs typeface="Arial"/>
                <a:sym typeface="Arial"/>
              </a:rPr>
              <a:t>Kerma</a:t>
            </a:r>
            <a:r>
              <a:rPr kumimoji="0" lang="it-IT" sz="1400" b="1" i="0" u="none" strike="noStrike" kern="0" cap="none" spc="0" normalizeH="0" baseline="0" noProof="0" dirty="0">
                <a:ln>
                  <a:noFill/>
                </a:ln>
                <a:solidFill>
                  <a:srgbClr val="000000"/>
                </a:solidFill>
                <a:effectLst/>
                <a:uLnTx/>
                <a:uFillTx/>
                <a:latin typeface="Arial"/>
                <a:ea typeface="+mn-ea"/>
                <a:cs typeface="Arial"/>
                <a:sym typeface="Arial"/>
              </a:rPr>
              <a:t>-Area Product</a:t>
            </a:r>
          </a:p>
        </p:txBody>
      </p:sp>
      <p:sp>
        <p:nvSpPr>
          <p:cNvPr id="9" name="CasellaDiTesto 8">
            <a:extLst>
              <a:ext uri="{FF2B5EF4-FFF2-40B4-BE49-F238E27FC236}">
                <a16:creationId xmlns:a16="http://schemas.microsoft.com/office/drawing/2014/main" id="{068D4307-C74F-6661-07D5-9954DCFF6016}"/>
              </a:ext>
            </a:extLst>
          </p:cNvPr>
          <p:cNvSpPr txBox="1"/>
          <p:nvPr/>
        </p:nvSpPr>
        <p:spPr>
          <a:xfrm>
            <a:off x="84895" y="4776504"/>
            <a:ext cx="22795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err="1">
                <a:ln>
                  <a:noFill/>
                </a:ln>
                <a:solidFill>
                  <a:srgbClr val="000000"/>
                </a:solidFill>
                <a:effectLst/>
                <a:uLnTx/>
                <a:uFillTx/>
                <a:latin typeface="Arial"/>
                <a:ea typeface="+mn-ea"/>
                <a:cs typeface="Arial"/>
                <a:sym typeface="Arial"/>
              </a:rPr>
              <a:t>Effective</a:t>
            </a:r>
            <a:r>
              <a:rPr kumimoji="0" lang="it-IT" sz="1400" b="1" i="0" u="none" strike="noStrike" kern="0" cap="none" spc="0" normalizeH="0" baseline="0" noProof="0" dirty="0">
                <a:ln>
                  <a:noFill/>
                </a:ln>
                <a:solidFill>
                  <a:srgbClr val="000000"/>
                </a:solidFill>
                <a:effectLst/>
                <a:uLnTx/>
                <a:uFillTx/>
                <a:latin typeface="Arial"/>
                <a:ea typeface="+mn-ea"/>
                <a:cs typeface="Arial"/>
                <a:sym typeface="Arial"/>
              </a:rPr>
              <a:t> dose</a:t>
            </a:r>
          </a:p>
        </p:txBody>
      </p:sp>
      <p:sp>
        <p:nvSpPr>
          <p:cNvPr id="10" name="CasellaDiTesto 9">
            <a:extLst>
              <a:ext uri="{FF2B5EF4-FFF2-40B4-BE49-F238E27FC236}">
                <a16:creationId xmlns:a16="http://schemas.microsoft.com/office/drawing/2014/main" id="{EA2E8A37-28F6-FF7A-0B9A-39F21651D2B4}"/>
              </a:ext>
            </a:extLst>
          </p:cNvPr>
          <p:cNvSpPr txBox="1"/>
          <p:nvPr/>
        </p:nvSpPr>
        <p:spPr>
          <a:xfrm>
            <a:off x="9180930" y="2537736"/>
            <a:ext cx="3026025"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Clarity</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reduces</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patient</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exposure</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by </a:t>
            </a: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about</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5 times, </a:t>
            </a: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even</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more on </a:t>
            </a:r>
            <a:r>
              <a:rPr kumimoji="0" lang="it-IT" sz="2800" b="0" i="0" u="none" strike="noStrike" kern="0" cap="none" spc="0" normalizeH="0" baseline="0" noProof="0" dirty="0" err="1">
                <a:ln>
                  <a:noFill/>
                </a:ln>
                <a:solidFill>
                  <a:srgbClr val="000000"/>
                </a:solidFill>
                <a:effectLst/>
                <a:uLnTx/>
                <a:uFillTx/>
                <a:latin typeface="Arial"/>
                <a:ea typeface="+mn-ea"/>
                <a:cs typeface="Arial"/>
                <a:sym typeface="Arial"/>
              </a:rPr>
              <a:t>fluorography</a:t>
            </a:r>
            <a:r>
              <a:rPr kumimoji="0" lang="it-IT" sz="2800" b="0" i="0" u="none" strike="noStrike" kern="0" cap="none" spc="0" normalizeH="0" baseline="0" noProof="0" dirty="0">
                <a:ln>
                  <a:noFill/>
                </a:ln>
                <a:solidFill>
                  <a:srgbClr val="000000"/>
                </a:solidFill>
                <a:effectLst/>
                <a:uLnTx/>
                <a:uFillTx/>
                <a:latin typeface="Arial"/>
                <a:ea typeface="+mn-ea"/>
                <a:cs typeface="Arial"/>
                <a:sym typeface="Arial"/>
              </a:rPr>
              <a:t>.  </a:t>
            </a:r>
          </a:p>
        </p:txBody>
      </p:sp>
    </p:spTree>
    <p:extLst>
      <p:ext uri="{BB962C8B-B14F-4D97-AF65-F5344CB8AC3E}">
        <p14:creationId xmlns:p14="http://schemas.microsoft.com/office/powerpoint/2010/main" val="31509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9" name="Immagine 8">
            <a:extLst>
              <a:ext uri="{FF2B5EF4-FFF2-40B4-BE49-F238E27FC236}">
                <a16:creationId xmlns:a16="http://schemas.microsoft.com/office/drawing/2014/main" id="{5C1E32BD-96B4-E8AB-85E3-46E684BC77FB}"/>
              </a:ext>
            </a:extLst>
          </p:cNvPr>
          <p:cNvPicPr>
            <a:picLocks noChangeAspect="1"/>
          </p:cNvPicPr>
          <p:nvPr/>
        </p:nvPicPr>
        <p:blipFill>
          <a:blip r:embed="rId3"/>
          <a:stretch>
            <a:fillRect/>
          </a:stretch>
        </p:blipFill>
        <p:spPr>
          <a:xfrm>
            <a:off x="2048743" y="4165539"/>
            <a:ext cx="3724275" cy="2667000"/>
          </a:xfrm>
          <a:prstGeom prst="rect">
            <a:avLst/>
          </a:prstGeom>
        </p:spPr>
      </p:pic>
      <p:pic>
        <p:nvPicPr>
          <p:cNvPr id="7" name="Immagine 6">
            <a:extLst>
              <a:ext uri="{FF2B5EF4-FFF2-40B4-BE49-F238E27FC236}">
                <a16:creationId xmlns:a16="http://schemas.microsoft.com/office/drawing/2014/main" id="{542EB08C-ABCF-F153-0896-2F7839A2A494}"/>
              </a:ext>
            </a:extLst>
          </p:cNvPr>
          <p:cNvPicPr>
            <a:picLocks noChangeAspect="1"/>
          </p:cNvPicPr>
          <p:nvPr/>
        </p:nvPicPr>
        <p:blipFill>
          <a:blip r:embed="rId4"/>
          <a:stretch>
            <a:fillRect/>
          </a:stretch>
        </p:blipFill>
        <p:spPr>
          <a:xfrm>
            <a:off x="6360972" y="1253442"/>
            <a:ext cx="3829050" cy="2705100"/>
          </a:xfrm>
          <a:prstGeom prst="rect">
            <a:avLst/>
          </a:prstGeom>
        </p:spPr>
      </p:pic>
      <p:pic>
        <p:nvPicPr>
          <p:cNvPr id="3" name="Immagine 2">
            <a:extLst>
              <a:ext uri="{FF2B5EF4-FFF2-40B4-BE49-F238E27FC236}">
                <a16:creationId xmlns:a16="http://schemas.microsoft.com/office/drawing/2014/main" id="{93F118E6-A250-8D3C-FB5C-0A0827455CA4}"/>
              </a:ext>
            </a:extLst>
          </p:cNvPr>
          <p:cNvPicPr>
            <a:picLocks noChangeAspect="1"/>
          </p:cNvPicPr>
          <p:nvPr/>
        </p:nvPicPr>
        <p:blipFill>
          <a:blip r:embed="rId5"/>
          <a:stretch>
            <a:fillRect/>
          </a:stretch>
        </p:blipFill>
        <p:spPr>
          <a:xfrm>
            <a:off x="1995054" y="1120770"/>
            <a:ext cx="3867150" cy="2943225"/>
          </a:xfrm>
          <a:prstGeom prst="rect">
            <a:avLst/>
          </a:prstGeom>
        </p:spPr>
      </p:pic>
      <p:sp>
        <p:nvSpPr>
          <p:cNvPr id="123" name="Google Shape;123;p3"/>
          <p:cNvSpPr txBox="1">
            <a:spLocks noGrp="1"/>
          </p:cNvSpPr>
          <p:nvPr>
            <p:ph type="title"/>
          </p:nvPr>
        </p:nvSpPr>
        <p:spPr>
          <a:xfrm>
            <a:off x="600617" y="277814"/>
            <a:ext cx="9610183" cy="1139825"/>
          </a:xfrm>
          <a:prstGeom prst="rect">
            <a:avLst/>
          </a:prstGeom>
          <a:noFill/>
          <a:ln>
            <a:noFill/>
          </a:ln>
        </p:spPr>
        <p:txBody>
          <a:bodyPr spcFirstLastPara="1" wrap="square" lIns="91425" tIns="45700" rIns="91425" bIns="45700" anchor="t" anchorCtr="0">
            <a:noAutofit/>
          </a:bodyPr>
          <a:lstStyle/>
          <a:p>
            <a:r>
              <a:rPr lang="it-IT" dirty="0" err="1">
                <a:solidFill>
                  <a:schemeClr val="dk1"/>
                </a:solidFill>
                <a:latin typeface="+mj-lt"/>
              </a:rPr>
              <a:t>Results</a:t>
            </a:r>
            <a:r>
              <a:rPr lang="it-IT" dirty="0">
                <a:solidFill>
                  <a:schemeClr val="dk1"/>
                </a:solidFill>
                <a:latin typeface="+mj-lt"/>
              </a:rPr>
              <a:t>: </a:t>
            </a:r>
            <a:r>
              <a:rPr lang="it-IT" dirty="0" err="1">
                <a:solidFill>
                  <a:schemeClr val="dk1"/>
                </a:solidFill>
                <a:latin typeface="+mj-lt"/>
              </a:rPr>
              <a:t>Organ</a:t>
            </a:r>
            <a:r>
              <a:rPr lang="it-IT" dirty="0">
                <a:solidFill>
                  <a:schemeClr val="dk1"/>
                </a:solidFill>
                <a:latin typeface="+mj-lt"/>
              </a:rPr>
              <a:t> </a:t>
            </a:r>
            <a:r>
              <a:rPr lang="it-IT" dirty="0" err="1">
                <a:solidFill>
                  <a:schemeClr val="dk1"/>
                </a:solidFill>
                <a:latin typeface="+mj-lt"/>
              </a:rPr>
              <a:t>doses</a:t>
            </a:r>
            <a:r>
              <a:rPr lang="it-IT" dirty="0">
                <a:solidFill>
                  <a:schemeClr val="dk1"/>
                </a:solidFill>
                <a:latin typeface="+mj-lt"/>
              </a:rPr>
              <a:t> (H</a:t>
            </a:r>
            <a:r>
              <a:rPr lang="it-IT" baseline="-25000" dirty="0">
                <a:solidFill>
                  <a:schemeClr val="dk1"/>
                </a:solidFill>
                <a:latin typeface="+mj-lt"/>
              </a:rPr>
              <a:t>T</a:t>
            </a:r>
            <a:r>
              <a:rPr lang="it-IT" dirty="0">
                <a:solidFill>
                  <a:schemeClr val="dk1"/>
                </a:solidFill>
                <a:latin typeface="+mj-lt"/>
              </a:rPr>
              <a:t>)</a:t>
            </a:r>
            <a:br>
              <a:rPr lang="it-IT" dirty="0">
                <a:solidFill>
                  <a:schemeClr val="dk1"/>
                </a:solidFill>
                <a:latin typeface="+mj-lt"/>
              </a:rPr>
            </a:br>
            <a:endParaRPr dirty="0">
              <a:latin typeface="+mj-lt"/>
            </a:endParaRPr>
          </a:p>
        </p:txBody>
      </p:sp>
      <p:sp>
        <p:nvSpPr>
          <p:cNvPr id="12" name="CasellaDiTesto 11">
            <a:extLst>
              <a:ext uri="{FF2B5EF4-FFF2-40B4-BE49-F238E27FC236}">
                <a16:creationId xmlns:a16="http://schemas.microsoft.com/office/drawing/2014/main" id="{A475A465-D2D0-DDB4-FECE-4839D0A7748D}"/>
              </a:ext>
            </a:extLst>
          </p:cNvPr>
          <p:cNvSpPr txBox="1"/>
          <p:nvPr/>
        </p:nvSpPr>
        <p:spPr>
          <a:xfrm>
            <a:off x="2968311" y="1018009"/>
            <a:ext cx="2230028" cy="317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000000"/>
                </a:solidFill>
                <a:effectLst/>
                <a:uLnTx/>
                <a:uFillTx/>
                <a:latin typeface="Arial"/>
                <a:cs typeface="Arial"/>
                <a:sym typeface="Arial"/>
              </a:rPr>
              <a:t>Hospital 1 w/o </a:t>
            </a:r>
            <a:r>
              <a:rPr kumimoji="0" lang="it-IT" sz="1400" b="1" i="0" u="none" strike="noStrike" kern="0" cap="none" spc="0" normalizeH="0" baseline="0" noProof="0" dirty="0" err="1">
                <a:ln>
                  <a:noFill/>
                </a:ln>
                <a:solidFill>
                  <a:srgbClr val="000000"/>
                </a:solidFill>
                <a:effectLst/>
                <a:uLnTx/>
                <a:uFillTx/>
                <a:latin typeface="Arial"/>
                <a:cs typeface="Arial"/>
                <a:sym typeface="Arial"/>
              </a:rPr>
              <a:t>Clarity</a:t>
            </a:r>
            <a:endParaRPr kumimoji="0" lang="it-IT"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4" name="CasellaDiTesto 13">
            <a:extLst>
              <a:ext uri="{FF2B5EF4-FFF2-40B4-BE49-F238E27FC236}">
                <a16:creationId xmlns:a16="http://schemas.microsoft.com/office/drawing/2014/main" id="{32D1A945-E9FB-D226-A61F-319ECE3BDFA9}"/>
              </a:ext>
            </a:extLst>
          </p:cNvPr>
          <p:cNvSpPr txBox="1"/>
          <p:nvPr/>
        </p:nvSpPr>
        <p:spPr>
          <a:xfrm>
            <a:off x="7204682" y="1031864"/>
            <a:ext cx="24377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000000"/>
                </a:solidFill>
                <a:effectLst/>
                <a:uLnTx/>
                <a:uFillTx/>
                <a:latin typeface="Arial"/>
                <a:cs typeface="Arial"/>
                <a:sym typeface="Arial"/>
              </a:rPr>
              <a:t>Hospital 1 with </a:t>
            </a:r>
            <a:r>
              <a:rPr kumimoji="0" lang="it-IT" sz="1400" b="1" i="0" u="none" strike="noStrike" kern="0" cap="none" spc="0" normalizeH="0" baseline="0" noProof="0" dirty="0" err="1">
                <a:ln>
                  <a:noFill/>
                </a:ln>
                <a:solidFill>
                  <a:srgbClr val="000000"/>
                </a:solidFill>
                <a:effectLst/>
                <a:uLnTx/>
                <a:uFillTx/>
                <a:latin typeface="Arial"/>
                <a:cs typeface="Arial"/>
                <a:sym typeface="Arial"/>
              </a:rPr>
              <a:t>Clarity</a:t>
            </a:r>
            <a:r>
              <a:rPr kumimoji="0" lang="it-IT" sz="1400" b="1" i="0" u="none" strike="noStrike" kern="0" cap="none" spc="0" normalizeH="0" baseline="0" noProof="0" dirty="0">
                <a:ln>
                  <a:noFill/>
                </a:ln>
                <a:solidFill>
                  <a:srgbClr val="000000"/>
                </a:solidFill>
                <a:effectLst/>
                <a:uLnTx/>
                <a:uFillTx/>
                <a:latin typeface="Arial"/>
                <a:cs typeface="Arial"/>
                <a:sym typeface="Arial"/>
              </a:rPr>
              <a:t> </a:t>
            </a:r>
          </a:p>
        </p:txBody>
      </p:sp>
      <p:sp>
        <p:nvSpPr>
          <p:cNvPr id="15" name="CasellaDiTesto 14">
            <a:extLst>
              <a:ext uri="{FF2B5EF4-FFF2-40B4-BE49-F238E27FC236}">
                <a16:creationId xmlns:a16="http://schemas.microsoft.com/office/drawing/2014/main" id="{809204D2-7941-F2D4-016C-BC5EFD3A94BE}"/>
              </a:ext>
            </a:extLst>
          </p:cNvPr>
          <p:cNvSpPr txBox="1"/>
          <p:nvPr/>
        </p:nvSpPr>
        <p:spPr>
          <a:xfrm>
            <a:off x="3177516" y="3974424"/>
            <a:ext cx="18915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000000"/>
                </a:solidFill>
                <a:effectLst/>
                <a:uLnTx/>
                <a:uFillTx/>
                <a:latin typeface="Arial"/>
                <a:cs typeface="Arial"/>
                <a:sym typeface="Arial"/>
              </a:rPr>
              <a:t>Hospital 2 Biplane</a:t>
            </a:r>
          </a:p>
        </p:txBody>
      </p:sp>
      <p:pic>
        <p:nvPicPr>
          <p:cNvPr id="11" name="Immagine 10">
            <a:extLst>
              <a:ext uri="{FF2B5EF4-FFF2-40B4-BE49-F238E27FC236}">
                <a16:creationId xmlns:a16="http://schemas.microsoft.com/office/drawing/2014/main" id="{2DE0C940-24DB-F6C4-39F6-03D0172DE640}"/>
              </a:ext>
            </a:extLst>
          </p:cNvPr>
          <p:cNvPicPr>
            <a:picLocks noChangeAspect="1"/>
          </p:cNvPicPr>
          <p:nvPr/>
        </p:nvPicPr>
        <p:blipFill>
          <a:blip r:embed="rId6"/>
          <a:stretch>
            <a:fillRect/>
          </a:stretch>
        </p:blipFill>
        <p:spPr>
          <a:xfrm>
            <a:off x="7959197" y="4082285"/>
            <a:ext cx="1276896" cy="2497901"/>
          </a:xfrm>
          <a:prstGeom prst="rect">
            <a:avLst/>
          </a:prstGeom>
        </p:spPr>
      </p:pic>
      <p:sp>
        <p:nvSpPr>
          <p:cNvPr id="30" name="CasellaDiTesto 29">
            <a:extLst>
              <a:ext uri="{FF2B5EF4-FFF2-40B4-BE49-F238E27FC236}">
                <a16:creationId xmlns:a16="http://schemas.microsoft.com/office/drawing/2014/main" id="{750C3584-3636-F41E-475A-F67CDB5355C7}"/>
              </a:ext>
            </a:extLst>
          </p:cNvPr>
          <p:cNvSpPr txBox="1"/>
          <p:nvPr/>
        </p:nvSpPr>
        <p:spPr>
          <a:xfrm>
            <a:off x="2935181" y="346925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43</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1" name="CasellaDiTesto 30">
            <a:extLst>
              <a:ext uri="{FF2B5EF4-FFF2-40B4-BE49-F238E27FC236}">
                <a16:creationId xmlns:a16="http://schemas.microsoft.com/office/drawing/2014/main" id="{F7B1F348-2655-94DB-E852-6B8AC3C1B058}"/>
              </a:ext>
            </a:extLst>
          </p:cNvPr>
          <p:cNvSpPr txBox="1"/>
          <p:nvPr/>
        </p:nvSpPr>
        <p:spPr>
          <a:xfrm>
            <a:off x="3160287" y="2485829"/>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525</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2" name="CasellaDiTesto 31">
            <a:extLst>
              <a:ext uri="{FF2B5EF4-FFF2-40B4-BE49-F238E27FC236}">
                <a16:creationId xmlns:a16="http://schemas.microsoft.com/office/drawing/2014/main" id="{D4E24E1B-4F4C-42C7-1AF1-CD3678FDBC4F}"/>
              </a:ext>
            </a:extLst>
          </p:cNvPr>
          <p:cNvSpPr txBox="1"/>
          <p:nvPr/>
        </p:nvSpPr>
        <p:spPr>
          <a:xfrm>
            <a:off x="3369492" y="3535967"/>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5</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3" name="CasellaDiTesto 32">
            <a:extLst>
              <a:ext uri="{FF2B5EF4-FFF2-40B4-BE49-F238E27FC236}">
                <a16:creationId xmlns:a16="http://schemas.microsoft.com/office/drawing/2014/main" id="{4957E545-81DC-F7F3-8ED4-667DE6678A2C}"/>
              </a:ext>
            </a:extLst>
          </p:cNvPr>
          <p:cNvSpPr txBox="1"/>
          <p:nvPr/>
        </p:nvSpPr>
        <p:spPr>
          <a:xfrm>
            <a:off x="3590753" y="343635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42</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4" name="CasellaDiTesto 33">
            <a:extLst>
              <a:ext uri="{FF2B5EF4-FFF2-40B4-BE49-F238E27FC236}">
                <a16:creationId xmlns:a16="http://schemas.microsoft.com/office/drawing/2014/main" id="{92B8A9E3-792B-DFD8-4BA9-F35816BCFEC9}"/>
              </a:ext>
            </a:extLst>
          </p:cNvPr>
          <p:cNvSpPr txBox="1"/>
          <p:nvPr/>
        </p:nvSpPr>
        <p:spPr>
          <a:xfrm>
            <a:off x="3812013" y="352081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5</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5" name="CasellaDiTesto 34">
            <a:extLst>
              <a:ext uri="{FF2B5EF4-FFF2-40B4-BE49-F238E27FC236}">
                <a16:creationId xmlns:a16="http://schemas.microsoft.com/office/drawing/2014/main" id="{D6DE7286-4224-1468-1B7C-7AA20FB63A18}"/>
              </a:ext>
            </a:extLst>
          </p:cNvPr>
          <p:cNvSpPr txBox="1"/>
          <p:nvPr/>
        </p:nvSpPr>
        <p:spPr>
          <a:xfrm>
            <a:off x="4037120" y="308340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194</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6" name="CasellaDiTesto 35">
            <a:extLst>
              <a:ext uri="{FF2B5EF4-FFF2-40B4-BE49-F238E27FC236}">
                <a16:creationId xmlns:a16="http://schemas.microsoft.com/office/drawing/2014/main" id="{F32A6B22-7D07-1134-0AF0-03E27B86A195}"/>
              </a:ext>
            </a:extLst>
          </p:cNvPr>
          <p:cNvSpPr txBox="1"/>
          <p:nvPr/>
        </p:nvSpPr>
        <p:spPr>
          <a:xfrm>
            <a:off x="4264523" y="2956275"/>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254</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7" name="CasellaDiTesto 36">
            <a:extLst>
              <a:ext uri="{FF2B5EF4-FFF2-40B4-BE49-F238E27FC236}">
                <a16:creationId xmlns:a16="http://schemas.microsoft.com/office/drawing/2014/main" id="{49E2D3DC-5D3A-2E81-18AE-71F123E5A14D}"/>
              </a:ext>
            </a:extLst>
          </p:cNvPr>
          <p:cNvSpPr txBox="1"/>
          <p:nvPr/>
        </p:nvSpPr>
        <p:spPr>
          <a:xfrm>
            <a:off x="4475595" y="3131439"/>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177</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8" name="CasellaDiTesto 37">
            <a:extLst>
              <a:ext uri="{FF2B5EF4-FFF2-40B4-BE49-F238E27FC236}">
                <a16:creationId xmlns:a16="http://schemas.microsoft.com/office/drawing/2014/main" id="{85ACC1E2-3A37-1264-28AE-CF00BF14FC5A}"/>
              </a:ext>
            </a:extLst>
          </p:cNvPr>
          <p:cNvSpPr txBox="1"/>
          <p:nvPr/>
        </p:nvSpPr>
        <p:spPr>
          <a:xfrm>
            <a:off x="4707044" y="3446596"/>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39</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39" name="CasellaDiTesto 38">
            <a:extLst>
              <a:ext uri="{FF2B5EF4-FFF2-40B4-BE49-F238E27FC236}">
                <a16:creationId xmlns:a16="http://schemas.microsoft.com/office/drawing/2014/main" id="{EF7FF26C-58FF-37E6-A504-1E8F9F6E0C39}"/>
              </a:ext>
            </a:extLst>
          </p:cNvPr>
          <p:cNvSpPr txBox="1"/>
          <p:nvPr/>
        </p:nvSpPr>
        <p:spPr>
          <a:xfrm>
            <a:off x="4928304" y="3329629"/>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40</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0" name="CasellaDiTesto 39">
            <a:extLst>
              <a:ext uri="{FF2B5EF4-FFF2-40B4-BE49-F238E27FC236}">
                <a16:creationId xmlns:a16="http://schemas.microsoft.com/office/drawing/2014/main" id="{1CB40801-68C9-B26B-449F-7997F8FABE89}"/>
              </a:ext>
            </a:extLst>
          </p:cNvPr>
          <p:cNvSpPr txBox="1"/>
          <p:nvPr/>
        </p:nvSpPr>
        <p:spPr>
          <a:xfrm>
            <a:off x="2968311" y="6241074"/>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64</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1" name="CasellaDiTesto 40">
            <a:extLst>
              <a:ext uri="{FF2B5EF4-FFF2-40B4-BE49-F238E27FC236}">
                <a16:creationId xmlns:a16="http://schemas.microsoft.com/office/drawing/2014/main" id="{A9BD6F09-2ADE-3579-DD59-70EB1E80A792}"/>
              </a:ext>
            </a:extLst>
          </p:cNvPr>
          <p:cNvSpPr txBox="1"/>
          <p:nvPr/>
        </p:nvSpPr>
        <p:spPr>
          <a:xfrm>
            <a:off x="3177515" y="5146331"/>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888</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2" name="CasellaDiTesto 41">
            <a:extLst>
              <a:ext uri="{FF2B5EF4-FFF2-40B4-BE49-F238E27FC236}">
                <a16:creationId xmlns:a16="http://schemas.microsoft.com/office/drawing/2014/main" id="{EDADEAD3-FC1F-F1DE-63E5-E7A17A4C75EE}"/>
              </a:ext>
            </a:extLst>
          </p:cNvPr>
          <p:cNvSpPr txBox="1"/>
          <p:nvPr/>
        </p:nvSpPr>
        <p:spPr>
          <a:xfrm>
            <a:off x="3615932" y="627178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50</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3" name="CasellaDiTesto 42">
            <a:extLst>
              <a:ext uri="{FF2B5EF4-FFF2-40B4-BE49-F238E27FC236}">
                <a16:creationId xmlns:a16="http://schemas.microsoft.com/office/drawing/2014/main" id="{5AC38BB8-23DE-7387-AADF-5B0A9656606A}"/>
              </a:ext>
            </a:extLst>
          </p:cNvPr>
          <p:cNvSpPr txBox="1"/>
          <p:nvPr/>
        </p:nvSpPr>
        <p:spPr>
          <a:xfrm>
            <a:off x="4070250" y="591883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221</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4" name="CasellaDiTesto 43">
            <a:extLst>
              <a:ext uri="{FF2B5EF4-FFF2-40B4-BE49-F238E27FC236}">
                <a16:creationId xmlns:a16="http://schemas.microsoft.com/office/drawing/2014/main" id="{BF799EA2-79BE-C0B7-730A-CA330BC547BD}"/>
              </a:ext>
            </a:extLst>
          </p:cNvPr>
          <p:cNvSpPr txBox="1"/>
          <p:nvPr/>
        </p:nvSpPr>
        <p:spPr>
          <a:xfrm>
            <a:off x="4281751" y="5720144"/>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338</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5" name="CasellaDiTesto 44">
            <a:extLst>
              <a:ext uri="{FF2B5EF4-FFF2-40B4-BE49-F238E27FC236}">
                <a16:creationId xmlns:a16="http://schemas.microsoft.com/office/drawing/2014/main" id="{3638DFDF-69CE-7E84-BF22-B90360DE01E6}"/>
              </a:ext>
            </a:extLst>
          </p:cNvPr>
          <p:cNvSpPr txBox="1"/>
          <p:nvPr/>
        </p:nvSpPr>
        <p:spPr>
          <a:xfrm>
            <a:off x="4500774" y="5903258"/>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259</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6" name="CasellaDiTesto 45">
            <a:extLst>
              <a:ext uri="{FF2B5EF4-FFF2-40B4-BE49-F238E27FC236}">
                <a16:creationId xmlns:a16="http://schemas.microsoft.com/office/drawing/2014/main" id="{D7855331-089A-BD20-0551-08D389B6F991}"/>
              </a:ext>
            </a:extLst>
          </p:cNvPr>
          <p:cNvSpPr txBox="1"/>
          <p:nvPr/>
        </p:nvSpPr>
        <p:spPr>
          <a:xfrm>
            <a:off x="4732223" y="6289977"/>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55</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7" name="CasellaDiTesto 46">
            <a:extLst>
              <a:ext uri="{FF2B5EF4-FFF2-40B4-BE49-F238E27FC236}">
                <a16:creationId xmlns:a16="http://schemas.microsoft.com/office/drawing/2014/main" id="{4ABBF041-B68E-601A-499C-0134BB41C04D}"/>
              </a:ext>
            </a:extLst>
          </p:cNvPr>
          <p:cNvSpPr txBox="1"/>
          <p:nvPr/>
        </p:nvSpPr>
        <p:spPr>
          <a:xfrm>
            <a:off x="4953483" y="6308180"/>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24</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8" name="CasellaDiTesto 47">
            <a:extLst>
              <a:ext uri="{FF2B5EF4-FFF2-40B4-BE49-F238E27FC236}">
                <a16:creationId xmlns:a16="http://schemas.microsoft.com/office/drawing/2014/main" id="{691A9FCC-FD19-6580-D3DD-37327A98A90C}"/>
              </a:ext>
            </a:extLst>
          </p:cNvPr>
          <p:cNvSpPr txBox="1"/>
          <p:nvPr/>
        </p:nvSpPr>
        <p:spPr>
          <a:xfrm>
            <a:off x="3402622" y="6272755"/>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8</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49" name="CasellaDiTesto 48">
            <a:extLst>
              <a:ext uri="{FF2B5EF4-FFF2-40B4-BE49-F238E27FC236}">
                <a16:creationId xmlns:a16="http://schemas.microsoft.com/office/drawing/2014/main" id="{6D40CA94-4B19-B67E-C4A5-6A973FE480D6}"/>
              </a:ext>
            </a:extLst>
          </p:cNvPr>
          <p:cNvSpPr txBox="1"/>
          <p:nvPr/>
        </p:nvSpPr>
        <p:spPr>
          <a:xfrm>
            <a:off x="3844884" y="6217220"/>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9</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0" name="CasellaDiTesto 49">
            <a:extLst>
              <a:ext uri="{FF2B5EF4-FFF2-40B4-BE49-F238E27FC236}">
                <a16:creationId xmlns:a16="http://schemas.microsoft.com/office/drawing/2014/main" id="{1B04DA71-00DC-94C4-7BD4-DAE3B07A8F09}"/>
              </a:ext>
            </a:extLst>
          </p:cNvPr>
          <p:cNvSpPr txBox="1"/>
          <p:nvPr/>
        </p:nvSpPr>
        <p:spPr>
          <a:xfrm>
            <a:off x="7267975" y="3436366"/>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11</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1" name="CasellaDiTesto 50">
            <a:extLst>
              <a:ext uri="{FF2B5EF4-FFF2-40B4-BE49-F238E27FC236}">
                <a16:creationId xmlns:a16="http://schemas.microsoft.com/office/drawing/2014/main" id="{78B70BC2-2B2D-8B3F-3D59-E0460CA7CD26}"/>
              </a:ext>
            </a:extLst>
          </p:cNvPr>
          <p:cNvSpPr txBox="1"/>
          <p:nvPr/>
        </p:nvSpPr>
        <p:spPr>
          <a:xfrm>
            <a:off x="7493081" y="2914114"/>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150</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2" name="CasellaDiTesto 51">
            <a:extLst>
              <a:ext uri="{FF2B5EF4-FFF2-40B4-BE49-F238E27FC236}">
                <a16:creationId xmlns:a16="http://schemas.microsoft.com/office/drawing/2014/main" id="{18EA9131-2407-8C2B-CF19-5D5A64E45805}"/>
              </a:ext>
            </a:extLst>
          </p:cNvPr>
          <p:cNvSpPr txBox="1"/>
          <p:nvPr/>
        </p:nvSpPr>
        <p:spPr>
          <a:xfrm>
            <a:off x="7702286" y="3503075"/>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3" name="CasellaDiTesto 52">
            <a:extLst>
              <a:ext uri="{FF2B5EF4-FFF2-40B4-BE49-F238E27FC236}">
                <a16:creationId xmlns:a16="http://schemas.microsoft.com/office/drawing/2014/main" id="{8F7C051E-1D72-936F-CCB2-EB2973961296}"/>
              </a:ext>
            </a:extLst>
          </p:cNvPr>
          <p:cNvSpPr txBox="1"/>
          <p:nvPr/>
        </p:nvSpPr>
        <p:spPr>
          <a:xfrm>
            <a:off x="7923547" y="3403466"/>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11</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4" name="CasellaDiTesto 53">
            <a:extLst>
              <a:ext uri="{FF2B5EF4-FFF2-40B4-BE49-F238E27FC236}">
                <a16:creationId xmlns:a16="http://schemas.microsoft.com/office/drawing/2014/main" id="{F12A076E-2FD8-EC19-F4AF-AFF8546ABAA5}"/>
              </a:ext>
            </a:extLst>
          </p:cNvPr>
          <p:cNvSpPr txBox="1"/>
          <p:nvPr/>
        </p:nvSpPr>
        <p:spPr>
          <a:xfrm>
            <a:off x="8144807" y="3487926"/>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0.8</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5" name="CasellaDiTesto 54">
            <a:extLst>
              <a:ext uri="{FF2B5EF4-FFF2-40B4-BE49-F238E27FC236}">
                <a16:creationId xmlns:a16="http://schemas.microsoft.com/office/drawing/2014/main" id="{38DEAC06-C305-F008-7570-F022E635D898}"/>
              </a:ext>
            </a:extLst>
          </p:cNvPr>
          <p:cNvSpPr txBox="1"/>
          <p:nvPr/>
        </p:nvSpPr>
        <p:spPr>
          <a:xfrm>
            <a:off x="8377865" y="3018712"/>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61</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6" name="CasellaDiTesto 55">
            <a:extLst>
              <a:ext uri="{FF2B5EF4-FFF2-40B4-BE49-F238E27FC236}">
                <a16:creationId xmlns:a16="http://schemas.microsoft.com/office/drawing/2014/main" id="{992696F6-B981-596F-0EEB-85B558B8316E}"/>
              </a:ext>
            </a:extLst>
          </p:cNvPr>
          <p:cNvSpPr txBox="1"/>
          <p:nvPr/>
        </p:nvSpPr>
        <p:spPr>
          <a:xfrm>
            <a:off x="8597317" y="3034702"/>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74</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7" name="CasellaDiTesto 56">
            <a:extLst>
              <a:ext uri="{FF2B5EF4-FFF2-40B4-BE49-F238E27FC236}">
                <a16:creationId xmlns:a16="http://schemas.microsoft.com/office/drawing/2014/main" id="{F790521D-92CD-8B09-9D34-AEE93A855D64}"/>
              </a:ext>
            </a:extLst>
          </p:cNvPr>
          <p:cNvSpPr txBox="1"/>
          <p:nvPr/>
        </p:nvSpPr>
        <p:spPr>
          <a:xfrm>
            <a:off x="8808389" y="3114449"/>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48</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8" name="CasellaDiTesto 57">
            <a:extLst>
              <a:ext uri="{FF2B5EF4-FFF2-40B4-BE49-F238E27FC236}">
                <a16:creationId xmlns:a16="http://schemas.microsoft.com/office/drawing/2014/main" id="{F06796BF-6A0A-8443-301B-4D75A455DCE3}"/>
              </a:ext>
            </a:extLst>
          </p:cNvPr>
          <p:cNvSpPr txBox="1"/>
          <p:nvPr/>
        </p:nvSpPr>
        <p:spPr>
          <a:xfrm>
            <a:off x="9047789" y="3461410"/>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10</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59" name="CasellaDiTesto 58">
            <a:extLst>
              <a:ext uri="{FF2B5EF4-FFF2-40B4-BE49-F238E27FC236}">
                <a16:creationId xmlns:a16="http://schemas.microsoft.com/office/drawing/2014/main" id="{50D559E5-CF29-FEB9-E9F9-19291ABDAF2F}"/>
              </a:ext>
            </a:extLst>
          </p:cNvPr>
          <p:cNvSpPr txBox="1"/>
          <p:nvPr/>
        </p:nvSpPr>
        <p:spPr>
          <a:xfrm>
            <a:off x="9269049" y="3479613"/>
            <a:ext cx="466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000000"/>
                </a:solidFill>
                <a:effectLst/>
                <a:uLnTx/>
                <a:uFillTx/>
                <a:latin typeface="Arial"/>
                <a:cs typeface="Arial"/>
                <a:sym typeface="Arial"/>
              </a:rPr>
              <a:t>6</a:t>
            </a:r>
            <a:endParaRPr kumimoji="0" lang="it-IT" sz="1000" b="1" i="0" u="none" strike="noStrike" kern="0" cap="none" spc="0" normalizeH="0" baseline="30000" noProof="0" dirty="0">
              <a:ln>
                <a:noFill/>
              </a:ln>
              <a:solidFill>
                <a:srgbClr val="000000"/>
              </a:solidFill>
              <a:effectLst/>
              <a:uLnTx/>
              <a:uFillTx/>
              <a:latin typeface="Arial"/>
              <a:cs typeface="Arial"/>
              <a:sym typeface="Arial"/>
            </a:endParaRPr>
          </a:p>
        </p:txBody>
      </p:sp>
      <p:sp>
        <p:nvSpPr>
          <p:cNvPr id="2" name="Freccia in giù 1">
            <a:extLst>
              <a:ext uri="{FF2B5EF4-FFF2-40B4-BE49-F238E27FC236}">
                <a16:creationId xmlns:a16="http://schemas.microsoft.com/office/drawing/2014/main" id="{F7A27A8A-085F-8824-BFC3-FC119667A05A}"/>
              </a:ext>
            </a:extLst>
          </p:cNvPr>
          <p:cNvSpPr/>
          <p:nvPr/>
        </p:nvSpPr>
        <p:spPr>
          <a:xfrm rot="2976427">
            <a:off x="3614122" y="2271974"/>
            <a:ext cx="395785" cy="289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Freccia in giù 3">
            <a:extLst>
              <a:ext uri="{FF2B5EF4-FFF2-40B4-BE49-F238E27FC236}">
                <a16:creationId xmlns:a16="http://schemas.microsoft.com/office/drawing/2014/main" id="{A322E38D-CBD1-3677-1C07-2C8D2575A68D}"/>
              </a:ext>
            </a:extLst>
          </p:cNvPr>
          <p:cNvSpPr/>
          <p:nvPr/>
        </p:nvSpPr>
        <p:spPr>
          <a:xfrm rot="2976427">
            <a:off x="4577632" y="2672612"/>
            <a:ext cx="395785" cy="289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Freccia in giù 4">
            <a:extLst>
              <a:ext uri="{FF2B5EF4-FFF2-40B4-BE49-F238E27FC236}">
                <a16:creationId xmlns:a16="http://schemas.microsoft.com/office/drawing/2014/main" id="{D1265FEF-94A2-3000-49D5-E76826B52A05}"/>
              </a:ext>
            </a:extLst>
          </p:cNvPr>
          <p:cNvSpPr/>
          <p:nvPr/>
        </p:nvSpPr>
        <p:spPr>
          <a:xfrm rot="2976427">
            <a:off x="3542469" y="4986503"/>
            <a:ext cx="395785" cy="289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Freccia in giù 5">
            <a:extLst>
              <a:ext uri="{FF2B5EF4-FFF2-40B4-BE49-F238E27FC236}">
                <a16:creationId xmlns:a16="http://schemas.microsoft.com/office/drawing/2014/main" id="{361FC1D4-8551-07A4-2A4D-347880348B32}"/>
              </a:ext>
            </a:extLst>
          </p:cNvPr>
          <p:cNvSpPr/>
          <p:nvPr/>
        </p:nvSpPr>
        <p:spPr>
          <a:xfrm rot="2976427">
            <a:off x="4505979" y="5387141"/>
            <a:ext cx="395785" cy="289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Google Shape;116;p2">
            <a:extLst>
              <a:ext uri="{FF2B5EF4-FFF2-40B4-BE49-F238E27FC236}">
                <a16:creationId xmlns:a16="http://schemas.microsoft.com/office/drawing/2014/main" id="{E8BC8542-5DA1-6730-9B73-F7D32520E5E4}"/>
              </a:ext>
            </a:extLst>
          </p:cNvPr>
          <p:cNvSpPr txBox="1">
            <a:spLocks noGrp="1"/>
          </p:cNvSpPr>
          <p:nvPr>
            <p:ph type="sldNum" idx="12"/>
          </p:nvPr>
        </p:nvSpPr>
        <p:spPr>
          <a:xfrm>
            <a:off x="9490366" y="6243638"/>
            <a:ext cx="21336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dirty="0">
                <a:ln>
                  <a:noFill/>
                </a:ln>
                <a:solidFill>
                  <a:srgbClr val="455F51"/>
                </a:solidFill>
                <a:effectLst/>
                <a:uLnTx/>
                <a:uFillTx/>
                <a:latin typeface="Arial"/>
                <a:sym typeface="Garamond"/>
              </a:rPr>
              <a:t>6</a:t>
            </a:r>
            <a:endParaRPr kumimoji="0" sz="1200" b="0" i="0" u="none" strike="noStrike" kern="0" cap="none" spc="0" normalizeH="0" baseline="0" noProof="0" dirty="0">
              <a:ln>
                <a:noFill/>
              </a:ln>
              <a:solidFill>
                <a:srgbClr val="455F51"/>
              </a:solidFill>
              <a:effectLst/>
              <a:uLnTx/>
              <a:uFillTx/>
              <a:latin typeface="Arial"/>
              <a:sym typeface="Garamond"/>
            </a:endParaRPr>
          </a:p>
        </p:txBody>
      </p:sp>
      <p:pic>
        <p:nvPicPr>
          <p:cNvPr id="13" name="Google Shape;117;p2">
            <a:extLst>
              <a:ext uri="{FF2B5EF4-FFF2-40B4-BE49-F238E27FC236}">
                <a16:creationId xmlns:a16="http://schemas.microsoft.com/office/drawing/2014/main" id="{7F6AB3E3-9693-165E-8304-3F03DEE3BB52}"/>
              </a:ext>
            </a:extLst>
          </p:cNvPr>
          <p:cNvPicPr preferRelativeResize="0"/>
          <p:nvPr/>
        </p:nvPicPr>
        <p:blipFill rotWithShape="1">
          <a:blip r:embed="rId7">
            <a:alphaModFix/>
          </a:blip>
          <a:srcRect/>
          <a:stretch/>
        </p:blipFill>
        <p:spPr>
          <a:xfrm>
            <a:off x="600617" y="6243638"/>
            <a:ext cx="748729" cy="544530"/>
          </a:xfrm>
          <a:prstGeom prst="rect">
            <a:avLst/>
          </a:prstGeom>
          <a:noFill/>
          <a:ln>
            <a:noFill/>
          </a:ln>
        </p:spPr>
      </p:pic>
      <p:cxnSp>
        <p:nvCxnSpPr>
          <p:cNvPr id="17" name="Connettore diritto 16">
            <a:extLst>
              <a:ext uri="{FF2B5EF4-FFF2-40B4-BE49-F238E27FC236}">
                <a16:creationId xmlns:a16="http://schemas.microsoft.com/office/drawing/2014/main" id="{1288FE8D-5193-DC75-2A75-3C3465DF613A}"/>
              </a:ext>
            </a:extLst>
          </p:cNvPr>
          <p:cNvCxnSpPr>
            <a:cxnSpLocks/>
          </p:cNvCxnSpPr>
          <p:nvPr/>
        </p:nvCxnSpPr>
        <p:spPr>
          <a:xfrm>
            <a:off x="8028472" y="4573155"/>
            <a:ext cx="4813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0B9ECE2-50C4-44E4-BCA7-7D049EAE36ED}"/>
              </a:ext>
            </a:extLst>
          </p:cNvPr>
          <p:cNvCxnSpPr/>
          <p:nvPr/>
        </p:nvCxnSpPr>
        <p:spPr>
          <a:xfrm>
            <a:off x="8062582" y="5555607"/>
            <a:ext cx="11042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0F35B4C0-3188-09FF-B517-E3B2FCCF3B03}"/>
              </a:ext>
            </a:extLst>
          </p:cNvPr>
          <p:cNvCxnSpPr/>
          <p:nvPr/>
        </p:nvCxnSpPr>
        <p:spPr>
          <a:xfrm>
            <a:off x="8062582" y="5843254"/>
            <a:ext cx="11042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A00D6263-0717-E311-E44B-31D5CDFB96B3}"/>
              </a:ext>
            </a:extLst>
          </p:cNvPr>
          <p:cNvCxnSpPr>
            <a:cxnSpLocks/>
          </p:cNvCxnSpPr>
          <p:nvPr/>
        </p:nvCxnSpPr>
        <p:spPr>
          <a:xfrm>
            <a:off x="8058805" y="6049757"/>
            <a:ext cx="6648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881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 vendor comparison of open service call length in days  </a:t>
            </a:r>
            <a:endParaRPr lang="en-IE" dirty="0"/>
          </a:p>
        </p:txBody>
      </p:sp>
      <p:pic>
        <p:nvPicPr>
          <p:cNvPr id="4" name="Content Placeholder 3"/>
          <p:cNvPicPr>
            <a:picLocks noGrp="1" noChangeAspect="1"/>
          </p:cNvPicPr>
          <p:nvPr>
            <p:ph idx="1"/>
          </p:nvPr>
        </p:nvPicPr>
        <p:blipFill rotWithShape="1">
          <a:blip r:embed="rId2"/>
          <a:stretch/>
        </p:blipFill>
        <p:spPr>
          <a:xfrm>
            <a:off x="2355762" y="2011363"/>
            <a:ext cx="7478888" cy="4206875"/>
          </a:xfrm>
          <a:prstGeom prst="rect">
            <a:avLst/>
          </a:prstGeom>
        </p:spPr>
      </p:pic>
    </p:spTree>
    <p:extLst>
      <p:ext uri="{BB962C8B-B14F-4D97-AF65-F5344CB8AC3E}">
        <p14:creationId xmlns:p14="http://schemas.microsoft.com/office/powerpoint/2010/main" val="2327721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Early life cycle interventions</a:t>
            </a:r>
            <a:endParaRPr lang="en-IE" dirty="0"/>
          </a:p>
        </p:txBody>
      </p:sp>
      <p:graphicFrame>
        <p:nvGraphicFramePr>
          <p:cNvPr id="5" name="Content Placeholder 2">
            <a:extLst>
              <a:ext uri="{FF2B5EF4-FFF2-40B4-BE49-F238E27FC236}">
                <a16:creationId xmlns:a16="http://schemas.microsoft.com/office/drawing/2014/main" id="{A139443A-A30D-647D-CD9B-15119A2303DB}"/>
              </a:ext>
            </a:extLst>
          </p:cNvPr>
          <p:cNvGraphicFramePr>
            <a:graphicFrameLocks noGrp="1"/>
          </p:cNvGraphicFramePr>
          <p:nvPr>
            <p:ph idx="1"/>
            <p:extLst>
              <p:ext uri="{D42A27DB-BD31-4B8C-83A1-F6EECF244321}">
                <p14:modId xmlns:p14="http://schemas.microsoft.com/office/powerpoint/2010/main" val="2045729947"/>
              </p:ext>
            </p:extLst>
          </p:nvPr>
        </p:nvGraphicFramePr>
        <p:xfrm>
          <a:off x="1203325" y="2276569"/>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552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2919" y="284176"/>
            <a:ext cx="9784080" cy="1508760"/>
          </a:xfrm>
        </p:spPr>
        <p:txBody>
          <a:bodyPr>
            <a:normAutofit/>
          </a:bodyPr>
          <a:lstStyle/>
          <a:p>
            <a:r>
              <a:rPr lang="en-GB" dirty="0"/>
              <a:t>Sustainable  health care </a:t>
            </a:r>
            <a:endParaRPr lang="en-IE" dirty="0"/>
          </a:p>
        </p:txBody>
      </p:sp>
      <p:pic>
        <p:nvPicPr>
          <p:cNvPr id="5" name="Picture 4" descr="Close up of Barley in the wild">
            <a:extLst>
              <a:ext uri="{FF2B5EF4-FFF2-40B4-BE49-F238E27FC236}">
                <a16:creationId xmlns:a16="http://schemas.microsoft.com/office/drawing/2014/main" id="{E45EE8EC-DA27-F84A-8F2A-F775DBB8B4C8}"/>
              </a:ext>
            </a:extLst>
          </p:cNvPr>
          <p:cNvPicPr>
            <a:picLocks noChangeAspect="1"/>
          </p:cNvPicPr>
          <p:nvPr/>
        </p:nvPicPr>
        <p:blipFill rotWithShape="1">
          <a:blip r:embed="rId2"/>
          <a:srcRect l="7647" r="34795" b="-2"/>
          <a:stretch/>
        </p:blipFill>
        <p:spPr>
          <a:xfrm>
            <a:off x="483" y="1822028"/>
            <a:ext cx="4342417" cy="5035972"/>
          </a:xfrm>
          <a:prstGeom prst="rect">
            <a:avLst/>
          </a:prstGeom>
        </p:spPr>
      </p:pic>
      <p:sp>
        <p:nvSpPr>
          <p:cNvPr id="3" name="Content Placeholder 2"/>
          <p:cNvSpPr>
            <a:spLocks noGrp="1"/>
          </p:cNvSpPr>
          <p:nvPr>
            <p:ph idx="1"/>
          </p:nvPr>
        </p:nvSpPr>
        <p:spPr>
          <a:xfrm>
            <a:off x="4772025" y="2011680"/>
            <a:ext cx="6524625" cy="4206240"/>
          </a:xfrm>
        </p:spPr>
        <p:txBody>
          <a:bodyPr>
            <a:normAutofit/>
          </a:bodyPr>
          <a:lstStyle/>
          <a:p>
            <a:r>
              <a:rPr lang="en-GB" b="1" dirty="0"/>
              <a:t>Sustainability</a:t>
            </a:r>
            <a:r>
              <a:rPr lang="en-GB" dirty="0"/>
              <a:t> is defined by the World Wildlife Fund for Nature (WWF) as “an economic activity that meets the needs of the present generation without compromising the ability of future generations to meet their needs”.</a:t>
            </a:r>
          </a:p>
          <a:p>
            <a:r>
              <a:rPr lang="en-GB" dirty="0"/>
              <a:t>A sustainable health care system is based on delivering high quality care and improved public health and wellbeing without exhausting natural resources or causing adverse ecological damage. </a:t>
            </a:r>
            <a:endParaRPr lang="en-IE" dirty="0"/>
          </a:p>
        </p:txBody>
      </p:sp>
    </p:spTree>
    <p:extLst>
      <p:ext uri="{BB962C8B-B14F-4D97-AF65-F5344CB8AC3E}">
        <p14:creationId xmlns:p14="http://schemas.microsoft.com/office/powerpoint/2010/main" val="1363729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diagram of different types of diagrams&#10;&#10;Description automatically generated with medium confidence">
            <a:extLst>
              <a:ext uri="{FF2B5EF4-FFF2-40B4-BE49-F238E27FC236}">
                <a16:creationId xmlns:a16="http://schemas.microsoft.com/office/drawing/2014/main" id="{EE7B30E8-1FBB-27AF-B8CC-BB2AB8761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07" b="367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904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7CB46-3D8D-04EB-E2D9-A4B5BB054C70}"/>
              </a:ext>
            </a:extLst>
          </p:cNvPr>
          <p:cNvSpPr>
            <a:spLocks noGrp="1"/>
          </p:cNvSpPr>
          <p:nvPr>
            <p:ph type="title"/>
          </p:nvPr>
        </p:nvSpPr>
        <p:spPr>
          <a:xfrm>
            <a:off x="802641" y="284176"/>
            <a:ext cx="6522720" cy="1508760"/>
          </a:xfrm>
        </p:spPr>
        <p:txBody>
          <a:bodyPr>
            <a:normAutofit/>
          </a:bodyPr>
          <a:lstStyle/>
          <a:p>
            <a:r>
              <a:rPr lang="en-US" dirty="0"/>
              <a:t>Failure mode and effects analysis</a:t>
            </a:r>
          </a:p>
        </p:txBody>
      </p:sp>
      <p:sp>
        <p:nvSpPr>
          <p:cNvPr id="6" name="Content Placeholder 5">
            <a:extLst>
              <a:ext uri="{FF2B5EF4-FFF2-40B4-BE49-F238E27FC236}">
                <a16:creationId xmlns:a16="http://schemas.microsoft.com/office/drawing/2014/main" id="{27AF737A-F11D-DAC0-CD5A-3A574F170390}"/>
              </a:ext>
            </a:extLst>
          </p:cNvPr>
          <p:cNvSpPr>
            <a:spLocks noGrp="1"/>
          </p:cNvSpPr>
          <p:nvPr>
            <p:ph idx="1"/>
          </p:nvPr>
        </p:nvSpPr>
        <p:spPr>
          <a:xfrm>
            <a:off x="802641" y="2011680"/>
            <a:ext cx="6329679" cy="4206240"/>
          </a:xfrm>
        </p:spPr>
        <p:txBody>
          <a:bodyPr>
            <a:normAutofit/>
          </a:bodyPr>
          <a:lstStyle/>
          <a:p>
            <a:r>
              <a:rPr lang="en-US" dirty="0"/>
              <a:t>FMEA</a:t>
            </a:r>
          </a:p>
          <a:p>
            <a:r>
              <a:rPr lang="en-US" dirty="0"/>
              <a:t>RPN = Risk  priority number</a:t>
            </a:r>
          </a:p>
          <a:p>
            <a:r>
              <a:rPr lang="en-US" dirty="0"/>
              <a:t>Assess top risks </a:t>
            </a:r>
          </a:p>
          <a:p>
            <a:r>
              <a:rPr lang="en-US" dirty="0"/>
              <a:t>Apply control </a:t>
            </a:r>
          </a:p>
          <a:p>
            <a:r>
              <a:rPr lang="en-US" dirty="0"/>
              <a:t>Eliminate top risks</a:t>
            </a:r>
          </a:p>
          <a:p>
            <a:endParaRPr lang="en-US" dirty="0"/>
          </a:p>
        </p:txBody>
      </p:sp>
      <p:pic>
        <p:nvPicPr>
          <p:cNvPr id="4" name="Picture 3" descr="A screenshot of a computer&#10;&#10;Description automatically generated">
            <a:extLst>
              <a:ext uri="{FF2B5EF4-FFF2-40B4-BE49-F238E27FC236}">
                <a16:creationId xmlns:a16="http://schemas.microsoft.com/office/drawing/2014/main" id="{3A4C4397-3BEB-EB39-C515-8E622EBDA419}"/>
              </a:ext>
            </a:extLst>
          </p:cNvPr>
          <p:cNvPicPr>
            <a:picLocks noChangeAspect="1"/>
          </p:cNvPicPr>
          <p:nvPr/>
        </p:nvPicPr>
        <p:blipFill>
          <a:blip r:embed="rId2"/>
          <a:stretch>
            <a:fillRect/>
          </a:stretch>
        </p:blipFill>
        <p:spPr>
          <a:xfrm>
            <a:off x="8291164" y="2218061"/>
            <a:ext cx="3374654" cy="1130508"/>
          </a:xfrm>
          <a:prstGeom prst="rect">
            <a:avLst/>
          </a:prstGeom>
        </p:spPr>
      </p:pic>
      <p:pic>
        <p:nvPicPr>
          <p:cNvPr id="2" name="Content Placeholder 3" descr="A screenshot of a computer&#10;&#10;Description automatically generated">
            <a:extLst>
              <a:ext uri="{FF2B5EF4-FFF2-40B4-BE49-F238E27FC236}">
                <a16:creationId xmlns:a16="http://schemas.microsoft.com/office/drawing/2014/main" id="{E406E169-26C4-1EF9-4B82-9F099AFD045F}"/>
              </a:ext>
            </a:extLst>
          </p:cNvPr>
          <p:cNvPicPr>
            <a:picLocks noChangeAspect="1"/>
          </p:cNvPicPr>
          <p:nvPr/>
        </p:nvPicPr>
        <p:blipFill>
          <a:blip r:embed="rId3"/>
          <a:stretch>
            <a:fillRect/>
          </a:stretch>
        </p:blipFill>
        <p:spPr>
          <a:xfrm>
            <a:off x="8280188" y="3504370"/>
            <a:ext cx="3385630" cy="1159578"/>
          </a:xfrm>
          <a:prstGeom prst="rect">
            <a:avLst/>
          </a:prstGeom>
        </p:spPr>
      </p:pic>
    </p:spTree>
    <p:extLst>
      <p:ext uri="{BB962C8B-B14F-4D97-AF65-F5344CB8AC3E}">
        <p14:creationId xmlns:p14="http://schemas.microsoft.com/office/powerpoint/2010/main" val="2656613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Documentation: write a good report  </a:t>
            </a:r>
            <a:endParaRPr lang="en-IE" dirty="0"/>
          </a:p>
        </p:txBody>
      </p:sp>
      <p:pic>
        <p:nvPicPr>
          <p:cNvPr id="4" name="Content Placeholder 3"/>
          <p:cNvPicPr>
            <a:picLocks noGrp="1" noChangeAspect="1"/>
          </p:cNvPicPr>
          <p:nvPr>
            <p:ph idx="1"/>
          </p:nvPr>
        </p:nvPicPr>
        <p:blipFill>
          <a:blip r:embed="rId2"/>
          <a:stretch>
            <a:fillRect/>
          </a:stretch>
        </p:blipFill>
        <p:spPr>
          <a:xfrm>
            <a:off x="2454016" y="2011363"/>
            <a:ext cx="7282380" cy="4206875"/>
          </a:xfrm>
          <a:prstGeom prst="rect">
            <a:avLst/>
          </a:prstGeom>
        </p:spPr>
      </p:pic>
    </p:spTree>
    <p:extLst>
      <p:ext uri="{BB962C8B-B14F-4D97-AF65-F5344CB8AC3E}">
        <p14:creationId xmlns:p14="http://schemas.microsoft.com/office/powerpoint/2010/main" val="4056590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6043" y="284176"/>
            <a:ext cx="4099331" cy="1508760"/>
          </a:xfrm>
        </p:spPr>
        <p:txBody>
          <a:bodyPr>
            <a:normAutofit/>
          </a:bodyPr>
          <a:lstStyle/>
          <a:p>
            <a:r>
              <a:rPr lang="en-IE" sz="3600" dirty="0"/>
              <a:t>Artificial intelligence</a:t>
            </a:r>
            <a:br>
              <a:rPr lang="en-IE" sz="3600" dirty="0"/>
            </a:br>
            <a:endParaRPr lang="en-IE" sz="3600" dirty="0"/>
          </a:p>
        </p:txBody>
      </p:sp>
      <p:sp>
        <p:nvSpPr>
          <p:cNvPr id="10" name="Content Placeholder 9">
            <a:extLst>
              <a:ext uri="{FF2B5EF4-FFF2-40B4-BE49-F238E27FC236}">
                <a16:creationId xmlns:a16="http://schemas.microsoft.com/office/drawing/2014/main" id="{8E3ADDB2-46A5-7926-5026-32459A896017}"/>
              </a:ext>
            </a:extLst>
          </p:cNvPr>
          <p:cNvSpPr>
            <a:spLocks noGrp="1"/>
          </p:cNvSpPr>
          <p:nvPr>
            <p:ph idx="1"/>
          </p:nvPr>
        </p:nvSpPr>
        <p:spPr>
          <a:xfrm>
            <a:off x="646043" y="2011680"/>
            <a:ext cx="4075044" cy="4206240"/>
          </a:xfrm>
        </p:spPr>
        <p:txBody>
          <a:bodyPr>
            <a:normAutofit/>
          </a:bodyPr>
          <a:lstStyle/>
          <a:p>
            <a:endParaRPr lang="en-US" sz="1800" dirty="0"/>
          </a:p>
        </p:txBody>
      </p:sp>
      <p:pic>
        <p:nvPicPr>
          <p:cNvPr id="4" name="Content Placeholder 3" descr="A screenshot of a white text&#10;&#10;Description automatically generated"/>
          <p:cNvPicPr>
            <a:picLocks noChangeAspect="1"/>
          </p:cNvPicPr>
          <p:nvPr/>
        </p:nvPicPr>
        <p:blipFill>
          <a:blip r:embed="rId2"/>
          <a:stretch>
            <a:fillRect/>
          </a:stretch>
        </p:blipFill>
        <p:spPr>
          <a:xfrm>
            <a:off x="377948" y="1790078"/>
            <a:ext cx="5080736" cy="4539285"/>
          </a:xfrm>
          <a:prstGeom prst="rect">
            <a:avLst/>
          </a:prstGeom>
        </p:spPr>
      </p:pic>
      <p:pic>
        <p:nvPicPr>
          <p:cNvPr id="5" name="Picture 4" descr="A screenshot of a computer&#10;&#10;Description automatically generated"/>
          <p:cNvPicPr>
            <a:picLocks noChangeAspect="1"/>
          </p:cNvPicPr>
          <p:nvPr/>
        </p:nvPicPr>
        <p:blipFill>
          <a:blip r:embed="rId3"/>
          <a:stretch>
            <a:fillRect/>
          </a:stretch>
        </p:blipFill>
        <p:spPr>
          <a:xfrm>
            <a:off x="5820161" y="1701660"/>
            <a:ext cx="2835048" cy="1282858"/>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1DBEFF1-8F4D-A1A8-406B-D83C58BD6899}"/>
              </a:ext>
            </a:extLst>
          </p:cNvPr>
          <p:cNvPicPr>
            <a:picLocks noChangeAspect="1"/>
          </p:cNvPicPr>
          <p:nvPr/>
        </p:nvPicPr>
        <p:blipFill>
          <a:blip r:embed="rId4"/>
          <a:stretch>
            <a:fillRect/>
          </a:stretch>
        </p:blipFill>
        <p:spPr>
          <a:xfrm>
            <a:off x="9016687" y="1780327"/>
            <a:ext cx="2529270" cy="1125524"/>
          </a:xfrm>
          <a:prstGeom prst="rect">
            <a:avLst/>
          </a:prstGeom>
        </p:spPr>
      </p:pic>
      <p:pic>
        <p:nvPicPr>
          <p:cNvPr id="20" name="Picture 19" descr="A screenshot of a medical form&#10;&#10;Description automatically generated">
            <a:extLst>
              <a:ext uri="{FF2B5EF4-FFF2-40B4-BE49-F238E27FC236}">
                <a16:creationId xmlns:a16="http://schemas.microsoft.com/office/drawing/2014/main" id="{32F65D96-7342-1B24-C3A8-0D66D5965FDF}"/>
              </a:ext>
            </a:extLst>
          </p:cNvPr>
          <p:cNvPicPr>
            <a:picLocks noChangeAspect="1"/>
          </p:cNvPicPr>
          <p:nvPr/>
        </p:nvPicPr>
        <p:blipFill>
          <a:blip r:embed="rId5"/>
          <a:stretch>
            <a:fillRect/>
          </a:stretch>
        </p:blipFill>
        <p:spPr>
          <a:xfrm>
            <a:off x="5726779" y="3473260"/>
            <a:ext cx="5843016" cy="2381029"/>
          </a:xfrm>
          <a:prstGeom prst="rect">
            <a:avLst/>
          </a:prstGeom>
        </p:spPr>
      </p:pic>
    </p:spTree>
    <p:extLst>
      <p:ext uri="{BB962C8B-B14F-4D97-AF65-F5344CB8AC3E}">
        <p14:creationId xmlns:p14="http://schemas.microsoft.com/office/powerpoint/2010/main" val="672304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37B43D5-57D5-85CD-E70F-56117F5BCDDF}"/>
              </a:ext>
            </a:extLst>
          </p:cNvPr>
          <p:cNvSpPr>
            <a:spLocks noGrp="1"/>
          </p:cNvSpPr>
          <p:nvPr>
            <p:ph type="title"/>
          </p:nvPr>
        </p:nvSpPr>
        <p:spPr>
          <a:xfrm>
            <a:off x="365759" y="3876040"/>
            <a:ext cx="11471565" cy="1739347"/>
          </a:xfrm>
        </p:spPr>
        <p:txBody>
          <a:bodyPr vert="horz" lIns="91440" tIns="45720" rIns="91440" bIns="45720" rtlCol="0" anchor="ctr">
            <a:normAutofit fontScale="90000"/>
          </a:bodyPr>
          <a:lstStyle/>
          <a:p>
            <a:pPr algn="ctr">
              <a:lnSpc>
                <a:spcPct val="80000"/>
              </a:lnSpc>
            </a:pPr>
            <a:r>
              <a:rPr lang="en-US" sz="5600" spc="150" dirty="0">
                <a:solidFill>
                  <a:schemeClr val="tx2"/>
                </a:solidFill>
              </a:rPr>
              <a:t>AI Generated fluoro images</a:t>
            </a:r>
            <a:br>
              <a:rPr lang="en-US" sz="5600" spc="150" dirty="0">
                <a:solidFill>
                  <a:schemeClr val="tx2"/>
                </a:solidFill>
              </a:rPr>
            </a:br>
            <a:r>
              <a:rPr lang="en-US" sz="5600" spc="150" dirty="0">
                <a:solidFill>
                  <a:schemeClr val="tx2"/>
                </a:solidFill>
              </a:rPr>
              <a:t>Courtesy Laura Gambini, trinity college Dublin, Subject of workshop</a:t>
            </a:r>
          </a:p>
        </p:txBody>
      </p:sp>
      <p:pic>
        <p:nvPicPr>
          <p:cNvPr id="7" name="Content Placeholder 6" descr="A close-up of a grey wall&#10;&#10;Description automatically generated">
            <a:extLst>
              <a:ext uri="{FF2B5EF4-FFF2-40B4-BE49-F238E27FC236}">
                <a16:creationId xmlns:a16="http://schemas.microsoft.com/office/drawing/2014/main" id="{EBC61C4A-2A1C-015A-27A5-6A2871D93842}"/>
              </a:ext>
            </a:extLst>
          </p:cNvPr>
          <p:cNvPicPr>
            <a:picLocks noGrp="1" noChangeAspect="1"/>
          </p:cNvPicPr>
          <p:nvPr>
            <p:ph idx="1"/>
          </p:nvPr>
        </p:nvPicPr>
        <p:blipFill>
          <a:blip r:embed="rId2"/>
          <a:stretch>
            <a:fillRect/>
          </a:stretch>
        </p:blipFill>
        <p:spPr>
          <a:xfrm>
            <a:off x="8166265" y="930898"/>
            <a:ext cx="2910218" cy="2139010"/>
          </a:xfrm>
          <a:prstGeom prst="rect">
            <a:avLst/>
          </a:prstGeom>
        </p:spPr>
      </p:pic>
      <p:pic>
        <p:nvPicPr>
          <p:cNvPr id="5" name="Picture 4" descr="A close-up of a medical data&#10;&#10;Description automatically generated">
            <a:extLst>
              <a:ext uri="{FF2B5EF4-FFF2-40B4-BE49-F238E27FC236}">
                <a16:creationId xmlns:a16="http://schemas.microsoft.com/office/drawing/2014/main" id="{5C17E6CE-B6C8-9CFF-A712-67D7696E3646}"/>
              </a:ext>
            </a:extLst>
          </p:cNvPr>
          <p:cNvPicPr>
            <a:picLocks noChangeAspect="1"/>
          </p:cNvPicPr>
          <p:nvPr/>
        </p:nvPicPr>
        <p:blipFill>
          <a:blip r:embed="rId3"/>
          <a:stretch>
            <a:fillRect/>
          </a:stretch>
        </p:blipFill>
        <p:spPr>
          <a:xfrm>
            <a:off x="1115517" y="829040"/>
            <a:ext cx="2910218" cy="2342725"/>
          </a:xfrm>
          <a:prstGeom prst="rect">
            <a:avLst/>
          </a:prstGeom>
        </p:spPr>
      </p:pic>
      <p:pic>
        <p:nvPicPr>
          <p:cNvPr id="9" name="Picture 8" descr="A close-up of a medical data&#10;&#10;Description automatically generated">
            <a:extLst>
              <a:ext uri="{FF2B5EF4-FFF2-40B4-BE49-F238E27FC236}">
                <a16:creationId xmlns:a16="http://schemas.microsoft.com/office/drawing/2014/main" id="{0C085400-C9B8-3BE7-4530-0C6A0CA22028}"/>
              </a:ext>
            </a:extLst>
          </p:cNvPr>
          <p:cNvPicPr>
            <a:picLocks noChangeAspect="1"/>
          </p:cNvPicPr>
          <p:nvPr/>
        </p:nvPicPr>
        <p:blipFill>
          <a:blip r:embed="rId4"/>
          <a:stretch>
            <a:fillRect/>
          </a:stretch>
        </p:blipFill>
        <p:spPr>
          <a:xfrm>
            <a:off x="4640891" y="839954"/>
            <a:ext cx="2910218" cy="2320898"/>
          </a:xfrm>
          <a:prstGeom prst="rect">
            <a:avLst/>
          </a:prstGeom>
        </p:spPr>
      </p:pic>
    </p:spTree>
    <p:extLst>
      <p:ext uri="{BB962C8B-B14F-4D97-AF65-F5344CB8AC3E}">
        <p14:creationId xmlns:p14="http://schemas.microsoft.com/office/powerpoint/2010/main" val="1939190325"/>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a:t>“Measure what is measurable, and make measurable what is not so”</a:t>
            </a:r>
            <a:br>
              <a:rPr lang="en-GB" sz="3400" dirty="0"/>
            </a:br>
            <a:endParaRPr lang="en-IE" sz="3400" dirty="0"/>
          </a:p>
        </p:txBody>
      </p:sp>
      <p:sp>
        <p:nvSpPr>
          <p:cNvPr id="3" name="Content Placeholder 2"/>
          <p:cNvSpPr>
            <a:spLocks noGrp="1"/>
          </p:cNvSpPr>
          <p:nvPr>
            <p:ph idx="1"/>
          </p:nvPr>
        </p:nvSpPr>
        <p:spPr>
          <a:xfrm>
            <a:off x="4772025" y="2011680"/>
            <a:ext cx="6524625" cy="4206240"/>
          </a:xfrm>
        </p:spPr>
        <p:txBody>
          <a:bodyPr>
            <a:normAutofit/>
          </a:bodyPr>
          <a:lstStyle/>
          <a:p>
            <a:pPr marL="0" indent="0">
              <a:buNone/>
            </a:pPr>
            <a:br>
              <a:rPr lang="en-GB" dirty="0"/>
            </a:br>
            <a:r>
              <a:rPr lang="en-GB" dirty="0"/>
              <a:t>― </a:t>
            </a:r>
            <a:r>
              <a:rPr lang="en-GB" b="1" dirty="0"/>
              <a:t>Galileo Galilei</a:t>
            </a:r>
            <a:endParaRPr lang="en-IE" dirty="0"/>
          </a:p>
        </p:txBody>
      </p:sp>
      <p:pic>
        <p:nvPicPr>
          <p:cNvPr id="4" name="Picture 3" descr="A close-up of a person&#10;&#10;Description automatically generated"/>
          <p:cNvPicPr>
            <a:picLocks noChangeAspect="1"/>
          </p:cNvPicPr>
          <p:nvPr/>
        </p:nvPicPr>
        <p:blipFill rotWithShape="1">
          <a:blip r:embed="rId2"/>
          <a:srcRect t="22" b="5258"/>
          <a:stretch/>
        </p:blipFill>
        <p:spPr>
          <a:xfrm>
            <a:off x="483" y="1822028"/>
            <a:ext cx="4342417" cy="5035972"/>
          </a:xfrm>
          <a:prstGeom prst="rect">
            <a:avLst/>
          </a:prstGeom>
        </p:spPr>
      </p:pic>
    </p:spTree>
    <p:extLst>
      <p:ext uri="{BB962C8B-B14F-4D97-AF65-F5344CB8AC3E}">
        <p14:creationId xmlns:p14="http://schemas.microsoft.com/office/powerpoint/2010/main" val="264402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C6FA-B5F5-84F2-733E-22827736AA25}"/>
              </a:ext>
            </a:extLst>
          </p:cNvPr>
          <p:cNvSpPr>
            <a:spLocks noGrp="1"/>
          </p:cNvSpPr>
          <p:nvPr>
            <p:ph type="title"/>
          </p:nvPr>
        </p:nvSpPr>
        <p:spPr>
          <a:xfrm>
            <a:off x="1202919" y="284176"/>
            <a:ext cx="9784080" cy="1508760"/>
          </a:xfrm>
        </p:spPr>
        <p:txBody>
          <a:bodyPr>
            <a:normAutofit/>
          </a:bodyPr>
          <a:lstStyle/>
          <a:p>
            <a:r>
              <a:rPr lang="en-US" dirty="0"/>
              <a:t>Conclusions</a:t>
            </a:r>
          </a:p>
        </p:txBody>
      </p:sp>
      <p:sp>
        <p:nvSpPr>
          <p:cNvPr id="3" name="Content Placeholder 2">
            <a:extLst>
              <a:ext uri="{FF2B5EF4-FFF2-40B4-BE49-F238E27FC236}">
                <a16:creationId xmlns:a16="http://schemas.microsoft.com/office/drawing/2014/main" id="{D44AB69A-8E18-2CD5-8C44-B5D0CF86BA67}"/>
              </a:ext>
            </a:extLst>
          </p:cNvPr>
          <p:cNvSpPr>
            <a:spLocks noGrp="1"/>
          </p:cNvSpPr>
          <p:nvPr>
            <p:ph idx="1"/>
          </p:nvPr>
        </p:nvSpPr>
        <p:spPr>
          <a:xfrm>
            <a:off x="1202920" y="2011680"/>
            <a:ext cx="6263640" cy="4206240"/>
          </a:xfrm>
        </p:spPr>
        <p:txBody>
          <a:bodyPr>
            <a:normAutofit/>
          </a:bodyPr>
          <a:lstStyle/>
          <a:p>
            <a:r>
              <a:rPr lang="en-US" sz="1400" b="1" dirty="0"/>
              <a:t>Fluoroscopy and angio has the highest criticality and some of the highest occupaiti0onal and  patients dose with risk of tissue effects </a:t>
            </a:r>
          </a:p>
          <a:p>
            <a:r>
              <a:rPr lang="en-US" sz="1400" b="1" dirty="0"/>
              <a:t> A good patient focused  quality management system aligned with health care objectives can make real patient  impact</a:t>
            </a:r>
          </a:p>
          <a:p>
            <a:r>
              <a:rPr lang="en-US" sz="1400" b="1" dirty="0"/>
              <a:t>Quality control and quality assurance are part of that </a:t>
            </a:r>
          </a:p>
          <a:p>
            <a:r>
              <a:rPr lang="en-US" sz="1400" b="1" dirty="0"/>
              <a:t>Equipment testing is only one important part of quality control</a:t>
            </a:r>
          </a:p>
          <a:p>
            <a:r>
              <a:rPr lang="en-US" sz="1400" b="1" dirty="0"/>
              <a:t>It is essential that medical physics  add value to results to create patient impact</a:t>
            </a:r>
          </a:p>
          <a:p>
            <a:r>
              <a:rPr lang="en-US" sz="1400" b="1" dirty="0"/>
              <a:t>It is essential that we adaptable to new environments such as AI and we continue to assess our existing and develop new techniques</a:t>
            </a:r>
          </a:p>
          <a:p>
            <a:r>
              <a:rPr lang="en-US" sz="1400" b="1" dirty="0"/>
              <a:t>Optimizations, Audits and incidents control  need physics involvement to turn the quality cycle</a:t>
            </a:r>
          </a:p>
          <a:p>
            <a:r>
              <a:rPr lang="en-US" sz="1400" b="1" dirty="0"/>
              <a:t>We need more medical physicists involved in diagnostic and fluoroscopy in many countries </a:t>
            </a:r>
          </a:p>
          <a:p>
            <a:endParaRPr lang="en-US" sz="1400" b="1" dirty="0"/>
          </a:p>
        </p:txBody>
      </p:sp>
      <p:pic>
        <p:nvPicPr>
          <p:cNvPr id="6" name="Picture 5">
            <a:extLst>
              <a:ext uri="{FF2B5EF4-FFF2-40B4-BE49-F238E27FC236}">
                <a16:creationId xmlns:a16="http://schemas.microsoft.com/office/drawing/2014/main" id="{D247FAD5-B4FD-0E17-D959-F185EFC878A7}"/>
              </a:ext>
            </a:extLst>
          </p:cNvPr>
          <p:cNvPicPr>
            <a:picLocks noChangeAspect="1"/>
          </p:cNvPicPr>
          <p:nvPr/>
        </p:nvPicPr>
        <p:blipFill rotWithShape="1">
          <a:blip r:embed="rId2"/>
          <a:srcRect l="26798" r="24701"/>
          <a:stretch/>
        </p:blipFill>
        <p:spPr>
          <a:xfrm>
            <a:off x="7847215" y="1822028"/>
            <a:ext cx="4342220" cy="5035972"/>
          </a:xfrm>
          <a:prstGeom prst="rect">
            <a:avLst/>
          </a:prstGeom>
        </p:spPr>
      </p:pic>
    </p:spTree>
    <p:extLst>
      <p:ext uri="{BB962C8B-B14F-4D97-AF65-F5344CB8AC3E}">
        <p14:creationId xmlns:p14="http://schemas.microsoft.com/office/powerpoint/2010/main" val="2781032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5100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348192"/>
            <a:ext cx="10515600" cy="1325563"/>
          </a:xfrm>
        </p:spPr>
        <p:txBody>
          <a:bodyPr>
            <a:normAutofit/>
          </a:bodyPr>
          <a:lstStyle/>
          <a:p>
            <a:r>
              <a:rPr lang="en-GB" dirty="0"/>
              <a:t>Medical physicists apply physics to benefit patients and staff :</a:t>
            </a:r>
            <a:endParaRPr lang="en-IE" dirty="0"/>
          </a:p>
        </p:txBody>
      </p:sp>
      <p:sp>
        <p:nvSpPr>
          <p:cNvPr id="3" name="Content Placeholder 2"/>
          <p:cNvSpPr>
            <a:spLocks noGrp="1"/>
          </p:cNvSpPr>
          <p:nvPr>
            <p:ph idx="1"/>
          </p:nvPr>
        </p:nvSpPr>
        <p:spPr/>
        <p:txBody>
          <a:bodyPr>
            <a:normAutofit fontScale="92500" lnSpcReduction="20000"/>
          </a:bodyPr>
          <a:lstStyle/>
          <a:p>
            <a:r>
              <a:rPr lang="en-GB" dirty="0"/>
              <a:t>Relevant to the patients, demographics we serve</a:t>
            </a:r>
          </a:p>
          <a:p>
            <a:r>
              <a:rPr lang="en-GB" dirty="0"/>
              <a:t>Accessible  and affordable treatment and diagnostics which minimise </a:t>
            </a:r>
          </a:p>
          <a:p>
            <a:r>
              <a:rPr lang="en-GB" dirty="0"/>
              <a:t> high standard of training availability</a:t>
            </a:r>
          </a:p>
          <a:p>
            <a:r>
              <a:rPr lang="en-GB" dirty="0"/>
              <a:t>Able to sustain shocks in the modern world</a:t>
            </a:r>
          </a:p>
          <a:p>
            <a:pPr lvl="1"/>
            <a:r>
              <a:rPr lang="en-GB" dirty="0"/>
              <a:t>climate,</a:t>
            </a:r>
          </a:p>
          <a:p>
            <a:pPr lvl="1"/>
            <a:r>
              <a:rPr lang="en-GB" dirty="0"/>
              <a:t>war , cyber and physical </a:t>
            </a:r>
          </a:p>
          <a:p>
            <a:pPr lvl="1"/>
            <a:r>
              <a:rPr lang="en-GB" dirty="0"/>
              <a:t>unsteady electrical supply</a:t>
            </a:r>
          </a:p>
          <a:p>
            <a:pPr lvl="1"/>
            <a:r>
              <a:rPr lang="en-GB" dirty="0"/>
              <a:t>Financial shocks </a:t>
            </a:r>
          </a:p>
          <a:p>
            <a:pPr lvl="1"/>
            <a:endParaRPr lang="en-GB" dirty="0"/>
          </a:p>
          <a:p>
            <a:r>
              <a:rPr lang="en-GB" dirty="0"/>
              <a:t>Minimum harm to the environment and public health   e.g radioactive waste , use of  highly toxic agents in production, </a:t>
            </a:r>
          </a:p>
          <a:p>
            <a:r>
              <a:rPr lang="en-GB" dirty="0"/>
              <a:t>Optimisation and audit </a:t>
            </a:r>
          </a:p>
          <a:p>
            <a:pPr marL="457200" lvl="1" indent="0">
              <a:buNone/>
            </a:pPr>
            <a:endParaRPr lang="en-GB" dirty="0"/>
          </a:p>
        </p:txBody>
      </p:sp>
      <p:pic>
        <p:nvPicPr>
          <p:cNvPr id="4" name="Picture 3"/>
          <p:cNvPicPr>
            <a:picLocks noChangeAspect="1"/>
          </p:cNvPicPr>
          <p:nvPr/>
        </p:nvPicPr>
        <p:blipFill>
          <a:blip r:embed="rId2"/>
          <a:stretch>
            <a:fillRect/>
          </a:stretch>
        </p:blipFill>
        <p:spPr>
          <a:xfrm>
            <a:off x="9801471" y="3318576"/>
            <a:ext cx="2049433" cy="1365435"/>
          </a:xfrm>
          <a:prstGeom prst="rect">
            <a:avLst/>
          </a:prstGeom>
        </p:spPr>
      </p:pic>
    </p:spTree>
    <p:extLst>
      <p:ext uri="{BB962C8B-B14F-4D97-AF65-F5344CB8AC3E}">
        <p14:creationId xmlns:p14="http://schemas.microsoft.com/office/powerpoint/2010/main" val="297521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are all part of eco system</a:t>
            </a:r>
            <a:endParaRPr lang="en-IE" dirty="0"/>
          </a:p>
        </p:txBody>
      </p:sp>
      <p:graphicFrame>
        <p:nvGraphicFramePr>
          <p:cNvPr id="4" name="Content Placeholder 3"/>
          <p:cNvGraphicFramePr>
            <a:graphicFrameLocks noGrp="1"/>
          </p:cNvGraphicFramePr>
          <p:nvPr>
            <p:ph idx="1"/>
          </p:nvPr>
        </p:nvGraphicFramePr>
        <p:xfrm>
          <a:off x="1203325" y="2011363"/>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496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715" y="0"/>
            <a:ext cx="11059234" cy="2132341"/>
          </a:xfrm>
        </p:spPr>
        <p:txBody>
          <a:bodyPr vert="horz" lIns="91440" tIns="45720" rIns="91440" bIns="45720" rtlCol="0" anchor="ctr">
            <a:normAutofit/>
          </a:bodyPr>
          <a:lstStyle/>
          <a:p>
            <a:pPr algn="ctr">
              <a:lnSpc>
                <a:spcPct val="80000"/>
              </a:lnSpc>
            </a:pPr>
            <a:r>
              <a:rPr lang="en-US" sz="4200" b="1" spc="150" dirty="0"/>
              <a:t>What is the mission statement of your hospital ?</a:t>
            </a:r>
          </a:p>
        </p:txBody>
      </p:sp>
      <p:pic>
        <p:nvPicPr>
          <p:cNvPr id="4" name="Picture 3"/>
          <p:cNvPicPr>
            <a:picLocks noChangeAspect="1"/>
          </p:cNvPicPr>
          <p:nvPr/>
        </p:nvPicPr>
        <p:blipFill>
          <a:blip r:embed="rId2"/>
          <a:stretch>
            <a:fillRect/>
          </a:stretch>
        </p:blipFill>
        <p:spPr>
          <a:xfrm>
            <a:off x="281469" y="2947570"/>
            <a:ext cx="3124923" cy="2749933"/>
          </a:xfrm>
          <a:prstGeom prst="rect">
            <a:avLst/>
          </a:prstGeom>
        </p:spPr>
      </p:pic>
      <p:pic>
        <p:nvPicPr>
          <p:cNvPr id="5" name="Graphic 4" descr="Inpatient outline">
            <a:extLst>
              <a:ext uri="{FF2B5EF4-FFF2-40B4-BE49-F238E27FC236}">
                <a16:creationId xmlns:a16="http://schemas.microsoft.com/office/drawing/2014/main" id="{35C95DA0-3F60-7066-87C8-0791B3E242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3506" y="2934829"/>
            <a:ext cx="2762674" cy="2762674"/>
          </a:xfrm>
          <a:prstGeom prst="rect">
            <a:avLst/>
          </a:prstGeom>
        </p:spPr>
      </p:pic>
    </p:spTree>
    <p:extLst>
      <p:ext uri="{BB962C8B-B14F-4D97-AF65-F5344CB8AC3E}">
        <p14:creationId xmlns:p14="http://schemas.microsoft.com/office/powerpoint/2010/main" val="38462834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Bordi">
  <a:themeElements>
    <a:clrScheme name="Verde">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Banded</Template>
  <TotalTime>1432</TotalTime>
  <Words>2969</Words>
  <Application>Microsoft Office PowerPoint</Application>
  <PresentationFormat>Widescreen</PresentationFormat>
  <Paragraphs>436</Paragraphs>
  <Slides>67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Arial</vt:lpstr>
      <vt:lpstr>Calibri</vt:lpstr>
      <vt:lpstr>Corbel</vt:lpstr>
      <vt:lpstr>Garamond</vt:lpstr>
      <vt:lpstr>Noto Sans</vt:lpstr>
      <vt:lpstr>Noto Sans Symbols</vt:lpstr>
      <vt:lpstr>Wingdings</vt:lpstr>
      <vt:lpstr>Wingdings 3</vt:lpstr>
      <vt:lpstr>Banded</vt:lpstr>
      <vt:lpstr>Bordi</vt:lpstr>
      <vt:lpstr>What do we mean by quality and what is the Role of the Medical Physicist ?</vt:lpstr>
      <vt:lpstr>Quality </vt:lpstr>
      <vt:lpstr>What is Quality ? </vt:lpstr>
      <vt:lpstr>“Primum non nocere”</vt:lpstr>
      <vt:lpstr>  Quality health care can be defined in many ways but there is growing acknowledgement that quality health services should be: </vt:lpstr>
      <vt:lpstr>Sustainable  health care </vt:lpstr>
      <vt:lpstr>Medical physicists apply physics to benefit patients and staff :</vt:lpstr>
      <vt:lpstr>We are all part of eco system</vt:lpstr>
      <vt:lpstr>What is the mission statement of your hospital ?</vt:lpstr>
      <vt:lpstr>Types of fluoroscopic equipment: </vt:lpstr>
      <vt:lpstr> why these devices are important</vt:lpstr>
      <vt:lpstr>Exams using ionising radiation, Ireland 2009-2012</vt:lpstr>
      <vt:lpstr>PowerPoint Presentation</vt:lpstr>
      <vt:lpstr>Occupational doses from interventional systems can be  the highest Occupational doses  in any hospital</vt:lpstr>
      <vt:lpstr>PowerPoint Presentation</vt:lpstr>
      <vt:lpstr>Associated radiation effects :absence of evidence versus evidence of absence</vt:lpstr>
      <vt:lpstr>18% growth in fluoro systems</vt:lpstr>
      <vt:lpstr>PowerPoint Presentation</vt:lpstr>
      <vt:lpstr>How will we resource the medical physics needs ?</vt:lpstr>
      <vt:lpstr>How to achieve Quality</vt:lpstr>
      <vt:lpstr>PowerPoint Presentation</vt:lpstr>
      <vt:lpstr>Management System</vt:lpstr>
      <vt:lpstr>Common terms </vt:lpstr>
      <vt:lpstr>EU BSS 59/2013</vt:lpstr>
      <vt:lpstr>Optimisation  &amp; clinical audit</vt:lpstr>
      <vt:lpstr>medical physics expert /BSS EU 13/59</vt:lpstr>
      <vt:lpstr>Quality management system </vt:lpstr>
      <vt:lpstr>PowerPoint Presentation</vt:lpstr>
      <vt:lpstr>Standards</vt:lpstr>
      <vt:lpstr>What is a clinical audit ?</vt:lpstr>
      <vt:lpstr>What is a clinical audit ?</vt:lpstr>
      <vt:lpstr>What is a clinical audit ?</vt:lpstr>
      <vt:lpstr>What is a clinical audit ?</vt:lpstr>
      <vt:lpstr>What is a clinical audit ?</vt:lpstr>
      <vt:lpstr>What a clinical audit IS NOT</vt:lpstr>
      <vt:lpstr>What does a clinical audit cover?</vt:lpstr>
      <vt:lpstr>Time staff dose and motion study Cardiology </vt:lpstr>
      <vt:lpstr>Accreditation</vt:lpstr>
      <vt:lpstr>Role of the physicist in life cycle of equipment </vt:lpstr>
      <vt:lpstr>Role of the medical physicist</vt:lpstr>
      <vt:lpstr>PowerPoint Presentation</vt:lpstr>
      <vt:lpstr>Types of testing </vt:lpstr>
      <vt:lpstr>Physics Role in quality assurance</vt:lpstr>
      <vt:lpstr>Testing  equipment does not become quality control unless results are acted upon ; </vt:lpstr>
      <vt:lpstr>Standards we use for equipment monitoring </vt:lpstr>
      <vt:lpstr>Look around</vt:lpstr>
      <vt:lpstr>Look around</vt:lpstr>
      <vt:lpstr>Look around</vt:lpstr>
      <vt:lpstr>PowerPoint Presentation</vt:lpstr>
      <vt:lpstr>I do a lot of tests  but they always pass, why should I bother  ?</vt:lpstr>
      <vt:lpstr>EU 59/13 </vt:lpstr>
      <vt:lpstr>Incident analysis teams : </vt:lpstr>
      <vt:lpstr>The incident reporting toolkit</vt:lpstr>
      <vt:lpstr>Every system  is not always perfect but we can use a priori knowledge to mitigate  future risks</vt:lpstr>
      <vt:lpstr>Estimation of effective and organ doses in patient undergoing interventional neuroradiology procedures:  Preliminary results of a multicenter study  </vt:lpstr>
      <vt:lpstr>Results: KAP and Effective dose (E) </vt:lpstr>
      <vt:lpstr>Results: Organ doses (HT) </vt:lpstr>
      <vt:lpstr>Inter vendor comparison of open service call length in days  </vt:lpstr>
      <vt:lpstr>Early life cycle interventions</vt:lpstr>
      <vt:lpstr>PowerPoint Presentation</vt:lpstr>
      <vt:lpstr>Failure mode and effects analysis</vt:lpstr>
      <vt:lpstr>Documentation: write a good report  </vt:lpstr>
      <vt:lpstr>Artificial intelligence </vt:lpstr>
      <vt:lpstr>AI Generated fluoro images Courtesy Laura Gambini, trinity college Dublin, Subject of workshop</vt:lpstr>
      <vt:lpstr>“Measure what is measurable, and make measurable what is not so” </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dc:title>
  <dc:creator>Paddy Gilligan</dc:creator>
  <cp:lastModifiedBy>Paddy Gilligan</cp:lastModifiedBy>
  <cp:revision>72</cp:revision>
  <dcterms:created xsi:type="dcterms:W3CDTF">2023-10-04T08:18:27Z</dcterms:created>
  <dcterms:modified xsi:type="dcterms:W3CDTF">2023-10-09T10:47:53Z</dcterms:modified>
</cp:coreProperties>
</file>