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 id="2147483780" r:id="rId2"/>
  </p:sldMasterIdLst>
  <p:notesMasterIdLst>
    <p:notesMasterId r:id="rId51"/>
  </p:notesMasterIdLst>
  <p:sldIdLst>
    <p:sldId id="259" r:id="rId3"/>
    <p:sldId id="258" r:id="rId4"/>
    <p:sldId id="344" r:id="rId5"/>
    <p:sldId id="345" r:id="rId6"/>
    <p:sldId id="346" r:id="rId7"/>
    <p:sldId id="348" r:id="rId8"/>
    <p:sldId id="349" r:id="rId9"/>
    <p:sldId id="350" r:id="rId10"/>
    <p:sldId id="352" r:id="rId11"/>
    <p:sldId id="353" r:id="rId12"/>
    <p:sldId id="495" r:id="rId13"/>
    <p:sldId id="354" r:id="rId14"/>
    <p:sldId id="355" r:id="rId15"/>
    <p:sldId id="496" r:id="rId16"/>
    <p:sldId id="497" r:id="rId17"/>
    <p:sldId id="351" r:id="rId18"/>
    <p:sldId id="357" r:id="rId19"/>
    <p:sldId id="356" r:id="rId20"/>
    <p:sldId id="489" r:id="rId21"/>
    <p:sldId id="488" r:id="rId22"/>
    <p:sldId id="358" r:id="rId23"/>
    <p:sldId id="359" r:id="rId24"/>
    <p:sldId id="360" r:id="rId25"/>
    <p:sldId id="485" r:id="rId26"/>
    <p:sldId id="480" r:id="rId27"/>
    <p:sldId id="482" r:id="rId28"/>
    <p:sldId id="475" r:id="rId29"/>
    <p:sldId id="483" r:id="rId30"/>
    <p:sldId id="477" r:id="rId31"/>
    <p:sldId id="484" r:id="rId32"/>
    <p:sldId id="479" r:id="rId33"/>
    <p:sldId id="481" r:id="rId34"/>
    <p:sldId id="487" r:id="rId35"/>
    <p:sldId id="490" r:id="rId36"/>
    <p:sldId id="494" r:id="rId37"/>
    <p:sldId id="472" r:id="rId38"/>
    <p:sldId id="473" r:id="rId39"/>
    <p:sldId id="498" r:id="rId40"/>
    <p:sldId id="478" r:id="rId41"/>
    <p:sldId id="286" r:id="rId42"/>
    <p:sldId id="337" r:id="rId43"/>
    <p:sldId id="570" r:id="rId44"/>
    <p:sldId id="571" r:id="rId45"/>
    <p:sldId id="573" r:id="rId46"/>
    <p:sldId id="572" r:id="rId47"/>
    <p:sldId id="574" r:id="rId48"/>
    <p:sldId id="486" r:id="rId49"/>
    <p:sldId id="57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745"/>
    <a:srgbClr val="000050"/>
    <a:srgbClr val="000066"/>
    <a:srgbClr val="FFFF66"/>
    <a:srgbClr val="2F2268"/>
    <a:srgbClr val="181135"/>
    <a:srgbClr val="336699"/>
    <a:srgbClr val="333399"/>
    <a:srgbClr val="1C1C1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8" autoAdjust="0"/>
    <p:restoredTop sz="88604" autoAdjust="0"/>
  </p:normalViewPr>
  <p:slideViewPr>
    <p:cSldViewPr snapToGrid="0">
      <p:cViewPr varScale="1">
        <p:scale>
          <a:sx n="50" d="100"/>
          <a:sy n="50" d="100"/>
        </p:scale>
        <p:origin x="808" y="24"/>
      </p:cViewPr>
      <p:guideLst>
        <p:guide orient="horz" pos="840"/>
        <p:guide pos="288"/>
      </p:guideLst>
    </p:cSldViewPr>
  </p:slideViewPr>
  <p:outlineViewPr>
    <p:cViewPr>
      <p:scale>
        <a:sx n="33" d="100"/>
        <a:sy n="33" d="100"/>
      </p:scale>
      <p:origin x="0" y="37380"/>
    </p:cViewPr>
  </p:outlineViewPr>
  <p:notesTextViewPr>
    <p:cViewPr>
      <p:scale>
        <a:sx n="120" d="100"/>
        <a:sy n="120" d="100"/>
      </p:scale>
      <p:origin x="0" y="0"/>
    </p:cViewPr>
  </p:notesTextViewPr>
  <p:sorterViewPr>
    <p:cViewPr>
      <p:scale>
        <a:sx n="100" d="100"/>
        <a:sy n="100" d="100"/>
      </p:scale>
      <p:origin x="0" y="-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F78B4-04AB-4926-8C33-9133E69BD17E}"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9570385-E604-4F44-ABFC-F4996275ED63}">
      <dgm:prSet custT="1"/>
      <dgm:spPr/>
      <dgm:t>
        <a:bodyPr anchor="ctr"/>
        <a:lstStyle/>
        <a:p>
          <a:pPr algn="ctr"/>
          <a:r>
            <a:rPr lang="en-US" sz="1600" b="1" dirty="0"/>
            <a:t>QAP</a:t>
          </a:r>
        </a:p>
      </dgm:t>
    </dgm:pt>
    <dgm:pt modelId="{FEB057A9-996C-41B1-87C7-29DDB2E19F50}" type="parTrans" cxnId="{2F13566A-A11F-454F-AE4D-C9AEFCCC2E46}">
      <dgm:prSet/>
      <dgm:spPr/>
      <dgm:t>
        <a:bodyPr/>
        <a:lstStyle/>
        <a:p>
          <a:endParaRPr lang="en-US"/>
        </a:p>
      </dgm:t>
    </dgm:pt>
    <dgm:pt modelId="{4D921F37-F4E4-4336-BDCF-F9B39FF63ACA}" type="sibTrans" cxnId="{2F13566A-A11F-454F-AE4D-C9AEFCCC2E46}">
      <dgm:prSet phldrT="1" phldr="0"/>
      <dgm:spPr/>
      <dgm:t>
        <a:bodyPr/>
        <a:lstStyle/>
        <a:p>
          <a:r>
            <a:rPr lang="en-US"/>
            <a:t>1</a:t>
          </a:r>
        </a:p>
      </dgm:t>
    </dgm:pt>
    <dgm:pt modelId="{391943DF-CD6B-4EE0-8ED4-222D0370DB41}">
      <dgm:prSet custT="1"/>
      <dgm:spPr/>
      <dgm:t>
        <a:bodyPr anchor="ctr"/>
        <a:lstStyle/>
        <a:p>
          <a:pPr algn="ctr"/>
          <a:r>
            <a:rPr lang="en-US" sz="1600" b="1" dirty="0"/>
            <a:t>Team</a:t>
          </a:r>
        </a:p>
      </dgm:t>
    </dgm:pt>
    <dgm:pt modelId="{C5EC260B-91D7-478C-9AF6-F89EC8E26C1A}" type="parTrans" cxnId="{52B4B0A8-6FCA-449D-8BB3-4E661C912393}">
      <dgm:prSet/>
      <dgm:spPr/>
      <dgm:t>
        <a:bodyPr/>
        <a:lstStyle/>
        <a:p>
          <a:endParaRPr lang="en-US"/>
        </a:p>
      </dgm:t>
    </dgm:pt>
    <dgm:pt modelId="{6D695F72-FC4C-49B6-B9A3-92C7AC81B47B}" type="sibTrans" cxnId="{52B4B0A8-6FCA-449D-8BB3-4E661C912393}">
      <dgm:prSet phldrT="2" phldr="0"/>
      <dgm:spPr/>
      <dgm:t>
        <a:bodyPr/>
        <a:lstStyle/>
        <a:p>
          <a:r>
            <a:rPr lang="en-US"/>
            <a:t>2</a:t>
          </a:r>
        </a:p>
      </dgm:t>
    </dgm:pt>
    <dgm:pt modelId="{26CF4ED7-1654-4695-A8A8-7EB5A4219745}">
      <dgm:prSet custT="1"/>
      <dgm:spPr/>
      <dgm:t>
        <a:bodyPr anchor="ctr"/>
        <a:lstStyle/>
        <a:p>
          <a:pPr algn="ctr"/>
          <a:r>
            <a:rPr lang="en-US" sz="1600" b="1" dirty="0"/>
            <a:t>Define base-lines</a:t>
          </a:r>
        </a:p>
      </dgm:t>
    </dgm:pt>
    <dgm:pt modelId="{9EE92BB8-F69E-47DD-9618-B705765EB675}" type="parTrans" cxnId="{295BE9EB-9E57-4085-8623-419526D27948}">
      <dgm:prSet/>
      <dgm:spPr/>
      <dgm:t>
        <a:bodyPr/>
        <a:lstStyle/>
        <a:p>
          <a:endParaRPr lang="en-US"/>
        </a:p>
      </dgm:t>
    </dgm:pt>
    <dgm:pt modelId="{67626BA1-3D91-475D-9429-1AA94773E1B9}" type="sibTrans" cxnId="{295BE9EB-9E57-4085-8623-419526D27948}">
      <dgm:prSet phldrT="3" phldr="0"/>
      <dgm:spPr/>
      <dgm:t>
        <a:bodyPr/>
        <a:lstStyle/>
        <a:p>
          <a:r>
            <a:rPr lang="en-US"/>
            <a:t>3</a:t>
          </a:r>
        </a:p>
      </dgm:t>
    </dgm:pt>
    <dgm:pt modelId="{B4FFD47A-A888-4F78-9478-3646EFF63ABA}">
      <dgm:prSet custT="1"/>
      <dgm:spPr/>
      <dgm:t>
        <a:bodyPr anchor="ctr"/>
        <a:lstStyle/>
        <a:p>
          <a:pPr algn="ctr"/>
          <a:r>
            <a:rPr lang="en-US" sz="1600" b="1" dirty="0"/>
            <a:t>Implement mods</a:t>
          </a:r>
        </a:p>
      </dgm:t>
    </dgm:pt>
    <dgm:pt modelId="{C694615B-91AB-4407-BC85-A256B92D3E5D}" type="parTrans" cxnId="{5838E8D3-0829-4579-9E64-9BCE7799CBCB}">
      <dgm:prSet/>
      <dgm:spPr/>
      <dgm:t>
        <a:bodyPr/>
        <a:lstStyle/>
        <a:p>
          <a:endParaRPr lang="en-US"/>
        </a:p>
      </dgm:t>
    </dgm:pt>
    <dgm:pt modelId="{5F47DC9F-C0B8-43A4-BED7-B8CA46F7C07A}" type="sibTrans" cxnId="{5838E8D3-0829-4579-9E64-9BCE7799CBCB}">
      <dgm:prSet phldrT="4" phldr="0"/>
      <dgm:spPr/>
      <dgm:t>
        <a:bodyPr/>
        <a:lstStyle/>
        <a:p>
          <a:r>
            <a:rPr lang="en-US"/>
            <a:t>4</a:t>
          </a:r>
        </a:p>
      </dgm:t>
    </dgm:pt>
    <dgm:pt modelId="{46B2680C-CA98-444E-B024-1E461FE1B8B1}">
      <dgm:prSet custT="1"/>
      <dgm:spPr/>
      <dgm:t>
        <a:bodyPr anchor="ctr"/>
        <a:lstStyle/>
        <a:p>
          <a:pPr algn="ctr"/>
          <a:r>
            <a:rPr lang="en-US" sz="1600" b="1" dirty="0"/>
            <a:t>Eval</a:t>
          </a:r>
        </a:p>
      </dgm:t>
    </dgm:pt>
    <dgm:pt modelId="{F6F20E3B-A1E4-4812-955F-84222B7A7768}" type="parTrans" cxnId="{BF6C5CF0-9200-4807-942C-C2953155B72E}">
      <dgm:prSet/>
      <dgm:spPr/>
      <dgm:t>
        <a:bodyPr/>
        <a:lstStyle/>
        <a:p>
          <a:endParaRPr lang="en-US"/>
        </a:p>
      </dgm:t>
    </dgm:pt>
    <dgm:pt modelId="{1D40AB2E-7270-4BF1-B6C2-3EC3D356A84D}" type="sibTrans" cxnId="{BF6C5CF0-9200-4807-942C-C2953155B72E}">
      <dgm:prSet phldrT="5" phldr="0"/>
      <dgm:spPr/>
      <dgm:t>
        <a:bodyPr/>
        <a:lstStyle/>
        <a:p>
          <a:r>
            <a:rPr lang="en-US"/>
            <a:t>5</a:t>
          </a:r>
        </a:p>
      </dgm:t>
    </dgm:pt>
    <dgm:pt modelId="{D34DC86D-06E0-4F91-B1D7-EC5B22F22DBB}" type="pres">
      <dgm:prSet presAssocID="{66DF78B4-04AB-4926-8C33-9133E69BD17E}" presName="linearFlow" presStyleCnt="0">
        <dgm:presLayoutVars>
          <dgm:dir/>
          <dgm:animLvl val="lvl"/>
          <dgm:resizeHandles val="exact"/>
        </dgm:presLayoutVars>
      </dgm:prSet>
      <dgm:spPr/>
    </dgm:pt>
    <dgm:pt modelId="{2D678244-978D-4951-BBD7-320B7E494994}" type="pres">
      <dgm:prSet presAssocID="{19570385-E604-4F44-ABFC-F4996275ED63}" presName="compositeNode" presStyleCnt="0"/>
      <dgm:spPr/>
    </dgm:pt>
    <dgm:pt modelId="{BA57D36F-45D0-4D2B-AD07-7F7A0044DFF1}" type="pres">
      <dgm:prSet presAssocID="{19570385-E604-4F44-ABFC-F4996275ED63}" presName="parTx" presStyleLbl="node1" presStyleIdx="0" presStyleCnt="0">
        <dgm:presLayoutVars>
          <dgm:chMax val="0"/>
          <dgm:chPref val="0"/>
          <dgm:bulletEnabled val="1"/>
        </dgm:presLayoutVars>
      </dgm:prSet>
      <dgm:spPr/>
    </dgm:pt>
    <dgm:pt modelId="{F6C8ED5D-3AC2-4FF4-97A5-4CE8EA856B94}" type="pres">
      <dgm:prSet presAssocID="{19570385-E604-4F44-ABFC-F4996275ED63}" presName="parSh" presStyleCnt="0"/>
      <dgm:spPr/>
    </dgm:pt>
    <dgm:pt modelId="{7C29ADE5-84D3-4D74-BA89-702653B0A081}" type="pres">
      <dgm:prSet presAssocID="{19570385-E604-4F44-ABFC-F4996275ED63}" presName="lineNode" presStyleLbl="alignAccFollowNode1" presStyleIdx="0" presStyleCnt="15"/>
      <dgm:spPr/>
    </dgm:pt>
    <dgm:pt modelId="{48A7EA0F-AE0A-4CC9-9493-D58FBB99E8F6}" type="pres">
      <dgm:prSet presAssocID="{19570385-E604-4F44-ABFC-F4996275ED63}" presName="lineArrowNode" presStyleLbl="alignAccFollowNode1" presStyleIdx="1" presStyleCnt="15"/>
      <dgm:spPr/>
    </dgm:pt>
    <dgm:pt modelId="{19008F15-7D71-4FA0-AC72-4459B1ACE9C6}" type="pres">
      <dgm:prSet presAssocID="{4D921F37-F4E4-4336-BDCF-F9B39FF63ACA}" presName="sibTransNodeCircle" presStyleLbl="alignNode1" presStyleIdx="0" presStyleCnt="5">
        <dgm:presLayoutVars>
          <dgm:chMax val="0"/>
          <dgm:bulletEnabled/>
        </dgm:presLayoutVars>
      </dgm:prSet>
      <dgm:spPr/>
    </dgm:pt>
    <dgm:pt modelId="{CD6B6C91-0500-4D99-B9EE-9E5D6AA7C7DA}" type="pres">
      <dgm:prSet presAssocID="{4D921F37-F4E4-4336-BDCF-F9B39FF63ACA}" presName="spacerBetweenCircleAndCallout" presStyleCnt="0">
        <dgm:presLayoutVars/>
      </dgm:prSet>
      <dgm:spPr/>
    </dgm:pt>
    <dgm:pt modelId="{26E48C10-BC0C-4ED5-A089-BAA3DB1B8113}" type="pres">
      <dgm:prSet presAssocID="{19570385-E604-4F44-ABFC-F4996275ED63}" presName="nodeText" presStyleLbl="alignAccFollowNode1" presStyleIdx="2" presStyleCnt="15">
        <dgm:presLayoutVars>
          <dgm:bulletEnabled val="1"/>
        </dgm:presLayoutVars>
      </dgm:prSet>
      <dgm:spPr/>
    </dgm:pt>
    <dgm:pt modelId="{501BA7FE-0B60-4A01-BCB3-FAFFD531E070}" type="pres">
      <dgm:prSet presAssocID="{4D921F37-F4E4-4336-BDCF-F9B39FF63ACA}" presName="sibTransComposite" presStyleCnt="0"/>
      <dgm:spPr/>
    </dgm:pt>
    <dgm:pt modelId="{AF509B3F-FC39-494E-9322-17AB09D62568}" type="pres">
      <dgm:prSet presAssocID="{391943DF-CD6B-4EE0-8ED4-222D0370DB41}" presName="compositeNode" presStyleCnt="0"/>
      <dgm:spPr/>
    </dgm:pt>
    <dgm:pt modelId="{B711DA20-C483-47D0-B2FD-AE1BC1302D40}" type="pres">
      <dgm:prSet presAssocID="{391943DF-CD6B-4EE0-8ED4-222D0370DB41}" presName="parTx" presStyleLbl="node1" presStyleIdx="0" presStyleCnt="0">
        <dgm:presLayoutVars>
          <dgm:chMax val="0"/>
          <dgm:chPref val="0"/>
          <dgm:bulletEnabled val="1"/>
        </dgm:presLayoutVars>
      </dgm:prSet>
      <dgm:spPr/>
    </dgm:pt>
    <dgm:pt modelId="{D7E7D76C-132D-4796-AF14-7016A159E3DB}" type="pres">
      <dgm:prSet presAssocID="{391943DF-CD6B-4EE0-8ED4-222D0370DB41}" presName="parSh" presStyleCnt="0"/>
      <dgm:spPr/>
    </dgm:pt>
    <dgm:pt modelId="{4F0BC0CC-431B-41DB-9DC1-731AC0F044E6}" type="pres">
      <dgm:prSet presAssocID="{391943DF-CD6B-4EE0-8ED4-222D0370DB41}" presName="lineNode" presStyleLbl="alignAccFollowNode1" presStyleIdx="3" presStyleCnt="15"/>
      <dgm:spPr/>
    </dgm:pt>
    <dgm:pt modelId="{A33E7220-1B5A-4D12-9F29-0F4B16E58913}" type="pres">
      <dgm:prSet presAssocID="{391943DF-CD6B-4EE0-8ED4-222D0370DB41}" presName="lineArrowNode" presStyleLbl="alignAccFollowNode1" presStyleIdx="4" presStyleCnt="15"/>
      <dgm:spPr/>
    </dgm:pt>
    <dgm:pt modelId="{B69DF78D-DFBD-4852-A60F-D0193239DA07}" type="pres">
      <dgm:prSet presAssocID="{6D695F72-FC4C-49B6-B9A3-92C7AC81B47B}" presName="sibTransNodeCircle" presStyleLbl="alignNode1" presStyleIdx="1" presStyleCnt="5">
        <dgm:presLayoutVars>
          <dgm:chMax val="0"/>
          <dgm:bulletEnabled/>
        </dgm:presLayoutVars>
      </dgm:prSet>
      <dgm:spPr/>
    </dgm:pt>
    <dgm:pt modelId="{1F09F650-2AE3-4333-A9C7-19BFD1EDDECA}" type="pres">
      <dgm:prSet presAssocID="{6D695F72-FC4C-49B6-B9A3-92C7AC81B47B}" presName="spacerBetweenCircleAndCallout" presStyleCnt="0">
        <dgm:presLayoutVars/>
      </dgm:prSet>
      <dgm:spPr/>
    </dgm:pt>
    <dgm:pt modelId="{B53CB814-8E6D-4C5F-B994-E541A68374BB}" type="pres">
      <dgm:prSet presAssocID="{391943DF-CD6B-4EE0-8ED4-222D0370DB41}" presName="nodeText" presStyleLbl="alignAccFollowNode1" presStyleIdx="5" presStyleCnt="15">
        <dgm:presLayoutVars>
          <dgm:bulletEnabled val="1"/>
        </dgm:presLayoutVars>
      </dgm:prSet>
      <dgm:spPr/>
    </dgm:pt>
    <dgm:pt modelId="{E976FBEC-E774-4FAF-BB06-07B296CFDFCC}" type="pres">
      <dgm:prSet presAssocID="{6D695F72-FC4C-49B6-B9A3-92C7AC81B47B}" presName="sibTransComposite" presStyleCnt="0"/>
      <dgm:spPr/>
    </dgm:pt>
    <dgm:pt modelId="{4E436BF9-6E2E-419E-B7B4-E81E1A78666A}" type="pres">
      <dgm:prSet presAssocID="{26CF4ED7-1654-4695-A8A8-7EB5A4219745}" presName="compositeNode" presStyleCnt="0"/>
      <dgm:spPr/>
    </dgm:pt>
    <dgm:pt modelId="{772C1044-2647-42DA-BAB8-BD2440D054CB}" type="pres">
      <dgm:prSet presAssocID="{26CF4ED7-1654-4695-A8A8-7EB5A4219745}" presName="parTx" presStyleLbl="node1" presStyleIdx="0" presStyleCnt="0">
        <dgm:presLayoutVars>
          <dgm:chMax val="0"/>
          <dgm:chPref val="0"/>
          <dgm:bulletEnabled val="1"/>
        </dgm:presLayoutVars>
      </dgm:prSet>
      <dgm:spPr/>
    </dgm:pt>
    <dgm:pt modelId="{50DCB9B5-6A9B-44F8-BE7A-A39BAA6C41D1}" type="pres">
      <dgm:prSet presAssocID="{26CF4ED7-1654-4695-A8A8-7EB5A4219745}" presName="parSh" presStyleCnt="0"/>
      <dgm:spPr/>
    </dgm:pt>
    <dgm:pt modelId="{45CCC675-D0A0-4A3E-8714-DFCC84743C1E}" type="pres">
      <dgm:prSet presAssocID="{26CF4ED7-1654-4695-A8A8-7EB5A4219745}" presName="lineNode" presStyleLbl="alignAccFollowNode1" presStyleIdx="6" presStyleCnt="15"/>
      <dgm:spPr/>
    </dgm:pt>
    <dgm:pt modelId="{D7C807F1-907D-4460-9136-A5B95BCEF7A9}" type="pres">
      <dgm:prSet presAssocID="{26CF4ED7-1654-4695-A8A8-7EB5A4219745}" presName="lineArrowNode" presStyleLbl="alignAccFollowNode1" presStyleIdx="7" presStyleCnt="15"/>
      <dgm:spPr/>
    </dgm:pt>
    <dgm:pt modelId="{1070EAB6-4C05-467F-9720-4316BA06CE07}" type="pres">
      <dgm:prSet presAssocID="{67626BA1-3D91-475D-9429-1AA94773E1B9}" presName="sibTransNodeCircle" presStyleLbl="alignNode1" presStyleIdx="2" presStyleCnt="5">
        <dgm:presLayoutVars>
          <dgm:chMax val="0"/>
          <dgm:bulletEnabled/>
        </dgm:presLayoutVars>
      </dgm:prSet>
      <dgm:spPr/>
    </dgm:pt>
    <dgm:pt modelId="{DFCF199E-A323-42B5-A629-D2E4F37397FF}" type="pres">
      <dgm:prSet presAssocID="{67626BA1-3D91-475D-9429-1AA94773E1B9}" presName="spacerBetweenCircleAndCallout" presStyleCnt="0">
        <dgm:presLayoutVars/>
      </dgm:prSet>
      <dgm:spPr/>
    </dgm:pt>
    <dgm:pt modelId="{B5A9CCEB-A798-4B55-8B1D-4BEEC4C898C9}" type="pres">
      <dgm:prSet presAssocID="{26CF4ED7-1654-4695-A8A8-7EB5A4219745}" presName="nodeText" presStyleLbl="alignAccFollowNode1" presStyleIdx="8" presStyleCnt="15">
        <dgm:presLayoutVars>
          <dgm:bulletEnabled val="1"/>
        </dgm:presLayoutVars>
      </dgm:prSet>
      <dgm:spPr/>
    </dgm:pt>
    <dgm:pt modelId="{5FE60672-C62B-40B3-8F94-90AD5F74764A}" type="pres">
      <dgm:prSet presAssocID="{67626BA1-3D91-475D-9429-1AA94773E1B9}" presName="sibTransComposite" presStyleCnt="0"/>
      <dgm:spPr/>
    </dgm:pt>
    <dgm:pt modelId="{53FCC237-BDAB-4ABC-A82E-C6258DF3B101}" type="pres">
      <dgm:prSet presAssocID="{B4FFD47A-A888-4F78-9478-3646EFF63ABA}" presName="compositeNode" presStyleCnt="0"/>
      <dgm:spPr/>
    </dgm:pt>
    <dgm:pt modelId="{06A33C55-11EB-490E-9764-EB221F80A0C0}" type="pres">
      <dgm:prSet presAssocID="{B4FFD47A-A888-4F78-9478-3646EFF63ABA}" presName="parTx" presStyleLbl="node1" presStyleIdx="0" presStyleCnt="0">
        <dgm:presLayoutVars>
          <dgm:chMax val="0"/>
          <dgm:chPref val="0"/>
          <dgm:bulletEnabled val="1"/>
        </dgm:presLayoutVars>
      </dgm:prSet>
      <dgm:spPr/>
    </dgm:pt>
    <dgm:pt modelId="{EF1A4852-CECA-4F0B-8D91-F5B53E20BC20}" type="pres">
      <dgm:prSet presAssocID="{B4FFD47A-A888-4F78-9478-3646EFF63ABA}" presName="parSh" presStyleCnt="0"/>
      <dgm:spPr/>
    </dgm:pt>
    <dgm:pt modelId="{18DE14D9-4FF1-4754-91F9-EF15378C5978}" type="pres">
      <dgm:prSet presAssocID="{B4FFD47A-A888-4F78-9478-3646EFF63ABA}" presName="lineNode" presStyleLbl="alignAccFollowNode1" presStyleIdx="9" presStyleCnt="15"/>
      <dgm:spPr/>
    </dgm:pt>
    <dgm:pt modelId="{EDB26A47-5E7D-424D-B6D8-1528F673F0B3}" type="pres">
      <dgm:prSet presAssocID="{B4FFD47A-A888-4F78-9478-3646EFF63ABA}" presName="lineArrowNode" presStyleLbl="alignAccFollowNode1" presStyleIdx="10" presStyleCnt="15"/>
      <dgm:spPr/>
    </dgm:pt>
    <dgm:pt modelId="{AD725D69-E207-42ED-A8A3-E2F01603A50B}" type="pres">
      <dgm:prSet presAssocID="{5F47DC9F-C0B8-43A4-BED7-B8CA46F7C07A}" presName="sibTransNodeCircle" presStyleLbl="alignNode1" presStyleIdx="3" presStyleCnt="5">
        <dgm:presLayoutVars>
          <dgm:chMax val="0"/>
          <dgm:bulletEnabled/>
        </dgm:presLayoutVars>
      </dgm:prSet>
      <dgm:spPr/>
    </dgm:pt>
    <dgm:pt modelId="{51415964-9216-437E-8382-44CF443BA5F9}" type="pres">
      <dgm:prSet presAssocID="{5F47DC9F-C0B8-43A4-BED7-B8CA46F7C07A}" presName="spacerBetweenCircleAndCallout" presStyleCnt="0">
        <dgm:presLayoutVars/>
      </dgm:prSet>
      <dgm:spPr/>
    </dgm:pt>
    <dgm:pt modelId="{5FD3D0B4-2E68-4485-B5E2-2D884881C2A9}" type="pres">
      <dgm:prSet presAssocID="{B4FFD47A-A888-4F78-9478-3646EFF63ABA}" presName="nodeText" presStyleLbl="alignAccFollowNode1" presStyleIdx="11" presStyleCnt="15">
        <dgm:presLayoutVars>
          <dgm:bulletEnabled val="1"/>
        </dgm:presLayoutVars>
      </dgm:prSet>
      <dgm:spPr/>
    </dgm:pt>
    <dgm:pt modelId="{4E3A32A2-4A7D-48D1-AFA5-A4E37A9AA177}" type="pres">
      <dgm:prSet presAssocID="{5F47DC9F-C0B8-43A4-BED7-B8CA46F7C07A}" presName="sibTransComposite" presStyleCnt="0"/>
      <dgm:spPr/>
    </dgm:pt>
    <dgm:pt modelId="{E1A11CA1-95A3-45C5-B872-32C2447B87F7}" type="pres">
      <dgm:prSet presAssocID="{46B2680C-CA98-444E-B024-1E461FE1B8B1}" presName="compositeNode" presStyleCnt="0"/>
      <dgm:spPr/>
    </dgm:pt>
    <dgm:pt modelId="{391FEA43-CE0A-4625-9273-CA3ABF727E0C}" type="pres">
      <dgm:prSet presAssocID="{46B2680C-CA98-444E-B024-1E461FE1B8B1}" presName="parTx" presStyleLbl="node1" presStyleIdx="0" presStyleCnt="0">
        <dgm:presLayoutVars>
          <dgm:chMax val="0"/>
          <dgm:chPref val="0"/>
          <dgm:bulletEnabled val="1"/>
        </dgm:presLayoutVars>
      </dgm:prSet>
      <dgm:spPr/>
    </dgm:pt>
    <dgm:pt modelId="{B96AF7A0-940E-4D53-8E43-1EACA3CAC52B}" type="pres">
      <dgm:prSet presAssocID="{46B2680C-CA98-444E-B024-1E461FE1B8B1}" presName="parSh" presStyleCnt="0"/>
      <dgm:spPr/>
    </dgm:pt>
    <dgm:pt modelId="{B500C8C5-3EDC-40EE-8D30-2EDEF0214ACD}" type="pres">
      <dgm:prSet presAssocID="{46B2680C-CA98-444E-B024-1E461FE1B8B1}" presName="lineNode" presStyleLbl="alignAccFollowNode1" presStyleIdx="12" presStyleCnt="15"/>
      <dgm:spPr/>
    </dgm:pt>
    <dgm:pt modelId="{8BD683E5-96EC-49DB-95C8-899B1C81F8D7}" type="pres">
      <dgm:prSet presAssocID="{46B2680C-CA98-444E-B024-1E461FE1B8B1}" presName="lineArrowNode" presStyleLbl="alignAccFollowNode1" presStyleIdx="13" presStyleCnt="15"/>
      <dgm:spPr/>
    </dgm:pt>
    <dgm:pt modelId="{4EEDE2D8-D671-435C-BBD3-1BA66A028891}" type="pres">
      <dgm:prSet presAssocID="{1D40AB2E-7270-4BF1-B6C2-3EC3D356A84D}" presName="sibTransNodeCircle" presStyleLbl="alignNode1" presStyleIdx="4" presStyleCnt="5">
        <dgm:presLayoutVars>
          <dgm:chMax val="0"/>
          <dgm:bulletEnabled/>
        </dgm:presLayoutVars>
      </dgm:prSet>
      <dgm:spPr/>
    </dgm:pt>
    <dgm:pt modelId="{33A1327A-BB3E-4F4E-88B8-CFE410E987C2}" type="pres">
      <dgm:prSet presAssocID="{1D40AB2E-7270-4BF1-B6C2-3EC3D356A84D}" presName="spacerBetweenCircleAndCallout" presStyleCnt="0">
        <dgm:presLayoutVars/>
      </dgm:prSet>
      <dgm:spPr/>
    </dgm:pt>
    <dgm:pt modelId="{296C846F-864E-4B5B-8071-E2D97B0303F8}" type="pres">
      <dgm:prSet presAssocID="{46B2680C-CA98-444E-B024-1E461FE1B8B1}" presName="nodeText" presStyleLbl="alignAccFollowNode1" presStyleIdx="14" presStyleCnt="15">
        <dgm:presLayoutVars>
          <dgm:bulletEnabled val="1"/>
        </dgm:presLayoutVars>
      </dgm:prSet>
      <dgm:spPr/>
    </dgm:pt>
  </dgm:ptLst>
  <dgm:cxnLst>
    <dgm:cxn modelId="{05EF340D-2741-4ECC-BB37-06F943746561}" type="presOf" srcId="{B4FFD47A-A888-4F78-9478-3646EFF63ABA}" destId="{5FD3D0B4-2E68-4485-B5E2-2D884881C2A9}" srcOrd="0" destOrd="0" presId="urn:microsoft.com/office/officeart/2016/7/layout/LinearArrowProcessNumbered"/>
    <dgm:cxn modelId="{A8217D44-F6C5-480D-9249-63BD62BF1419}" type="presOf" srcId="{67626BA1-3D91-475D-9429-1AA94773E1B9}" destId="{1070EAB6-4C05-467F-9720-4316BA06CE07}" srcOrd="0" destOrd="0" presId="urn:microsoft.com/office/officeart/2016/7/layout/LinearArrowProcessNumbered"/>
    <dgm:cxn modelId="{2F13566A-A11F-454F-AE4D-C9AEFCCC2E46}" srcId="{66DF78B4-04AB-4926-8C33-9133E69BD17E}" destId="{19570385-E604-4F44-ABFC-F4996275ED63}" srcOrd="0" destOrd="0" parTransId="{FEB057A9-996C-41B1-87C7-29DDB2E19F50}" sibTransId="{4D921F37-F4E4-4336-BDCF-F9B39FF63ACA}"/>
    <dgm:cxn modelId="{A2E4B095-79F6-46AD-AA49-8F8D656CABFC}" type="presOf" srcId="{66DF78B4-04AB-4926-8C33-9133E69BD17E}" destId="{D34DC86D-06E0-4F91-B1D7-EC5B22F22DBB}" srcOrd="0" destOrd="0" presId="urn:microsoft.com/office/officeart/2016/7/layout/LinearArrowProcessNumbered"/>
    <dgm:cxn modelId="{FF15009F-4B01-4103-B11B-9E5DA0F73CF8}" type="presOf" srcId="{19570385-E604-4F44-ABFC-F4996275ED63}" destId="{26E48C10-BC0C-4ED5-A089-BAA3DB1B8113}" srcOrd="0" destOrd="0" presId="urn:microsoft.com/office/officeart/2016/7/layout/LinearArrowProcessNumbered"/>
    <dgm:cxn modelId="{1F7DEDA1-E139-434F-A5A5-F89659D3D327}" type="presOf" srcId="{1D40AB2E-7270-4BF1-B6C2-3EC3D356A84D}" destId="{4EEDE2D8-D671-435C-BBD3-1BA66A028891}" srcOrd="0" destOrd="0" presId="urn:microsoft.com/office/officeart/2016/7/layout/LinearArrowProcessNumbered"/>
    <dgm:cxn modelId="{52B4B0A8-6FCA-449D-8BB3-4E661C912393}" srcId="{66DF78B4-04AB-4926-8C33-9133E69BD17E}" destId="{391943DF-CD6B-4EE0-8ED4-222D0370DB41}" srcOrd="1" destOrd="0" parTransId="{C5EC260B-91D7-478C-9AF6-F89EC8E26C1A}" sibTransId="{6D695F72-FC4C-49B6-B9A3-92C7AC81B47B}"/>
    <dgm:cxn modelId="{A6CA95AB-53D6-416E-B586-412CFF23D572}" type="presOf" srcId="{46B2680C-CA98-444E-B024-1E461FE1B8B1}" destId="{296C846F-864E-4B5B-8071-E2D97B0303F8}" srcOrd="0" destOrd="0" presId="urn:microsoft.com/office/officeart/2016/7/layout/LinearArrowProcessNumbered"/>
    <dgm:cxn modelId="{4D4FCDB5-2AAA-4A96-9DB6-58BEE32682B8}" type="presOf" srcId="{4D921F37-F4E4-4336-BDCF-F9B39FF63ACA}" destId="{19008F15-7D71-4FA0-AC72-4459B1ACE9C6}" srcOrd="0" destOrd="0" presId="urn:microsoft.com/office/officeart/2016/7/layout/LinearArrowProcessNumbered"/>
    <dgm:cxn modelId="{98AD4BB9-1354-403F-866C-C8A07E7A8513}" type="presOf" srcId="{6D695F72-FC4C-49B6-B9A3-92C7AC81B47B}" destId="{B69DF78D-DFBD-4852-A60F-D0193239DA07}" srcOrd="0" destOrd="0" presId="urn:microsoft.com/office/officeart/2016/7/layout/LinearArrowProcessNumbered"/>
    <dgm:cxn modelId="{74B4D1CE-A1FB-4D7B-B4DE-2F157FE15EFB}" type="presOf" srcId="{26CF4ED7-1654-4695-A8A8-7EB5A4219745}" destId="{B5A9CCEB-A798-4B55-8B1D-4BEEC4C898C9}" srcOrd="0" destOrd="0" presId="urn:microsoft.com/office/officeart/2016/7/layout/LinearArrowProcessNumbered"/>
    <dgm:cxn modelId="{4A3987D3-FB5D-4F60-92A7-83B38D0B61BC}" type="presOf" srcId="{391943DF-CD6B-4EE0-8ED4-222D0370DB41}" destId="{B53CB814-8E6D-4C5F-B994-E541A68374BB}" srcOrd="0" destOrd="0" presId="urn:microsoft.com/office/officeart/2016/7/layout/LinearArrowProcessNumbered"/>
    <dgm:cxn modelId="{5838E8D3-0829-4579-9E64-9BCE7799CBCB}" srcId="{66DF78B4-04AB-4926-8C33-9133E69BD17E}" destId="{B4FFD47A-A888-4F78-9478-3646EFF63ABA}" srcOrd="3" destOrd="0" parTransId="{C694615B-91AB-4407-BC85-A256B92D3E5D}" sibTransId="{5F47DC9F-C0B8-43A4-BED7-B8CA46F7C07A}"/>
    <dgm:cxn modelId="{295BE9EB-9E57-4085-8623-419526D27948}" srcId="{66DF78B4-04AB-4926-8C33-9133E69BD17E}" destId="{26CF4ED7-1654-4695-A8A8-7EB5A4219745}" srcOrd="2" destOrd="0" parTransId="{9EE92BB8-F69E-47DD-9618-B705765EB675}" sibTransId="{67626BA1-3D91-475D-9429-1AA94773E1B9}"/>
    <dgm:cxn modelId="{BF6C5CF0-9200-4807-942C-C2953155B72E}" srcId="{66DF78B4-04AB-4926-8C33-9133E69BD17E}" destId="{46B2680C-CA98-444E-B024-1E461FE1B8B1}" srcOrd="4" destOrd="0" parTransId="{F6F20E3B-A1E4-4812-955F-84222B7A7768}" sibTransId="{1D40AB2E-7270-4BF1-B6C2-3EC3D356A84D}"/>
    <dgm:cxn modelId="{5A57EDF4-FCF1-40A9-A5FA-8BC9084C2EA5}" type="presOf" srcId="{5F47DC9F-C0B8-43A4-BED7-B8CA46F7C07A}" destId="{AD725D69-E207-42ED-A8A3-E2F01603A50B}" srcOrd="0" destOrd="0" presId="urn:microsoft.com/office/officeart/2016/7/layout/LinearArrowProcessNumbered"/>
    <dgm:cxn modelId="{204C9031-1309-430E-8E6A-EFE35FB98E61}" type="presParOf" srcId="{D34DC86D-06E0-4F91-B1D7-EC5B22F22DBB}" destId="{2D678244-978D-4951-BBD7-320B7E494994}" srcOrd="0" destOrd="0" presId="urn:microsoft.com/office/officeart/2016/7/layout/LinearArrowProcessNumbered"/>
    <dgm:cxn modelId="{C2C4BFFE-6A42-41BC-A2DD-FB42F8AD9CEC}" type="presParOf" srcId="{2D678244-978D-4951-BBD7-320B7E494994}" destId="{BA57D36F-45D0-4D2B-AD07-7F7A0044DFF1}" srcOrd="0" destOrd="0" presId="urn:microsoft.com/office/officeart/2016/7/layout/LinearArrowProcessNumbered"/>
    <dgm:cxn modelId="{566F3653-5C03-4958-8B8B-902E2BE1E28B}" type="presParOf" srcId="{2D678244-978D-4951-BBD7-320B7E494994}" destId="{F6C8ED5D-3AC2-4FF4-97A5-4CE8EA856B94}" srcOrd="1" destOrd="0" presId="urn:microsoft.com/office/officeart/2016/7/layout/LinearArrowProcessNumbered"/>
    <dgm:cxn modelId="{6C5E8908-3BED-4EA3-AF16-42A5A71F8B3E}" type="presParOf" srcId="{F6C8ED5D-3AC2-4FF4-97A5-4CE8EA856B94}" destId="{7C29ADE5-84D3-4D74-BA89-702653B0A081}" srcOrd="0" destOrd="0" presId="urn:microsoft.com/office/officeart/2016/7/layout/LinearArrowProcessNumbered"/>
    <dgm:cxn modelId="{70371021-E678-4F39-93BD-FA190BEB27A3}" type="presParOf" srcId="{F6C8ED5D-3AC2-4FF4-97A5-4CE8EA856B94}" destId="{48A7EA0F-AE0A-4CC9-9493-D58FBB99E8F6}" srcOrd="1" destOrd="0" presId="urn:microsoft.com/office/officeart/2016/7/layout/LinearArrowProcessNumbered"/>
    <dgm:cxn modelId="{84D0ED55-6904-4DF4-9F1D-9FA2D828D846}" type="presParOf" srcId="{F6C8ED5D-3AC2-4FF4-97A5-4CE8EA856B94}" destId="{19008F15-7D71-4FA0-AC72-4459B1ACE9C6}" srcOrd="2" destOrd="0" presId="urn:microsoft.com/office/officeart/2016/7/layout/LinearArrowProcessNumbered"/>
    <dgm:cxn modelId="{BB715EFC-9AA8-41F5-BF9F-A29AA2E5B5E0}" type="presParOf" srcId="{F6C8ED5D-3AC2-4FF4-97A5-4CE8EA856B94}" destId="{CD6B6C91-0500-4D99-B9EE-9E5D6AA7C7DA}" srcOrd="3" destOrd="0" presId="urn:microsoft.com/office/officeart/2016/7/layout/LinearArrowProcessNumbered"/>
    <dgm:cxn modelId="{798ED90E-1032-44E4-9CC1-AECB1581C983}" type="presParOf" srcId="{2D678244-978D-4951-BBD7-320B7E494994}" destId="{26E48C10-BC0C-4ED5-A089-BAA3DB1B8113}" srcOrd="2" destOrd="0" presId="urn:microsoft.com/office/officeart/2016/7/layout/LinearArrowProcessNumbered"/>
    <dgm:cxn modelId="{17CA0715-11FD-410C-9D18-09E120E8D62D}" type="presParOf" srcId="{D34DC86D-06E0-4F91-B1D7-EC5B22F22DBB}" destId="{501BA7FE-0B60-4A01-BCB3-FAFFD531E070}" srcOrd="1" destOrd="0" presId="urn:microsoft.com/office/officeart/2016/7/layout/LinearArrowProcessNumbered"/>
    <dgm:cxn modelId="{1DAB449A-BB78-4988-B9D5-BC6BA17B2363}" type="presParOf" srcId="{D34DC86D-06E0-4F91-B1D7-EC5B22F22DBB}" destId="{AF509B3F-FC39-494E-9322-17AB09D62568}" srcOrd="2" destOrd="0" presId="urn:microsoft.com/office/officeart/2016/7/layout/LinearArrowProcessNumbered"/>
    <dgm:cxn modelId="{0CA1B7DC-82B8-499C-9D89-8DE4BC8B2E36}" type="presParOf" srcId="{AF509B3F-FC39-494E-9322-17AB09D62568}" destId="{B711DA20-C483-47D0-B2FD-AE1BC1302D40}" srcOrd="0" destOrd="0" presId="urn:microsoft.com/office/officeart/2016/7/layout/LinearArrowProcessNumbered"/>
    <dgm:cxn modelId="{3EBB0252-31A1-4531-BCCD-E0889D8C2D8D}" type="presParOf" srcId="{AF509B3F-FC39-494E-9322-17AB09D62568}" destId="{D7E7D76C-132D-4796-AF14-7016A159E3DB}" srcOrd="1" destOrd="0" presId="urn:microsoft.com/office/officeart/2016/7/layout/LinearArrowProcessNumbered"/>
    <dgm:cxn modelId="{977C7D77-2F9E-4F5B-AD45-0DA565B6A9E5}" type="presParOf" srcId="{D7E7D76C-132D-4796-AF14-7016A159E3DB}" destId="{4F0BC0CC-431B-41DB-9DC1-731AC0F044E6}" srcOrd="0" destOrd="0" presId="urn:microsoft.com/office/officeart/2016/7/layout/LinearArrowProcessNumbered"/>
    <dgm:cxn modelId="{A696F503-FC5A-44AE-9A93-BF1484CEBE6A}" type="presParOf" srcId="{D7E7D76C-132D-4796-AF14-7016A159E3DB}" destId="{A33E7220-1B5A-4D12-9F29-0F4B16E58913}" srcOrd="1" destOrd="0" presId="urn:microsoft.com/office/officeart/2016/7/layout/LinearArrowProcessNumbered"/>
    <dgm:cxn modelId="{D51A6488-5696-4AD2-B5A5-26D0E2C2EA7D}" type="presParOf" srcId="{D7E7D76C-132D-4796-AF14-7016A159E3DB}" destId="{B69DF78D-DFBD-4852-A60F-D0193239DA07}" srcOrd="2" destOrd="0" presId="urn:microsoft.com/office/officeart/2016/7/layout/LinearArrowProcessNumbered"/>
    <dgm:cxn modelId="{B982AB90-C6EA-47AA-80C7-32DFD2F7C4E1}" type="presParOf" srcId="{D7E7D76C-132D-4796-AF14-7016A159E3DB}" destId="{1F09F650-2AE3-4333-A9C7-19BFD1EDDECA}" srcOrd="3" destOrd="0" presId="urn:microsoft.com/office/officeart/2016/7/layout/LinearArrowProcessNumbered"/>
    <dgm:cxn modelId="{D613B6C4-B3C4-4A7F-9A64-6C48707117F0}" type="presParOf" srcId="{AF509B3F-FC39-494E-9322-17AB09D62568}" destId="{B53CB814-8E6D-4C5F-B994-E541A68374BB}" srcOrd="2" destOrd="0" presId="urn:microsoft.com/office/officeart/2016/7/layout/LinearArrowProcessNumbered"/>
    <dgm:cxn modelId="{8E399D9B-4E4C-4606-BF57-FF77A90FBD8A}" type="presParOf" srcId="{D34DC86D-06E0-4F91-B1D7-EC5B22F22DBB}" destId="{E976FBEC-E774-4FAF-BB06-07B296CFDFCC}" srcOrd="3" destOrd="0" presId="urn:microsoft.com/office/officeart/2016/7/layout/LinearArrowProcessNumbered"/>
    <dgm:cxn modelId="{E0E37AA5-B362-41E9-932B-DE527B66FEF6}" type="presParOf" srcId="{D34DC86D-06E0-4F91-B1D7-EC5B22F22DBB}" destId="{4E436BF9-6E2E-419E-B7B4-E81E1A78666A}" srcOrd="4" destOrd="0" presId="urn:microsoft.com/office/officeart/2016/7/layout/LinearArrowProcessNumbered"/>
    <dgm:cxn modelId="{1BD5A1BB-1DAE-4C42-991C-BE4C07114D6A}" type="presParOf" srcId="{4E436BF9-6E2E-419E-B7B4-E81E1A78666A}" destId="{772C1044-2647-42DA-BAB8-BD2440D054CB}" srcOrd="0" destOrd="0" presId="urn:microsoft.com/office/officeart/2016/7/layout/LinearArrowProcessNumbered"/>
    <dgm:cxn modelId="{EE3273F3-12F0-439E-97FE-5194C2B5178A}" type="presParOf" srcId="{4E436BF9-6E2E-419E-B7B4-E81E1A78666A}" destId="{50DCB9B5-6A9B-44F8-BE7A-A39BAA6C41D1}" srcOrd="1" destOrd="0" presId="urn:microsoft.com/office/officeart/2016/7/layout/LinearArrowProcessNumbered"/>
    <dgm:cxn modelId="{17F0E2E6-9016-4B36-88A0-AE38C2E0BBC7}" type="presParOf" srcId="{50DCB9B5-6A9B-44F8-BE7A-A39BAA6C41D1}" destId="{45CCC675-D0A0-4A3E-8714-DFCC84743C1E}" srcOrd="0" destOrd="0" presId="urn:microsoft.com/office/officeart/2016/7/layout/LinearArrowProcessNumbered"/>
    <dgm:cxn modelId="{F19B3A62-44B3-488B-BD7C-0C108D311983}" type="presParOf" srcId="{50DCB9B5-6A9B-44F8-BE7A-A39BAA6C41D1}" destId="{D7C807F1-907D-4460-9136-A5B95BCEF7A9}" srcOrd="1" destOrd="0" presId="urn:microsoft.com/office/officeart/2016/7/layout/LinearArrowProcessNumbered"/>
    <dgm:cxn modelId="{58372DC4-C4A9-4BBE-AC1B-8C483872AFE7}" type="presParOf" srcId="{50DCB9B5-6A9B-44F8-BE7A-A39BAA6C41D1}" destId="{1070EAB6-4C05-467F-9720-4316BA06CE07}" srcOrd="2" destOrd="0" presId="urn:microsoft.com/office/officeart/2016/7/layout/LinearArrowProcessNumbered"/>
    <dgm:cxn modelId="{C6F9A31C-A045-4913-9CAD-6D42FDCC66E3}" type="presParOf" srcId="{50DCB9B5-6A9B-44F8-BE7A-A39BAA6C41D1}" destId="{DFCF199E-A323-42B5-A629-D2E4F37397FF}" srcOrd="3" destOrd="0" presId="urn:microsoft.com/office/officeart/2016/7/layout/LinearArrowProcessNumbered"/>
    <dgm:cxn modelId="{C27C199D-3796-4437-B77E-EAFD51634A92}" type="presParOf" srcId="{4E436BF9-6E2E-419E-B7B4-E81E1A78666A}" destId="{B5A9CCEB-A798-4B55-8B1D-4BEEC4C898C9}" srcOrd="2" destOrd="0" presId="urn:microsoft.com/office/officeart/2016/7/layout/LinearArrowProcessNumbered"/>
    <dgm:cxn modelId="{CC623573-144E-4FFC-8C63-FF086E6C8069}" type="presParOf" srcId="{D34DC86D-06E0-4F91-B1D7-EC5B22F22DBB}" destId="{5FE60672-C62B-40B3-8F94-90AD5F74764A}" srcOrd="5" destOrd="0" presId="urn:microsoft.com/office/officeart/2016/7/layout/LinearArrowProcessNumbered"/>
    <dgm:cxn modelId="{96D0A897-63AE-44E3-B39A-B18A5E3F4E0D}" type="presParOf" srcId="{D34DC86D-06E0-4F91-B1D7-EC5B22F22DBB}" destId="{53FCC237-BDAB-4ABC-A82E-C6258DF3B101}" srcOrd="6" destOrd="0" presId="urn:microsoft.com/office/officeart/2016/7/layout/LinearArrowProcessNumbered"/>
    <dgm:cxn modelId="{73EE550A-F970-42AC-9881-0BE779C0C419}" type="presParOf" srcId="{53FCC237-BDAB-4ABC-A82E-C6258DF3B101}" destId="{06A33C55-11EB-490E-9764-EB221F80A0C0}" srcOrd="0" destOrd="0" presId="urn:microsoft.com/office/officeart/2016/7/layout/LinearArrowProcessNumbered"/>
    <dgm:cxn modelId="{DBE2AA7C-1A73-45D0-9C5A-50D41050D5E7}" type="presParOf" srcId="{53FCC237-BDAB-4ABC-A82E-C6258DF3B101}" destId="{EF1A4852-CECA-4F0B-8D91-F5B53E20BC20}" srcOrd="1" destOrd="0" presId="urn:microsoft.com/office/officeart/2016/7/layout/LinearArrowProcessNumbered"/>
    <dgm:cxn modelId="{9EB3159E-BDA0-47E3-BA3B-D6013CE25294}" type="presParOf" srcId="{EF1A4852-CECA-4F0B-8D91-F5B53E20BC20}" destId="{18DE14D9-4FF1-4754-91F9-EF15378C5978}" srcOrd="0" destOrd="0" presId="urn:microsoft.com/office/officeart/2016/7/layout/LinearArrowProcessNumbered"/>
    <dgm:cxn modelId="{3BDCA992-8074-4141-82EC-58998D012DD5}" type="presParOf" srcId="{EF1A4852-CECA-4F0B-8D91-F5B53E20BC20}" destId="{EDB26A47-5E7D-424D-B6D8-1528F673F0B3}" srcOrd="1" destOrd="0" presId="urn:microsoft.com/office/officeart/2016/7/layout/LinearArrowProcessNumbered"/>
    <dgm:cxn modelId="{06EDF074-D91A-4044-BADD-1D9422AE287D}" type="presParOf" srcId="{EF1A4852-CECA-4F0B-8D91-F5B53E20BC20}" destId="{AD725D69-E207-42ED-A8A3-E2F01603A50B}" srcOrd="2" destOrd="0" presId="urn:microsoft.com/office/officeart/2016/7/layout/LinearArrowProcessNumbered"/>
    <dgm:cxn modelId="{B4AE08B3-6D59-49BF-8F8C-FD125A6EBD56}" type="presParOf" srcId="{EF1A4852-CECA-4F0B-8D91-F5B53E20BC20}" destId="{51415964-9216-437E-8382-44CF443BA5F9}" srcOrd="3" destOrd="0" presId="urn:microsoft.com/office/officeart/2016/7/layout/LinearArrowProcessNumbered"/>
    <dgm:cxn modelId="{A20EF1CA-29C5-4704-B1BE-DD511A3E2B5B}" type="presParOf" srcId="{53FCC237-BDAB-4ABC-A82E-C6258DF3B101}" destId="{5FD3D0B4-2E68-4485-B5E2-2D884881C2A9}" srcOrd="2" destOrd="0" presId="urn:microsoft.com/office/officeart/2016/7/layout/LinearArrowProcessNumbered"/>
    <dgm:cxn modelId="{0E4A45E4-2D86-47D9-BF46-AD52785B26D5}" type="presParOf" srcId="{D34DC86D-06E0-4F91-B1D7-EC5B22F22DBB}" destId="{4E3A32A2-4A7D-48D1-AFA5-A4E37A9AA177}" srcOrd="7" destOrd="0" presId="urn:microsoft.com/office/officeart/2016/7/layout/LinearArrowProcessNumbered"/>
    <dgm:cxn modelId="{D914B816-CF79-4A6F-BEDE-96BA4EF3CAAA}" type="presParOf" srcId="{D34DC86D-06E0-4F91-B1D7-EC5B22F22DBB}" destId="{E1A11CA1-95A3-45C5-B872-32C2447B87F7}" srcOrd="8" destOrd="0" presId="urn:microsoft.com/office/officeart/2016/7/layout/LinearArrowProcessNumbered"/>
    <dgm:cxn modelId="{3B0B5079-2476-4165-9C7C-67D4DA82ADBF}" type="presParOf" srcId="{E1A11CA1-95A3-45C5-B872-32C2447B87F7}" destId="{391FEA43-CE0A-4625-9273-CA3ABF727E0C}" srcOrd="0" destOrd="0" presId="urn:microsoft.com/office/officeart/2016/7/layout/LinearArrowProcessNumbered"/>
    <dgm:cxn modelId="{B4F06548-9197-4B97-AC65-EBDC9D6122A4}" type="presParOf" srcId="{E1A11CA1-95A3-45C5-B872-32C2447B87F7}" destId="{B96AF7A0-940E-4D53-8E43-1EACA3CAC52B}" srcOrd="1" destOrd="0" presId="urn:microsoft.com/office/officeart/2016/7/layout/LinearArrowProcessNumbered"/>
    <dgm:cxn modelId="{7048A283-35BF-4109-A3B8-2714436392E3}" type="presParOf" srcId="{B96AF7A0-940E-4D53-8E43-1EACA3CAC52B}" destId="{B500C8C5-3EDC-40EE-8D30-2EDEF0214ACD}" srcOrd="0" destOrd="0" presId="urn:microsoft.com/office/officeart/2016/7/layout/LinearArrowProcessNumbered"/>
    <dgm:cxn modelId="{28E29BE2-EE05-45CF-B104-C0205DDB9FE4}" type="presParOf" srcId="{B96AF7A0-940E-4D53-8E43-1EACA3CAC52B}" destId="{8BD683E5-96EC-49DB-95C8-899B1C81F8D7}" srcOrd="1" destOrd="0" presId="urn:microsoft.com/office/officeart/2016/7/layout/LinearArrowProcessNumbered"/>
    <dgm:cxn modelId="{88063852-1F1D-45EE-86AD-8BBDA9A46595}" type="presParOf" srcId="{B96AF7A0-940E-4D53-8E43-1EACA3CAC52B}" destId="{4EEDE2D8-D671-435C-BBD3-1BA66A028891}" srcOrd="2" destOrd="0" presId="urn:microsoft.com/office/officeart/2016/7/layout/LinearArrowProcessNumbered"/>
    <dgm:cxn modelId="{2439A222-5374-4D73-BA89-EEA13695CD59}" type="presParOf" srcId="{B96AF7A0-940E-4D53-8E43-1EACA3CAC52B}" destId="{33A1327A-BB3E-4F4E-88B8-CFE410E987C2}" srcOrd="3" destOrd="0" presId="urn:microsoft.com/office/officeart/2016/7/layout/LinearArrowProcessNumbered"/>
    <dgm:cxn modelId="{FD801143-E9D8-4233-9DBA-511308FFC483}" type="presParOf" srcId="{E1A11CA1-95A3-45C5-B872-32C2447B87F7}" destId="{296C846F-864E-4B5B-8071-E2D97B0303F8}"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F78B4-04AB-4926-8C33-9133E69BD17E}"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9570385-E604-4F44-ABFC-F4996275ED63}">
      <dgm:prSet custT="1"/>
      <dgm:spPr/>
      <dgm:t>
        <a:bodyPr anchor="ctr"/>
        <a:lstStyle/>
        <a:p>
          <a:pPr algn="ctr"/>
          <a:r>
            <a:rPr lang="en-US" sz="1600" b="1" dirty="0"/>
            <a:t>QAP</a:t>
          </a:r>
        </a:p>
      </dgm:t>
    </dgm:pt>
    <dgm:pt modelId="{FEB057A9-996C-41B1-87C7-29DDB2E19F50}" type="parTrans" cxnId="{2F13566A-A11F-454F-AE4D-C9AEFCCC2E46}">
      <dgm:prSet/>
      <dgm:spPr/>
      <dgm:t>
        <a:bodyPr/>
        <a:lstStyle/>
        <a:p>
          <a:endParaRPr lang="en-US"/>
        </a:p>
      </dgm:t>
    </dgm:pt>
    <dgm:pt modelId="{4D921F37-F4E4-4336-BDCF-F9B39FF63ACA}" type="sibTrans" cxnId="{2F13566A-A11F-454F-AE4D-C9AEFCCC2E46}">
      <dgm:prSet phldrT="1" phldr="0"/>
      <dgm:spPr/>
      <dgm:t>
        <a:bodyPr/>
        <a:lstStyle/>
        <a:p>
          <a:r>
            <a:rPr lang="en-US"/>
            <a:t>1</a:t>
          </a:r>
        </a:p>
      </dgm:t>
    </dgm:pt>
    <dgm:pt modelId="{391943DF-CD6B-4EE0-8ED4-222D0370DB41}">
      <dgm:prSet custT="1"/>
      <dgm:spPr/>
      <dgm:t>
        <a:bodyPr anchor="ctr"/>
        <a:lstStyle/>
        <a:p>
          <a:pPr algn="ctr"/>
          <a:r>
            <a:rPr lang="en-US" sz="1600" b="1" dirty="0"/>
            <a:t>Team</a:t>
          </a:r>
        </a:p>
      </dgm:t>
    </dgm:pt>
    <dgm:pt modelId="{C5EC260B-91D7-478C-9AF6-F89EC8E26C1A}" type="parTrans" cxnId="{52B4B0A8-6FCA-449D-8BB3-4E661C912393}">
      <dgm:prSet/>
      <dgm:spPr/>
      <dgm:t>
        <a:bodyPr/>
        <a:lstStyle/>
        <a:p>
          <a:endParaRPr lang="en-US"/>
        </a:p>
      </dgm:t>
    </dgm:pt>
    <dgm:pt modelId="{6D695F72-FC4C-49B6-B9A3-92C7AC81B47B}" type="sibTrans" cxnId="{52B4B0A8-6FCA-449D-8BB3-4E661C912393}">
      <dgm:prSet phldrT="2" phldr="0"/>
      <dgm:spPr/>
      <dgm:t>
        <a:bodyPr/>
        <a:lstStyle/>
        <a:p>
          <a:r>
            <a:rPr lang="en-US"/>
            <a:t>2</a:t>
          </a:r>
        </a:p>
      </dgm:t>
    </dgm:pt>
    <dgm:pt modelId="{26CF4ED7-1654-4695-A8A8-7EB5A4219745}">
      <dgm:prSet custT="1"/>
      <dgm:spPr/>
      <dgm:t>
        <a:bodyPr anchor="ctr"/>
        <a:lstStyle/>
        <a:p>
          <a:pPr algn="ctr"/>
          <a:r>
            <a:rPr lang="en-US" sz="1600" b="1" dirty="0"/>
            <a:t>Define base-lines</a:t>
          </a:r>
        </a:p>
      </dgm:t>
    </dgm:pt>
    <dgm:pt modelId="{9EE92BB8-F69E-47DD-9618-B705765EB675}" type="parTrans" cxnId="{295BE9EB-9E57-4085-8623-419526D27948}">
      <dgm:prSet/>
      <dgm:spPr/>
      <dgm:t>
        <a:bodyPr/>
        <a:lstStyle/>
        <a:p>
          <a:endParaRPr lang="en-US"/>
        </a:p>
      </dgm:t>
    </dgm:pt>
    <dgm:pt modelId="{67626BA1-3D91-475D-9429-1AA94773E1B9}" type="sibTrans" cxnId="{295BE9EB-9E57-4085-8623-419526D27948}">
      <dgm:prSet phldrT="3" phldr="0"/>
      <dgm:spPr/>
      <dgm:t>
        <a:bodyPr/>
        <a:lstStyle/>
        <a:p>
          <a:r>
            <a:rPr lang="en-US"/>
            <a:t>3</a:t>
          </a:r>
        </a:p>
      </dgm:t>
    </dgm:pt>
    <dgm:pt modelId="{B4FFD47A-A888-4F78-9478-3646EFF63ABA}">
      <dgm:prSet custT="1"/>
      <dgm:spPr/>
      <dgm:t>
        <a:bodyPr anchor="ctr"/>
        <a:lstStyle/>
        <a:p>
          <a:pPr algn="ctr"/>
          <a:r>
            <a:rPr lang="en-US" sz="1600" b="1" dirty="0"/>
            <a:t>Implement mods</a:t>
          </a:r>
        </a:p>
      </dgm:t>
    </dgm:pt>
    <dgm:pt modelId="{C694615B-91AB-4407-BC85-A256B92D3E5D}" type="parTrans" cxnId="{5838E8D3-0829-4579-9E64-9BCE7799CBCB}">
      <dgm:prSet/>
      <dgm:spPr/>
      <dgm:t>
        <a:bodyPr/>
        <a:lstStyle/>
        <a:p>
          <a:endParaRPr lang="en-US"/>
        </a:p>
      </dgm:t>
    </dgm:pt>
    <dgm:pt modelId="{5F47DC9F-C0B8-43A4-BED7-B8CA46F7C07A}" type="sibTrans" cxnId="{5838E8D3-0829-4579-9E64-9BCE7799CBCB}">
      <dgm:prSet phldrT="4" phldr="0"/>
      <dgm:spPr/>
      <dgm:t>
        <a:bodyPr/>
        <a:lstStyle/>
        <a:p>
          <a:r>
            <a:rPr lang="en-US"/>
            <a:t>4</a:t>
          </a:r>
        </a:p>
      </dgm:t>
    </dgm:pt>
    <dgm:pt modelId="{46B2680C-CA98-444E-B024-1E461FE1B8B1}">
      <dgm:prSet custT="1"/>
      <dgm:spPr/>
      <dgm:t>
        <a:bodyPr anchor="ctr"/>
        <a:lstStyle/>
        <a:p>
          <a:pPr algn="ctr"/>
          <a:r>
            <a:rPr lang="en-US" sz="1600" b="1" dirty="0"/>
            <a:t>Eval</a:t>
          </a:r>
        </a:p>
      </dgm:t>
    </dgm:pt>
    <dgm:pt modelId="{F6F20E3B-A1E4-4812-955F-84222B7A7768}" type="parTrans" cxnId="{BF6C5CF0-9200-4807-942C-C2953155B72E}">
      <dgm:prSet/>
      <dgm:spPr/>
      <dgm:t>
        <a:bodyPr/>
        <a:lstStyle/>
        <a:p>
          <a:endParaRPr lang="en-US"/>
        </a:p>
      </dgm:t>
    </dgm:pt>
    <dgm:pt modelId="{1D40AB2E-7270-4BF1-B6C2-3EC3D356A84D}" type="sibTrans" cxnId="{BF6C5CF0-9200-4807-942C-C2953155B72E}">
      <dgm:prSet phldrT="5" phldr="0"/>
      <dgm:spPr/>
      <dgm:t>
        <a:bodyPr/>
        <a:lstStyle/>
        <a:p>
          <a:r>
            <a:rPr lang="en-US"/>
            <a:t>5</a:t>
          </a:r>
        </a:p>
      </dgm:t>
    </dgm:pt>
    <dgm:pt modelId="{D34DC86D-06E0-4F91-B1D7-EC5B22F22DBB}" type="pres">
      <dgm:prSet presAssocID="{66DF78B4-04AB-4926-8C33-9133E69BD17E}" presName="linearFlow" presStyleCnt="0">
        <dgm:presLayoutVars>
          <dgm:dir/>
          <dgm:animLvl val="lvl"/>
          <dgm:resizeHandles val="exact"/>
        </dgm:presLayoutVars>
      </dgm:prSet>
      <dgm:spPr/>
    </dgm:pt>
    <dgm:pt modelId="{2D678244-978D-4951-BBD7-320B7E494994}" type="pres">
      <dgm:prSet presAssocID="{19570385-E604-4F44-ABFC-F4996275ED63}" presName="compositeNode" presStyleCnt="0"/>
      <dgm:spPr/>
    </dgm:pt>
    <dgm:pt modelId="{BA57D36F-45D0-4D2B-AD07-7F7A0044DFF1}" type="pres">
      <dgm:prSet presAssocID="{19570385-E604-4F44-ABFC-F4996275ED63}" presName="parTx" presStyleLbl="node1" presStyleIdx="0" presStyleCnt="0">
        <dgm:presLayoutVars>
          <dgm:chMax val="0"/>
          <dgm:chPref val="0"/>
          <dgm:bulletEnabled val="1"/>
        </dgm:presLayoutVars>
      </dgm:prSet>
      <dgm:spPr/>
    </dgm:pt>
    <dgm:pt modelId="{F6C8ED5D-3AC2-4FF4-97A5-4CE8EA856B94}" type="pres">
      <dgm:prSet presAssocID="{19570385-E604-4F44-ABFC-F4996275ED63}" presName="parSh" presStyleCnt="0"/>
      <dgm:spPr/>
    </dgm:pt>
    <dgm:pt modelId="{7C29ADE5-84D3-4D74-BA89-702653B0A081}" type="pres">
      <dgm:prSet presAssocID="{19570385-E604-4F44-ABFC-F4996275ED63}" presName="lineNode" presStyleLbl="alignAccFollowNode1" presStyleIdx="0" presStyleCnt="15"/>
      <dgm:spPr/>
    </dgm:pt>
    <dgm:pt modelId="{48A7EA0F-AE0A-4CC9-9493-D58FBB99E8F6}" type="pres">
      <dgm:prSet presAssocID="{19570385-E604-4F44-ABFC-F4996275ED63}" presName="lineArrowNode" presStyleLbl="alignAccFollowNode1" presStyleIdx="1" presStyleCnt="15"/>
      <dgm:spPr/>
    </dgm:pt>
    <dgm:pt modelId="{19008F15-7D71-4FA0-AC72-4459B1ACE9C6}" type="pres">
      <dgm:prSet presAssocID="{4D921F37-F4E4-4336-BDCF-F9B39FF63ACA}" presName="sibTransNodeCircle" presStyleLbl="alignNode1" presStyleIdx="0" presStyleCnt="5">
        <dgm:presLayoutVars>
          <dgm:chMax val="0"/>
          <dgm:bulletEnabled/>
        </dgm:presLayoutVars>
      </dgm:prSet>
      <dgm:spPr/>
    </dgm:pt>
    <dgm:pt modelId="{CD6B6C91-0500-4D99-B9EE-9E5D6AA7C7DA}" type="pres">
      <dgm:prSet presAssocID="{4D921F37-F4E4-4336-BDCF-F9B39FF63ACA}" presName="spacerBetweenCircleAndCallout" presStyleCnt="0">
        <dgm:presLayoutVars/>
      </dgm:prSet>
      <dgm:spPr/>
    </dgm:pt>
    <dgm:pt modelId="{26E48C10-BC0C-4ED5-A089-BAA3DB1B8113}" type="pres">
      <dgm:prSet presAssocID="{19570385-E604-4F44-ABFC-F4996275ED63}" presName="nodeText" presStyleLbl="alignAccFollowNode1" presStyleIdx="2" presStyleCnt="15">
        <dgm:presLayoutVars>
          <dgm:bulletEnabled val="1"/>
        </dgm:presLayoutVars>
      </dgm:prSet>
      <dgm:spPr/>
    </dgm:pt>
    <dgm:pt modelId="{501BA7FE-0B60-4A01-BCB3-FAFFD531E070}" type="pres">
      <dgm:prSet presAssocID="{4D921F37-F4E4-4336-BDCF-F9B39FF63ACA}" presName="sibTransComposite" presStyleCnt="0"/>
      <dgm:spPr/>
    </dgm:pt>
    <dgm:pt modelId="{AF509B3F-FC39-494E-9322-17AB09D62568}" type="pres">
      <dgm:prSet presAssocID="{391943DF-CD6B-4EE0-8ED4-222D0370DB41}" presName="compositeNode" presStyleCnt="0"/>
      <dgm:spPr/>
    </dgm:pt>
    <dgm:pt modelId="{B711DA20-C483-47D0-B2FD-AE1BC1302D40}" type="pres">
      <dgm:prSet presAssocID="{391943DF-CD6B-4EE0-8ED4-222D0370DB41}" presName="parTx" presStyleLbl="node1" presStyleIdx="0" presStyleCnt="0">
        <dgm:presLayoutVars>
          <dgm:chMax val="0"/>
          <dgm:chPref val="0"/>
          <dgm:bulletEnabled val="1"/>
        </dgm:presLayoutVars>
      </dgm:prSet>
      <dgm:spPr/>
    </dgm:pt>
    <dgm:pt modelId="{D7E7D76C-132D-4796-AF14-7016A159E3DB}" type="pres">
      <dgm:prSet presAssocID="{391943DF-CD6B-4EE0-8ED4-222D0370DB41}" presName="parSh" presStyleCnt="0"/>
      <dgm:spPr/>
    </dgm:pt>
    <dgm:pt modelId="{4F0BC0CC-431B-41DB-9DC1-731AC0F044E6}" type="pres">
      <dgm:prSet presAssocID="{391943DF-CD6B-4EE0-8ED4-222D0370DB41}" presName="lineNode" presStyleLbl="alignAccFollowNode1" presStyleIdx="3" presStyleCnt="15"/>
      <dgm:spPr/>
    </dgm:pt>
    <dgm:pt modelId="{A33E7220-1B5A-4D12-9F29-0F4B16E58913}" type="pres">
      <dgm:prSet presAssocID="{391943DF-CD6B-4EE0-8ED4-222D0370DB41}" presName="lineArrowNode" presStyleLbl="alignAccFollowNode1" presStyleIdx="4" presStyleCnt="15"/>
      <dgm:spPr/>
    </dgm:pt>
    <dgm:pt modelId="{B69DF78D-DFBD-4852-A60F-D0193239DA07}" type="pres">
      <dgm:prSet presAssocID="{6D695F72-FC4C-49B6-B9A3-92C7AC81B47B}" presName="sibTransNodeCircle" presStyleLbl="alignNode1" presStyleIdx="1" presStyleCnt="5">
        <dgm:presLayoutVars>
          <dgm:chMax val="0"/>
          <dgm:bulletEnabled/>
        </dgm:presLayoutVars>
      </dgm:prSet>
      <dgm:spPr/>
    </dgm:pt>
    <dgm:pt modelId="{1F09F650-2AE3-4333-A9C7-19BFD1EDDECA}" type="pres">
      <dgm:prSet presAssocID="{6D695F72-FC4C-49B6-B9A3-92C7AC81B47B}" presName="spacerBetweenCircleAndCallout" presStyleCnt="0">
        <dgm:presLayoutVars/>
      </dgm:prSet>
      <dgm:spPr/>
    </dgm:pt>
    <dgm:pt modelId="{B53CB814-8E6D-4C5F-B994-E541A68374BB}" type="pres">
      <dgm:prSet presAssocID="{391943DF-CD6B-4EE0-8ED4-222D0370DB41}" presName="nodeText" presStyleLbl="alignAccFollowNode1" presStyleIdx="5" presStyleCnt="15">
        <dgm:presLayoutVars>
          <dgm:bulletEnabled val="1"/>
        </dgm:presLayoutVars>
      </dgm:prSet>
      <dgm:spPr/>
    </dgm:pt>
    <dgm:pt modelId="{E976FBEC-E774-4FAF-BB06-07B296CFDFCC}" type="pres">
      <dgm:prSet presAssocID="{6D695F72-FC4C-49B6-B9A3-92C7AC81B47B}" presName="sibTransComposite" presStyleCnt="0"/>
      <dgm:spPr/>
    </dgm:pt>
    <dgm:pt modelId="{4E436BF9-6E2E-419E-B7B4-E81E1A78666A}" type="pres">
      <dgm:prSet presAssocID="{26CF4ED7-1654-4695-A8A8-7EB5A4219745}" presName="compositeNode" presStyleCnt="0"/>
      <dgm:spPr/>
    </dgm:pt>
    <dgm:pt modelId="{772C1044-2647-42DA-BAB8-BD2440D054CB}" type="pres">
      <dgm:prSet presAssocID="{26CF4ED7-1654-4695-A8A8-7EB5A4219745}" presName="parTx" presStyleLbl="node1" presStyleIdx="0" presStyleCnt="0">
        <dgm:presLayoutVars>
          <dgm:chMax val="0"/>
          <dgm:chPref val="0"/>
          <dgm:bulletEnabled val="1"/>
        </dgm:presLayoutVars>
      </dgm:prSet>
      <dgm:spPr/>
    </dgm:pt>
    <dgm:pt modelId="{50DCB9B5-6A9B-44F8-BE7A-A39BAA6C41D1}" type="pres">
      <dgm:prSet presAssocID="{26CF4ED7-1654-4695-A8A8-7EB5A4219745}" presName="parSh" presStyleCnt="0"/>
      <dgm:spPr/>
    </dgm:pt>
    <dgm:pt modelId="{45CCC675-D0A0-4A3E-8714-DFCC84743C1E}" type="pres">
      <dgm:prSet presAssocID="{26CF4ED7-1654-4695-A8A8-7EB5A4219745}" presName="lineNode" presStyleLbl="alignAccFollowNode1" presStyleIdx="6" presStyleCnt="15"/>
      <dgm:spPr/>
    </dgm:pt>
    <dgm:pt modelId="{D7C807F1-907D-4460-9136-A5B95BCEF7A9}" type="pres">
      <dgm:prSet presAssocID="{26CF4ED7-1654-4695-A8A8-7EB5A4219745}" presName="lineArrowNode" presStyleLbl="alignAccFollowNode1" presStyleIdx="7" presStyleCnt="15"/>
      <dgm:spPr/>
    </dgm:pt>
    <dgm:pt modelId="{1070EAB6-4C05-467F-9720-4316BA06CE07}" type="pres">
      <dgm:prSet presAssocID="{67626BA1-3D91-475D-9429-1AA94773E1B9}" presName="sibTransNodeCircle" presStyleLbl="alignNode1" presStyleIdx="2" presStyleCnt="5">
        <dgm:presLayoutVars>
          <dgm:chMax val="0"/>
          <dgm:bulletEnabled/>
        </dgm:presLayoutVars>
      </dgm:prSet>
      <dgm:spPr/>
    </dgm:pt>
    <dgm:pt modelId="{DFCF199E-A323-42B5-A629-D2E4F37397FF}" type="pres">
      <dgm:prSet presAssocID="{67626BA1-3D91-475D-9429-1AA94773E1B9}" presName="spacerBetweenCircleAndCallout" presStyleCnt="0">
        <dgm:presLayoutVars/>
      </dgm:prSet>
      <dgm:spPr/>
    </dgm:pt>
    <dgm:pt modelId="{B5A9CCEB-A798-4B55-8B1D-4BEEC4C898C9}" type="pres">
      <dgm:prSet presAssocID="{26CF4ED7-1654-4695-A8A8-7EB5A4219745}" presName="nodeText" presStyleLbl="alignAccFollowNode1" presStyleIdx="8" presStyleCnt="15">
        <dgm:presLayoutVars>
          <dgm:bulletEnabled val="1"/>
        </dgm:presLayoutVars>
      </dgm:prSet>
      <dgm:spPr/>
    </dgm:pt>
    <dgm:pt modelId="{5FE60672-C62B-40B3-8F94-90AD5F74764A}" type="pres">
      <dgm:prSet presAssocID="{67626BA1-3D91-475D-9429-1AA94773E1B9}" presName="sibTransComposite" presStyleCnt="0"/>
      <dgm:spPr/>
    </dgm:pt>
    <dgm:pt modelId="{53FCC237-BDAB-4ABC-A82E-C6258DF3B101}" type="pres">
      <dgm:prSet presAssocID="{B4FFD47A-A888-4F78-9478-3646EFF63ABA}" presName="compositeNode" presStyleCnt="0"/>
      <dgm:spPr/>
    </dgm:pt>
    <dgm:pt modelId="{06A33C55-11EB-490E-9764-EB221F80A0C0}" type="pres">
      <dgm:prSet presAssocID="{B4FFD47A-A888-4F78-9478-3646EFF63ABA}" presName="parTx" presStyleLbl="node1" presStyleIdx="0" presStyleCnt="0">
        <dgm:presLayoutVars>
          <dgm:chMax val="0"/>
          <dgm:chPref val="0"/>
          <dgm:bulletEnabled val="1"/>
        </dgm:presLayoutVars>
      </dgm:prSet>
      <dgm:spPr/>
    </dgm:pt>
    <dgm:pt modelId="{EF1A4852-CECA-4F0B-8D91-F5B53E20BC20}" type="pres">
      <dgm:prSet presAssocID="{B4FFD47A-A888-4F78-9478-3646EFF63ABA}" presName="parSh" presStyleCnt="0"/>
      <dgm:spPr/>
    </dgm:pt>
    <dgm:pt modelId="{18DE14D9-4FF1-4754-91F9-EF15378C5978}" type="pres">
      <dgm:prSet presAssocID="{B4FFD47A-A888-4F78-9478-3646EFF63ABA}" presName="lineNode" presStyleLbl="alignAccFollowNode1" presStyleIdx="9" presStyleCnt="15"/>
      <dgm:spPr/>
    </dgm:pt>
    <dgm:pt modelId="{EDB26A47-5E7D-424D-B6D8-1528F673F0B3}" type="pres">
      <dgm:prSet presAssocID="{B4FFD47A-A888-4F78-9478-3646EFF63ABA}" presName="lineArrowNode" presStyleLbl="alignAccFollowNode1" presStyleIdx="10" presStyleCnt="15"/>
      <dgm:spPr/>
    </dgm:pt>
    <dgm:pt modelId="{AD725D69-E207-42ED-A8A3-E2F01603A50B}" type="pres">
      <dgm:prSet presAssocID="{5F47DC9F-C0B8-43A4-BED7-B8CA46F7C07A}" presName="sibTransNodeCircle" presStyleLbl="alignNode1" presStyleIdx="3" presStyleCnt="5">
        <dgm:presLayoutVars>
          <dgm:chMax val="0"/>
          <dgm:bulletEnabled/>
        </dgm:presLayoutVars>
      </dgm:prSet>
      <dgm:spPr/>
    </dgm:pt>
    <dgm:pt modelId="{51415964-9216-437E-8382-44CF443BA5F9}" type="pres">
      <dgm:prSet presAssocID="{5F47DC9F-C0B8-43A4-BED7-B8CA46F7C07A}" presName="spacerBetweenCircleAndCallout" presStyleCnt="0">
        <dgm:presLayoutVars/>
      </dgm:prSet>
      <dgm:spPr/>
    </dgm:pt>
    <dgm:pt modelId="{5FD3D0B4-2E68-4485-B5E2-2D884881C2A9}" type="pres">
      <dgm:prSet presAssocID="{B4FFD47A-A888-4F78-9478-3646EFF63ABA}" presName="nodeText" presStyleLbl="alignAccFollowNode1" presStyleIdx="11" presStyleCnt="15">
        <dgm:presLayoutVars>
          <dgm:bulletEnabled val="1"/>
        </dgm:presLayoutVars>
      </dgm:prSet>
      <dgm:spPr/>
    </dgm:pt>
    <dgm:pt modelId="{4E3A32A2-4A7D-48D1-AFA5-A4E37A9AA177}" type="pres">
      <dgm:prSet presAssocID="{5F47DC9F-C0B8-43A4-BED7-B8CA46F7C07A}" presName="sibTransComposite" presStyleCnt="0"/>
      <dgm:spPr/>
    </dgm:pt>
    <dgm:pt modelId="{E1A11CA1-95A3-45C5-B872-32C2447B87F7}" type="pres">
      <dgm:prSet presAssocID="{46B2680C-CA98-444E-B024-1E461FE1B8B1}" presName="compositeNode" presStyleCnt="0"/>
      <dgm:spPr/>
    </dgm:pt>
    <dgm:pt modelId="{391FEA43-CE0A-4625-9273-CA3ABF727E0C}" type="pres">
      <dgm:prSet presAssocID="{46B2680C-CA98-444E-B024-1E461FE1B8B1}" presName="parTx" presStyleLbl="node1" presStyleIdx="0" presStyleCnt="0">
        <dgm:presLayoutVars>
          <dgm:chMax val="0"/>
          <dgm:chPref val="0"/>
          <dgm:bulletEnabled val="1"/>
        </dgm:presLayoutVars>
      </dgm:prSet>
      <dgm:spPr/>
    </dgm:pt>
    <dgm:pt modelId="{B96AF7A0-940E-4D53-8E43-1EACA3CAC52B}" type="pres">
      <dgm:prSet presAssocID="{46B2680C-CA98-444E-B024-1E461FE1B8B1}" presName="parSh" presStyleCnt="0"/>
      <dgm:spPr/>
    </dgm:pt>
    <dgm:pt modelId="{B500C8C5-3EDC-40EE-8D30-2EDEF0214ACD}" type="pres">
      <dgm:prSet presAssocID="{46B2680C-CA98-444E-B024-1E461FE1B8B1}" presName="lineNode" presStyleLbl="alignAccFollowNode1" presStyleIdx="12" presStyleCnt="15"/>
      <dgm:spPr/>
    </dgm:pt>
    <dgm:pt modelId="{8BD683E5-96EC-49DB-95C8-899B1C81F8D7}" type="pres">
      <dgm:prSet presAssocID="{46B2680C-CA98-444E-B024-1E461FE1B8B1}" presName="lineArrowNode" presStyleLbl="alignAccFollowNode1" presStyleIdx="13" presStyleCnt="15"/>
      <dgm:spPr/>
    </dgm:pt>
    <dgm:pt modelId="{4EEDE2D8-D671-435C-BBD3-1BA66A028891}" type="pres">
      <dgm:prSet presAssocID="{1D40AB2E-7270-4BF1-B6C2-3EC3D356A84D}" presName="sibTransNodeCircle" presStyleLbl="alignNode1" presStyleIdx="4" presStyleCnt="5">
        <dgm:presLayoutVars>
          <dgm:chMax val="0"/>
          <dgm:bulletEnabled/>
        </dgm:presLayoutVars>
      </dgm:prSet>
      <dgm:spPr/>
    </dgm:pt>
    <dgm:pt modelId="{33A1327A-BB3E-4F4E-88B8-CFE410E987C2}" type="pres">
      <dgm:prSet presAssocID="{1D40AB2E-7270-4BF1-B6C2-3EC3D356A84D}" presName="spacerBetweenCircleAndCallout" presStyleCnt="0">
        <dgm:presLayoutVars/>
      </dgm:prSet>
      <dgm:spPr/>
    </dgm:pt>
    <dgm:pt modelId="{296C846F-864E-4B5B-8071-E2D97B0303F8}" type="pres">
      <dgm:prSet presAssocID="{46B2680C-CA98-444E-B024-1E461FE1B8B1}" presName="nodeText" presStyleLbl="alignAccFollowNode1" presStyleIdx="14" presStyleCnt="15">
        <dgm:presLayoutVars>
          <dgm:bulletEnabled val="1"/>
        </dgm:presLayoutVars>
      </dgm:prSet>
      <dgm:spPr/>
    </dgm:pt>
  </dgm:ptLst>
  <dgm:cxnLst>
    <dgm:cxn modelId="{05EF340D-2741-4ECC-BB37-06F943746561}" type="presOf" srcId="{B4FFD47A-A888-4F78-9478-3646EFF63ABA}" destId="{5FD3D0B4-2E68-4485-B5E2-2D884881C2A9}" srcOrd="0" destOrd="0" presId="urn:microsoft.com/office/officeart/2016/7/layout/LinearArrowProcessNumbered"/>
    <dgm:cxn modelId="{A8217D44-F6C5-480D-9249-63BD62BF1419}" type="presOf" srcId="{67626BA1-3D91-475D-9429-1AA94773E1B9}" destId="{1070EAB6-4C05-467F-9720-4316BA06CE07}" srcOrd="0" destOrd="0" presId="urn:microsoft.com/office/officeart/2016/7/layout/LinearArrowProcessNumbered"/>
    <dgm:cxn modelId="{2F13566A-A11F-454F-AE4D-C9AEFCCC2E46}" srcId="{66DF78B4-04AB-4926-8C33-9133E69BD17E}" destId="{19570385-E604-4F44-ABFC-F4996275ED63}" srcOrd="0" destOrd="0" parTransId="{FEB057A9-996C-41B1-87C7-29DDB2E19F50}" sibTransId="{4D921F37-F4E4-4336-BDCF-F9B39FF63ACA}"/>
    <dgm:cxn modelId="{A2E4B095-79F6-46AD-AA49-8F8D656CABFC}" type="presOf" srcId="{66DF78B4-04AB-4926-8C33-9133E69BD17E}" destId="{D34DC86D-06E0-4F91-B1D7-EC5B22F22DBB}" srcOrd="0" destOrd="0" presId="urn:microsoft.com/office/officeart/2016/7/layout/LinearArrowProcessNumbered"/>
    <dgm:cxn modelId="{FF15009F-4B01-4103-B11B-9E5DA0F73CF8}" type="presOf" srcId="{19570385-E604-4F44-ABFC-F4996275ED63}" destId="{26E48C10-BC0C-4ED5-A089-BAA3DB1B8113}" srcOrd="0" destOrd="0" presId="urn:microsoft.com/office/officeart/2016/7/layout/LinearArrowProcessNumbered"/>
    <dgm:cxn modelId="{1F7DEDA1-E139-434F-A5A5-F89659D3D327}" type="presOf" srcId="{1D40AB2E-7270-4BF1-B6C2-3EC3D356A84D}" destId="{4EEDE2D8-D671-435C-BBD3-1BA66A028891}" srcOrd="0" destOrd="0" presId="urn:microsoft.com/office/officeart/2016/7/layout/LinearArrowProcessNumbered"/>
    <dgm:cxn modelId="{52B4B0A8-6FCA-449D-8BB3-4E661C912393}" srcId="{66DF78B4-04AB-4926-8C33-9133E69BD17E}" destId="{391943DF-CD6B-4EE0-8ED4-222D0370DB41}" srcOrd="1" destOrd="0" parTransId="{C5EC260B-91D7-478C-9AF6-F89EC8E26C1A}" sibTransId="{6D695F72-FC4C-49B6-B9A3-92C7AC81B47B}"/>
    <dgm:cxn modelId="{A6CA95AB-53D6-416E-B586-412CFF23D572}" type="presOf" srcId="{46B2680C-CA98-444E-B024-1E461FE1B8B1}" destId="{296C846F-864E-4B5B-8071-E2D97B0303F8}" srcOrd="0" destOrd="0" presId="urn:microsoft.com/office/officeart/2016/7/layout/LinearArrowProcessNumbered"/>
    <dgm:cxn modelId="{4D4FCDB5-2AAA-4A96-9DB6-58BEE32682B8}" type="presOf" srcId="{4D921F37-F4E4-4336-BDCF-F9B39FF63ACA}" destId="{19008F15-7D71-4FA0-AC72-4459B1ACE9C6}" srcOrd="0" destOrd="0" presId="urn:microsoft.com/office/officeart/2016/7/layout/LinearArrowProcessNumbered"/>
    <dgm:cxn modelId="{98AD4BB9-1354-403F-866C-C8A07E7A8513}" type="presOf" srcId="{6D695F72-FC4C-49B6-B9A3-92C7AC81B47B}" destId="{B69DF78D-DFBD-4852-A60F-D0193239DA07}" srcOrd="0" destOrd="0" presId="urn:microsoft.com/office/officeart/2016/7/layout/LinearArrowProcessNumbered"/>
    <dgm:cxn modelId="{74B4D1CE-A1FB-4D7B-B4DE-2F157FE15EFB}" type="presOf" srcId="{26CF4ED7-1654-4695-A8A8-7EB5A4219745}" destId="{B5A9CCEB-A798-4B55-8B1D-4BEEC4C898C9}" srcOrd="0" destOrd="0" presId="urn:microsoft.com/office/officeart/2016/7/layout/LinearArrowProcessNumbered"/>
    <dgm:cxn modelId="{4A3987D3-FB5D-4F60-92A7-83B38D0B61BC}" type="presOf" srcId="{391943DF-CD6B-4EE0-8ED4-222D0370DB41}" destId="{B53CB814-8E6D-4C5F-B994-E541A68374BB}" srcOrd="0" destOrd="0" presId="urn:microsoft.com/office/officeart/2016/7/layout/LinearArrowProcessNumbered"/>
    <dgm:cxn modelId="{5838E8D3-0829-4579-9E64-9BCE7799CBCB}" srcId="{66DF78B4-04AB-4926-8C33-9133E69BD17E}" destId="{B4FFD47A-A888-4F78-9478-3646EFF63ABA}" srcOrd="3" destOrd="0" parTransId="{C694615B-91AB-4407-BC85-A256B92D3E5D}" sibTransId="{5F47DC9F-C0B8-43A4-BED7-B8CA46F7C07A}"/>
    <dgm:cxn modelId="{295BE9EB-9E57-4085-8623-419526D27948}" srcId="{66DF78B4-04AB-4926-8C33-9133E69BD17E}" destId="{26CF4ED7-1654-4695-A8A8-7EB5A4219745}" srcOrd="2" destOrd="0" parTransId="{9EE92BB8-F69E-47DD-9618-B705765EB675}" sibTransId="{67626BA1-3D91-475D-9429-1AA94773E1B9}"/>
    <dgm:cxn modelId="{BF6C5CF0-9200-4807-942C-C2953155B72E}" srcId="{66DF78B4-04AB-4926-8C33-9133E69BD17E}" destId="{46B2680C-CA98-444E-B024-1E461FE1B8B1}" srcOrd="4" destOrd="0" parTransId="{F6F20E3B-A1E4-4812-955F-84222B7A7768}" sibTransId="{1D40AB2E-7270-4BF1-B6C2-3EC3D356A84D}"/>
    <dgm:cxn modelId="{5A57EDF4-FCF1-40A9-A5FA-8BC9084C2EA5}" type="presOf" srcId="{5F47DC9F-C0B8-43A4-BED7-B8CA46F7C07A}" destId="{AD725D69-E207-42ED-A8A3-E2F01603A50B}" srcOrd="0" destOrd="0" presId="urn:microsoft.com/office/officeart/2016/7/layout/LinearArrowProcessNumbered"/>
    <dgm:cxn modelId="{204C9031-1309-430E-8E6A-EFE35FB98E61}" type="presParOf" srcId="{D34DC86D-06E0-4F91-B1D7-EC5B22F22DBB}" destId="{2D678244-978D-4951-BBD7-320B7E494994}" srcOrd="0" destOrd="0" presId="urn:microsoft.com/office/officeart/2016/7/layout/LinearArrowProcessNumbered"/>
    <dgm:cxn modelId="{C2C4BFFE-6A42-41BC-A2DD-FB42F8AD9CEC}" type="presParOf" srcId="{2D678244-978D-4951-BBD7-320B7E494994}" destId="{BA57D36F-45D0-4D2B-AD07-7F7A0044DFF1}" srcOrd="0" destOrd="0" presId="urn:microsoft.com/office/officeart/2016/7/layout/LinearArrowProcessNumbered"/>
    <dgm:cxn modelId="{566F3653-5C03-4958-8B8B-902E2BE1E28B}" type="presParOf" srcId="{2D678244-978D-4951-BBD7-320B7E494994}" destId="{F6C8ED5D-3AC2-4FF4-97A5-4CE8EA856B94}" srcOrd="1" destOrd="0" presId="urn:microsoft.com/office/officeart/2016/7/layout/LinearArrowProcessNumbered"/>
    <dgm:cxn modelId="{6C5E8908-3BED-4EA3-AF16-42A5A71F8B3E}" type="presParOf" srcId="{F6C8ED5D-3AC2-4FF4-97A5-4CE8EA856B94}" destId="{7C29ADE5-84D3-4D74-BA89-702653B0A081}" srcOrd="0" destOrd="0" presId="urn:microsoft.com/office/officeart/2016/7/layout/LinearArrowProcessNumbered"/>
    <dgm:cxn modelId="{70371021-E678-4F39-93BD-FA190BEB27A3}" type="presParOf" srcId="{F6C8ED5D-3AC2-4FF4-97A5-4CE8EA856B94}" destId="{48A7EA0F-AE0A-4CC9-9493-D58FBB99E8F6}" srcOrd="1" destOrd="0" presId="urn:microsoft.com/office/officeart/2016/7/layout/LinearArrowProcessNumbered"/>
    <dgm:cxn modelId="{84D0ED55-6904-4DF4-9F1D-9FA2D828D846}" type="presParOf" srcId="{F6C8ED5D-3AC2-4FF4-97A5-4CE8EA856B94}" destId="{19008F15-7D71-4FA0-AC72-4459B1ACE9C6}" srcOrd="2" destOrd="0" presId="urn:microsoft.com/office/officeart/2016/7/layout/LinearArrowProcessNumbered"/>
    <dgm:cxn modelId="{BB715EFC-9AA8-41F5-BF9F-A29AA2E5B5E0}" type="presParOf" srcId="{F6C8ED5D-3AC2-4FF4-97A5-4CE8EA856B94}" destId="{CD6B6C91-0500-4D99-B9EE-9E5D6AA7C7DA}" srcOrd="3" destOrd="0" presId="urn:microsoft.com/office/officeart/2016/7/layout/LinearArrowProcessNumbered"/>
    <dgm:cxn modelId="{798ED90E-1032-44E4-9CC1-AECB1581C983}" type="presParOf" srcId="{2D678244-978D-4951-BBD7-320B7E494994}" destId="{26E48C10-BC0C-4ED5-A089-BAA3DB1B8113}" srcOrd="2" destOrd="0" presId="urn:microsoft.com/office/officeart/2016/7/layout/LinearArrowProcessNumbered"/>
    <dgm:cxn modelId="{17CA0715-11FD-410C-9D18-09E120E8D62D}" type="presParOf" srcId="{D34DC86D-06E0-4F91-B1D7-EC5B22F22DBB}" destId="{501BA7FE-0B60-4A01-BCB3-FAFFD531E070}" srcOrd="1" destOrd="0" presId="urn:microsoft.com/office/officeart/2016/7/layout/LinearArrowProcessNumbered"/>
    <dgm:cxn modelId="{1DAB449A-BB78-4988-B9D5-BC6BA17B2363}" type="presParOf" srcId="{D34DC86D-06E0-4F91-B1D7-EC5B22F22DBB}" destId="{AF509B3F-FC39-494E-9322-17AB09D62568}" srcOrd="2" destOrd="0" presId="urn:microsoft.com/office/officeart/2016/7/layout/LinearArrowProcessNumbered"/>
    <dgm:cxn modelId="{0CA1B7DC-82B8-499C-9D89-8DE4BC8B2E36}" type="presParOf" srcId="{AF509B3F-FC39-494E-9322-17AB09D62568}" destId="{B711DA20-C483-47D0-B2FD-AE1BC1302D40}" srcOrd="0" destOrd="0" presId="urn:microsoft.com/office/officeart/2016/7/layout/LinearArrowProcessNumbered"/>
    <dgm:cxn modelId="{3EBB0252-31A1-4531-BCCD-E0889D8C2D8D}" type="presParOf" srcId="{AF509B3F-FC39-494E-9322-17AB09D62568}" destId="{D7E7D76C-132D-4796-AF14-7016A159E3DB}" srcOrd="1" destOrd="0" presId="urn:microsoft.com/office/officeart/2016/7/layout/LinearArrowProcessNumbered"/>
    <dgm:cxn modelId="{977C7D77-2F9E-4F5B-AD45-0DA565B6A9E5}" type="presParOf" srcId="{D7E7D76C-132D-4796-AF14-7016A159E3DB}" destId="{4F0BC0CC-431B-41DB-9DC1-731AC0F044E6}" srcOrd="0" destOrd="0" presId="urn:microsoft.com/office/officeart/2016/7/layout/LinearArrowProcessNumbered"/>
    <dgm:cxn modelId="{A696F503-FC5A-44AE-9A93-BF1484CEBE6A}" type="presParOf" srcId="{D7E7D76C-132D-4796-AF14-7016A159E3DB}" destId="{A33E7220-1B5A-4D12-9F29-0F4B16E58913}" srcOrd="1" destOrd="0" presId="urn:microsoft.com/office/officeart/2016/7/layout/LinearArrowProcessNumbered"/>
    <dgm:cxn modelId="{D51A6488-5696-4AD2-B5A5-26D0E2C2EA7D}" type="presParOf" srcId="{D7E7D76C-132D-4796-AF14-7016A159E3DB}" destId="{B69DF78D-DFBD-4852-A60F-D0193239DA07}" srcOrd="2" destOrd="0" presId="urn:microsoft.com/office/officeart/2016/7/layout/LinearArrowProcessNumbered"/>
    <dgm:cxn modelId="{B982AB90-C6EA-47AA-80C7-32DFD2F7C4E1}" type="presParOf" srcId="{D7E7D76C-132D-4796-AF14-7016A159E3DB}" destId="{1F09F650-2AE3-4333-A9C7-19BFD1EDDECA}" srcOrd="3" destOrd="0" presId="urn:microsoft.com/office/officeart/2016/7/layout/LinearArrowProcessNumbered"/>
    <dgm:cxn modelId="{D613B6C4-B3C4-4A7F-9A64-6C48707117F0}" type="presParOf" srcId="{AF509B3F-FC39-494E-9322-17AB09D62568}" destId="{B53CB814-8E6D-4C5F-B994-E541A68374BB}" srcOrd="2" destOrd="0" presId="urn:microsoft.com/office/officeart/2016/7/layout/LinearArrowProcessNumbered"/>
    <dgm:cxn modelId="{8E399D9B-4E4C-4606-BF57-FF77A90FBD8A}" type="presParOf" srcId="{D34DC86D-06E0-4F91-B1D7-EC5B22F22DBB}" destId="{E976FBEC-E774-4FAF-BB06-07B296CFDFCC}" srcOrd="3" destOrd="0" presId="urn:microsoft.com/office/officeart/2016/7/layout/LinearArrowProcessNumbered"/>
    <dgm:cxn modelId="{E0E37AA5-B362-41E9-932B-DE527B66FEF6}" type="presParOf" srcId="{D34DC86D-06E0-4F91-B1D7-EC5B22F22DBB}" destId="{4E436BF9-6E2E-419E-B7B4-E81E1A78666A}" srcOrd="4" destOrd="0" presId="urn:microsoft.com/office/officeart/2016/7/layout/LinearArrowProcessNumbered"/>
    <dgm:cxn modelId="{1BD5A1BB-1DAE-4C42-991C-BE4C07114D6A}" type="presParOf" srcId="{4E436BF9-6E2E-419E-B7B4-E81E1A78666A}" destId="{772C1044-2647-42DA-BAB8-BD2440D054CB}" srcOrd="0" destOrd="0" presId="urn:microsoft.com/office/officeart/2016/7/layout/LinearArrowProcessNumbered"/>
    <dgm:cxn modelId="{EE3273F3-12F0-439E-97FE-5194C2B5178A}" type="presParOf" srcId="{4E436BF9-6E2E-419E-B7B4-E81E1A78666A}" destId="{50DCB9B5-6A9B-44F8-BE7A-A39BAA6C41D1}" srcOrd="1" destOrd="0" presId="urn:microsoft.com/office/officeart/2016/7/layout/LinearArrowProcessNumbered"/>
    <dgm:cxn modelId="{17F0E2E6-9016-4B36-88A0-AE38C2E0BBC7}" type="presParOf" srcId="{50DCB9B5-6A9B-44F8-BE7A-A39BAA6C41D1}" destId="{45CCC675-D0A0-4A3E-8714-DFCC84743C1E}" srcOrd="0" destOrd="0" presId="urn:microsoft.com/office/officeart/2016/7/layout/LinearArrowProcessNumbered"/>
    <dgm:cxn modelId="{F19B3A62-44B3-488B-BD7C-0C108D311983}" type="presParOf" srcId="{50DCB9B5-6A9B-44F8-BE7A-A39BAA6C41D1}" destId="{D7C807F1-907D-4460-9136-A5B95BCEF7A9}" srcOrd="1" destOrd="0" presId="urn:microsoft.com/office/officeart/2016/7/layout/LinearArrowProcessNumbered"/>
    <dgm:cxn modelId="{58372DC4-C4A9-4BBE-AC1B-8C483872AFE7}" type="presParOf" srcId="{50DCB9B5-6A9B-44F8-BE7A-A39BAA6C41D1}" destId="{1070EAB6-4C05-467F-9720-4316BA06CE07}" srcOrd="2" destOrd="0" presId="urn:microsoft.com/office/officeart/2016/7/layout/LinearArrowProcessNumbered"/>
    <dgm:cxn modelId="{C6F9A31C-A045-4913-9CAD-6D42FDCC66E3}" type="presParOf" srcId="{50DCB9B5-6A9B-44F8-BE7A-A39BAA6C41D1}" destId="{DFCF199E-A323-42B5-A629-D2E4F37397FF}" srcOrd="3" destOrd="0" presId="urn:microsoft.com/office/officeart/2016/7/layout/LinearArrowProcessNumbered"/>
    <dgm:cxn modelId="{C27C199D-3796-4437-B77E-EAFD51634A92}" type="presParOf" srcId="{4E436BF9-6E2E-419E-B7B4-E81E1A78666A}" destId="{B5A9CCEB-A798-4B55-8B1D-4BEEC4C898C9}" srcOrd="2" destOrd="0" presId="urn:microsoft.com/office/officeart/2016/7/layout/LinearArrowProcessNumbered"/>
    <dgm:cxn modelId="{CC623573-144E-4FFC-8C63-FF086E6C8069}" type="presParOf" srcId="{D34DC86D-06E0-4F91-B1D7-EC5B22F22DBB}" destId="{5FE60672-C62B-40B3-8F94-90AD5F74764A}" srcOrd="5" destOrd="0" presId="urn:microsoft.com/office/officeart/2016/7/layout/LinearArrowProcessNumbered"/>
    <dgm:cxn modelId="{96D0A897-63AE-44E3-B39A-B18A5E3F4E0D}" type="presParOf" srcId="{D34DC86D-06E0-4F91-B1D7-EC5B22F22DBB}" destId="{53FCC237-BDAB-4ABC-A82E-C6258DF3B101}" srcOrd="6" destOrd="0" presId="urn:microsoft.com/office/officeart/2016/7/layout/LinearArrowProcessNumbered"/>
    <dgm:cxn modelId="{73EE550A-F970-42AC-9881-0BE779C0C419}" type="presParOf" srcId="{53FCC237-BDAB-4ABC-A82E-C6258DF3B101}" destId="{06A33C55-11EB-490E-9764-EB221F80A0C0}" srcOrd="0" destOrd="0" presId="urn:microsoft.com/office/officeart/2016/7/layout/LinearArrowProcessNumbered"/>
    <dgm:cxn modelId="{DBE2AA7C-1A73-45D0-9C5A-50D41050D5E7}" type="presParOf" srcId="{53FCC237-BDAB-4ABC-A82E-C6258DF3B101}" destId="{EF1A4852-CECA-4F0B-8D91-F5B53E20BC20}" srcOrd="1" destOrd="0" presId="urn:microsoft.com/office/officeart/2016/7/layout/LinearArrowProcessNumbered"/>
    <dgm:cxn modelId="{9EB3159E-BDA0-47E3-BA3B-D6013CE25294}" type="presParOf" srcId="{EF1A4852-CECA-4F0B-8D91-F5B53E20BC20}" destId="{18DE14D9-4FF1-4754-91F9-EF15378C5978}" srcOrd="0" destOrd="0" presId="urn:microsoft.com/office/officeart/2016/7/layout/LinearArrowProcessNumbered"/>
    <dgm:cxn modelId="{3BDCA992-8074-4141-82EC-58998D012DD5}" type="presParOf" srcId="{EF1A4852-CECA-4F0B-8D91-F5B53E20BC20}" destId="{EDB26A47-5E7D-424D-B6D8-1528F673F0B3}" srcOrd="1" destOrd="0" presId="urn:microsoft.com/office/officeart/2016/7/layout/LinearArrowProcessNumbered"/>
    <dgm:cxn modelId="{06EDF074-D91A-4044-BADD-1D9422AE287D}" type="presParOf" srcId="{EF1A4852-CECA-4F0B-8D91-F5B53E20BC20}" destId="{AD725D69-E207-42ED-A8A3-E2F01603A50B}" srcOrd="2" destOrd="0" presId="urn:microsoft.com/office/officeart/2016/7/layout/LinearArrowProcessNumbered"/>
    <dgm:cxn modelId="{B4AE08B3-6D59-49BF-8F8C-FD125A6EBD56}" type="presParOf" srcId="{EF1A4852-CECA-4F0B-8D91-F5B53E20BC20}" destId="{51415964-9216-437E-8382-44CF443BA5F9}" srcOrd="3" destOrd="0" presId="urn:microsoft.com/office/officeart/2016/7/layout/LinearArrowProcessNumbered"/>
    <dgm:cxn modelId="{A20EF1CA-29C5-4704-B1BE-DD511A3E2B5B}" type="presParOf" srcId="{53FCC237-BDAB-4ABC-A82E-C6258DF3B101}" destId="{5FD3D0B4-2E68-4485-B5E2-2D884881C2A9}" srcOrd="2" destOrd="0" presId="urn:microsoft.com/office/officeart/2016/7/layout/LinearArrowProcessNumbered"/>
    <dgm:cxn modelId="{0E4A45E4-2D86-47D9-BF46-AD52785B26D5}" type="presParOf" srcId="{D34DC86D-06E0-4F91-B1D7-EC5B22F22DBB}" destId="{4E3A32A2-4A7D-48D1-AFA5-A4E37A9AA177}" srcOrd="7" destOrd="0" presId="urn:microsoft.com/office/officeart/2016/7/layout/LinearArrowProcessNumbered"/>
    <dgm:cxn modelId="{D914B816-CF79-4A6F-BEDE-96BA4EF3CAAA}" type="presParOf" srcId="{D34DC86D-06E0-4F91-B1D7-EC5B22F22DBB}" destId="{E1A11CA1-95A3-45C5-B872-32C2447B87F7}" srcOrd="8" destOrd="0" presId="urn:microsoft.com/office/officeart/2016/7/layout/LinearArrowProcessNumbered"/>
    <dgm:cxn modelId="{3B0B5079-2476-4165-9C7C-67D4DA82ADBF}" type="presParOf" srcId="{E1A11CA1-95A3-45C5-B872-32C2447B87F7}" destId="{391FEA43-CE0A-4625-9273-CA3ABF727E0C}" srcOrd="0" destOrd="0" presId="urn:microsoft.com/office/officeart/2016/7/layout/LinearArrowProcessNumbered"/>
    <dgm:cxn modelId="{B4F06548-9197-4B97-AC65-EBDC9D6122A4}" type="presParOf" srcId="{E1A11CA1-95A3-45C5-B872-32C2447B87F7}" destId="{B96AF7A0-940E-4D53-8E43-1EACA3CAC52B}" srcOrd="1" destOrd="0" presId="urn:microsoft.com/office/officeart/2016/7/layout/LinearArrowProcessNumbered"/>
    <dgm:cxn modelId="{7048A283-35BF-4109-A3B8-2714436392E3}" type="presParOf" srcId="{B96AF7A0-940E-4D53-8E43-1EACA3CAC52B}" destId="{B500C8C5-3EDC-40EE-8D30-2EDEF0214ACD}" srcOrd="0" destOrd="0" presId="urn:microsoft.com/office/officeart/2016/7/layout/LinearArrowProcessNumbered"/>
    <dgm:cxn modelId="{28E29BE2-EE05-45CF-B104-C0205DDB9FE4}" type="presParOf" srcId="{B96AF7A0-940E-4D53-8E43-1EACA3CAC52B}" destId="{8BD683E5-96EC-49DB-95C8-899B1C81F8D7}" srcOrd="1" destOrd="0" presId="urn:microsoft.com/office/officeart/2016/7/layout/LinearArrowProcessNumbered"/>
    <dgm:cxn modelId="{88063852-1F1D-45EE-86AD-8BBDA9A46595}" type="presParOf" srcId="{B96AF7A0-940E-4D53-8E43-1EACA3CAC52B}" destId="{4EEDE2D8-D671-435C-BBD3-1BA66A028891}" srcOrd="2" destOrd="0" presId="urn:microsoft.com/office/officeart/2016/7/layout/LinearArrowProcessNumbered"/>
    <dgm:cxn modelId="{2439A222-5374-4D73-BA89-EEA13695CD59}" type="presParOf" srcId="{B96AF7A0-940E-4D53-8E43-1EACA3CAC52B}" destId="{33A1327A-BB3E-4F4E-88B8-CFE410E987C2}" srcOrd="3" destOrd="0" presId="urn:microsoft.com/office/officeart/2016/7/layout/LinearArrowProcessNumbered"/>
    <dgm:cxn modelId="{FD801143-E9D8-4233-9DBA-511308FFC483}" type="presParOf" srcId="{E1A11CA1-95A3-45C5-B872-32C2447B87F7}" destId="{296C846F-864E-4B5B-8071-E2D97B0303F8}"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F78B4-04AB-4926-8C33-9133E69BD17E}"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9570385-E604-4F44-ABFC-F4996275ED63}">
      <dgm:prSet custT="1"/>
      <dgm:spPr/>
      <dgm:t>
        <a:bodyPr anchor="ctr"/>
        <a:lstStyle/>
        <a:p>
          <a:pPr algn="ctr"/>
          <a:r>
            <a:rPr lang="en-US" sz="1600" b="1" dirty="0"/>
            <a:t>QAP</a:t>
          </a:r>
        </a:p>
      </dgm:t>
    </dgm:pt>
    <dgm:pt modelId="{FEB057A9-996C-41B1-87C7-29DDB2E19F50}" type="parTrans" cxnId="{2F13566A-A11F-454F-AE4D-C9AEFCCC2E46}">
      <dgm:prSet/>
      <dgm:spPr/>
      <dgm:t>
        <a:bodyPr/>
        <a:lstStyle/>
        <a:p>
          <a:endParaRPr lang="en-US"/>
        </a:p>
      </dgm:t>
    </dgm:pt>
    <dgm:pt modelId="{4D921F37-F4E4-4336-BDCF-F9B39FF63ACA}" type="sibTrans" cxnId="{2F13566A-A11F-454F-AE4D-C9AEFCCC2E46}">
      <dgm:prSet phldrT="1" phldr="0"/>
      <dgm:spPr/>
      <dgm:t>
        <a:bodyPr/>
        <a:lstStyle/>
        <a:p>
          <a:r>
            <a:rPr lang="en-US"/>
            <a:t>1</a:t>
          </a:r>
        </a:p>
      </dgm:t>
    </dgm:pt>
    <dgm:pt modelId="{391943DF-CD6B-4EE0-8ED4-222D0370DB41}">
      <dgm:prSet custT="1"/>
      <dgm:spPr/>
      <dgm:t>
        <a:bodyPr anchor="ctr"/>
        <a:lstStyle/>
        <a:p>
          <a:pPr algn="ctr"/>
          <a:r>
            <a:rPr lang="en-US" sz="1600" b="1" dirty="0"/>
            <a:t>Team</a:t>
          </a:r>
        </a:p>
      </dgm:t>
    </dgm:pt>
    <dgm:pt modelId="{C5EC260B-91D7-478C-9AF6-F89EC8E26C1A}" type="parTrans" cxnId="{52B4B0A8-6FCA-449D-8BB3-4E661C912393}">
      <dgm:prSet/>
      <dgm:spPr/>
      <dgm:t>
        <a:bodyPr/>
        <a:lstStyle/>
        <a:p>
          <a:endParaRPr lang="en-US"/>
        </a:p>
      </dgm:t>
    </dgm:pt>
    <dgm:pt modelId="{6D695F72-FC4C-49B6-B9A3-92C7AC81B47B}" type="sibTrans" cxnId="{52B4B0A8-6FCA-449D-8BB3-4E661C912393}">
      <dgm:prSet phldrT="2" phldr="0"/>
      <dgm:spPr/>
      <dgm:t>
        <a:bodyPr/>
        <a:lstStyle/>
        <a:p>
          <a:r>
            <a:rPr lang="en-US"/>
            <a:t>2</a:t>
          </a:r>
        </a:p>
      </dgm:t>
    </dgm:pt>
    <dgm:pt modelId="{26CF4ED7-1654-4695-A8A8-7EB5A4219745}">
      <dgm:prSet custT="1"/>
      <dgm:spPr/>
      <dgm:t>
        <a:bodyPr anchor="ctr"/>
        <a:lstStyle/>
        <a:p>
          <a:pPr algn="ctr"/>
          <a:r>
            <a:rPr lang="en-US" sz="1600" b="1" dirty="0"/>
            <a:t>Define base-lines</a:t>
          </a:r>
        </a:p>
      </dgm:t>
    </dgm:pt>
    <dgm:pt modelId="{9EE92BB8-F69E-47DD-9618-B705765EB675}" type="parTrans" cxnId="{295BE9EB-9E57-4085-8623-419526D27948}">
      <dgm:prSet/>
      <dgm:spPr/>
      <dgm:t>
        <a:bodyPr/>
        <a:lstStyle/>
        <a:p>
          <a:endParaRPr lang="en-US"/>
        </a:p>
      </dgm:t>
    </dgm:pt>
    <dgm:pt modelId="{67626BA1-3D91-475D-9429-1AA94773E1B9}" type="sibTrans" cxnId="{295BE9EB-9E57-4085-8623-419526D27948}">
      <dgm:prSet phldrT="3" phldr="0"/>
      <dgm:spPr/>
      <dgm:t>
        <a:bodyPr/>
        <a:lstStyle/>
        <a:p>
          <a:r>
            <a:rPr lang="en-US"/>
            <a:t>3</a:t>
          </a:r>
        </a:p>
      </dgm:t>
    </dgm:pt>
    <dgm:pt modelId="{B4FFD47A-A888-4F78-9478-3646EFF63ABA}">
      <dgm:prSet custT="1"/>
      <dgm:spPr/>
      <dgm:t>
        <a:bodyPr anchor="ctr"/>
        <a:lstStyle/>
        <a:p>
          <a:pPr algn="ctr"/>
          <a:r>
            <a:rPr lang="en-US" sz="1600" b="1" dirty="0"/>
            <a:t>Implement mods</a:t>
          </a:r>
        </a:p>
      </dgm:t>
    </dgm:pt>
    <dgm:pt modelId="{C694615B-91AB-4407-BC85-A256B92D3E5D}" type="parTrans" cxnId="{5838E8D3-0829-4579-9E64-9BCE7799CBCB}">
      <dgm:prSet/>
      <dgm:spPr/>
      <dgm:t>
        <a:bodyPr/>
        <a:lstStyle/>
        <a:p>
          <a:endParaRPr lang="en-US"/>
        </a:p>
      </dgm:t>
    </dgm:pt>
    <dgm:pt modelId="{5F47DC9F-C0B8-43A4-BED7-B8CA46F7C07A}" type="sibTrans" cxnId="{5838E8D3-0829-4579-9E64-9BCE7799CBCB}">
      <dgm:prSet phldrT="4" phldr="0"/>
      <dgm:spPr/>
      <dgm:t>
        <a:bodyPr/>
        <a:lstStyle/>
        <a:p>
          <a:r>
            <a:rPr lang="en-US"/>
            <a:t>4</a:t>
          </a:r>
        </a:p>
      </dgm:t>
    </dgm:pt>
    <dgm:pt modelId="{46B2680C-CA98-444E-B024-1E461FE1B8B1}">
      <dgm:prSet custT="1"/>
      <dgm:spPr/>
      <dgm:t>
        <a:bodyPr anchor="ctr"/>
        <a:lstStyle/>
        <a:p>
          <a:pPr algn="ctr"/>
          <a:r>
            <a:rPr lang="en-US" sz="1600" b="1" dirty="0"/>
            <a:t>Eval</a:t>
          </a:r>
        </a:p>
      </dgm:t>
    </dgm:pt>
    <dgm:pt modelId="{F6F20E3B-A1E4-4812-955F-84222B7A7768}" type="parTrans" cxnId="{BF6C5CF0-9200-4807-942C-C2953155B72E}">
      <dgm:prSet/>
      <dgm:spPr/>
      <dgm:t>
        <a:bodyPr/>
        <a:lstStyle/>
        <a:p>
          <a:endParaRPr lang="en-US"/>
        </a:p>
      </dgm:t>
    </dgm:pt>
    <dgm:pt modelId="{1D40AB2E-7270-4BF1-B6C2-3EC3D356A84D}" type="sibTrans" cxnId="{BF6C5CF0-9200-4807-942C-C2953155B72E}">
      <dgm:prSet phldrT="5" phldr="0"/>
      <dgm:spPr/>
      <dgm:t>
        <a:bodyPr/>
        <a:lstStyle/>
        <a:p>
          <a:r>
            <a:rPr lang="en-US"/>
            <a:t>5</a:t>
          </a:r>
        </a:p>
      </dgm:t>
    </dgm:pt>
    <dgm:pt modelId="{D34DC86D-06E0-4F91-B1D7-EC5B22F22DBB}" type="pres">
      <dgm:prSet presAssocID="{66DF78B4-04AB-4926-8C33-9133E69BD17E}" presName="linearFlow" presStyleCnt="0">
        <dgm:presLayoutVars>
          <dgm:dir/>
          <dgm:animLvl val="lvl"/>
          <dgm:resizeHandles val="exact"/>
        </dgm:presLayoutVars>
      </dgm:prSet>
      <dgm:spPr/>
    </dgm:pt>
    <dgm:pt modelId="{2D678244-978D-4951-BBD7-320B7E494994}" type="pres">
      <dgm:prSet presAssocID="{19570385-E604-4F44-ABFC-F4996275ED63}" presName="compositeNode" presStyleCnt="0"/>
      <dgm:spPr/>
    </dgm:pt>
    <dgm:pt modelId="{BA57D36F-45D0-4D2B-AD07-7F7A0044DFF1}" type="pres">
      <dgm:prSet presAssocID="{19570385-E604-4F44-ABFC-F4996275ED63}" presName="parTx" presStyleLbl="node1" presStyleIdx="0" presStyleCnt="0">
        <dgm:presLayoutVars>
          <dgm:chMax val="0"/>
          <dgm:chPref val="0"/>
          <dgm:bulletEnabled val="1"/>
        </dgm:presLayoutVars>
      </dgm:prSet>
      <dgm:spPr/>
    </dgm:pt>
    <dgm:pt modelId="{F6C8ED5D-3AC2-4FF4-97A5-4CE8EA856B94}" type="pres">
      <dgm:prSet presAssocID="{19570385-E604-4F44-ABFC-F4996275ED63}" presName="parSh" presStyleCnt="0"/>
      <dgm:spPr/>
    </dgm:pt>
    <dgm:pt modelId="{7C29ADE5-84D3-4D74-BA89-702653B0A081}" type="pres">
      <dgm:prSet presAssocID="{19570385-E604-4F44-ABFC-F4996275ED63}" presName="lineNode" presStyleLbl="alignAccFollowNode1" presStyleIdx="0" presStyleCnt="15"/>
      <dgm:spPr/>
    </dgm:pt>
    <dgm:pt modelId="{48A7EA0F-AE0A-4CC9-9493-D58FBB99E8F6}" type="pres">
      <dgm:prSet presAssocID="{19570385-E604-4F44-ABFC-F4996275ED63}" presName="lineArrowNode" presStyleLbl="alignAccFollowNode1" presStyleIdx="1" presStyleCnt="15"/>
      <dgm:spPr/>
    </dgm:pt>
    <dgm:pt modelId="{19008F15-7D71-4FA0-AC72-4459B1ACE9C6}" type="pres">
      <dgm:prSet presAssocID="{4D921F37-F4E4-4336-BDCF-F9B39FF63ACA}" presName="sibTransNodeCircle" presStyleLbl="alignNode1" presStyleIdx="0" presStyleCnt="5">
        <dgm:presLayoutVars>
          <dgm:chMax val="0"/>
          <dgm:bulletEnabled/>
        </dgm:presLayoutVars>
      </dgm:prSet>
      <dgm:spPr/>
    </dgm:pt>
    <dgm:pt modelId="{CD6B6C91-0500-4D99-B9EE-9E5D6AA7C7DA}" type="pres">
      <dgm:prSet presAssocID="{4D921F37-F4E4-4336-BDCF-F9B39FF63ACA}" presName="spacerBetweenCircleAndCallout" presStyleCnt="0">
        <dgm:presLayoutVars/>
      </dgm:prSet>
      <dgm:spPr/>
    </dgm:pt>
    <dgm:pt modelId="{26E48C10-BC0C-4ED5-A089-BAA3DB1B8113}" type="pres">
      <dgm:prSet presAssocID="{19570385-E604-4F44-ABFC-F4996275ED63}" presName="nodeText" presStyleLbl="alignAccFollowNode1" presStyleIdx="2" presStyleCnt="15">
        <dgm:presLayoutVars>
          <dgm:bulletEnabled val="1"/>
        </dgm:presLayoutVars>
      </dgm:prSet>
      <dgm:spPr/>
    </dgm:pt>
    <dgm:pt modelId="{501BA7FE-0B60-4A01-BCB3-FAFFD531E070}" type="pres">
      <dgm:prSet presAssocID="{4D921F37-F4E4-4336-BDCF-F9B39FF63ACA}" presName="sibTransComposite" presStyleCnt="0"/>
      <dgm:spPr/>
    </dgm:pt>
    <dgm:pt modelId="{AF509B3F-FC39-494E-9322-17AB09D62568}" type="pres">
      <dgm:prSet presAssocID="{391943DF-CD6B-4EE0-8ED4-222D0370DB41}" presName="compositeNode" presStyleCnt="0"/>
      <dgm:spPr/>
    </dgm:pt>
    <dgm:pt modelId="{B711DA20-C483-47D0-B2FD-AE1BC1302D40}" type="pres">
      <dgm:prSet presAssocID="{391943DF-CD6B-4EE0-8ED4-222D0370DB41}" presName="parTx" presStyleLbl="node1" presStyleIdx="0" presStyleCnt="0">
        <dgm:presLayoutVars>
          <dgm:chMax val="0"/>
          <dgm:chPref val="0"/>
          <dgm:bulletEnabled val="1"/>
        </dgm:presLayoutVars>
      </dgm:prSet>
      <dgm:spPr/>
    </dgm:pt>
    <dgm:pt modelId="{D7E7D76C-132D-4796-AF14-7016A159E3DB}" type="pres">
      <dgm:prSet presAssocID="{391943DF-CD6B-4EE0-8ED4-222D0370DB41}" presName="parSh" presStyleCnt="0"/>
      <dgm:spPr/>
    </dgm:pt>
    <dgm:pt modelId="{4F0BC0CC-431B-41DB-9DC1-731AC0F044E6}" type="pres">
      <dgm:prSet presAssocID="{391943DF-CD6B-4EE0-8ED4-222D0370DB41}" presName="lineNode" presStyleLbl="alignAccFollowNode1" presStyleIdx="3" presStyleCnt="15"/>
      <dgm:spPr/>
    </dgm:pt>
    <dgm:pt modelId="{A33E7220-1B5A-4D12-9F29-0F4B16E58913}" type="pres">
      <dgm:prSet presAssocID="{391943DF-CD6B-4EE0-8ED4-222D0370DB41}" presName="lineArrowNode" presStyleLbl="alignAccFollowNode1" presStyleIdx="4" presStyleCnt="15"/>
      <dgm:spPr/>
    </dgm:pt>
    <dgm:pt modelId="{B69DF78D-DFBD-4852-A60F-D0193239DA07}" type="pres">
      <dgm:prSet presAssocID="{6D695F72-FC4C-49B6-B9A3-92C7AC81B47B}" presName="sibTransNodeCircle" presStyleLbl="alignNode1" presStyleIdx="1" presStyleCnt="5">
        <dgm:presLayoutVars>
          <dgm:chMax val="0"/>
          <dgm:bulletEnabled/>
        </dgm:presLayoutVars>
      </dgm:prSet>
      <dgm:spPr/>
    </dgm:pt>
    <dgm:pt modelId="{1F09F650-2AE3-4333-A9C7-19BFD1EDDECA}" type="pres">
      <dgm:prSet presAssocID="{6D695F72-FC4C-49B6-B9A3-92C7AC81B47B}" presName="spacerBetweenCircleAndCallout" presStyleCnt="0">
        <dgm:presLayoutVars/>
      </dgm:prSet>
      <dgm:spPr/>
    </dgm:pt>
    <dgm:pt modelId="{B53CB814-8E6D-4C5F-B994-E541A68374BB}" type="pres">
      <dgm:prSet presAssocID="{391943DF-CD6B-4EE0-8ED4-222D0370DB41}" presName="nodeText" presStyleLbl="alignAccFollowNode1" presStyleIdx="5" presStyleCnt="15">
        <dgm:presLayoutVars>
          <dgm:bulletEnabled val="1"/>
        </dgm:presLayoutVars>
      </dgm:prSet>
      <dgm:spPr/>
    </dgm:pt>
    <dgm:pt modelId="{E976FBEC-E774-4FAF-BB06-07B296CFDFCC}" type="pres">
      <dgm:prSet presAssocID="{6D695F72-FC4C-49B6-B9A3-92C7AC81B47B}" presName="sibTransComposite" presStyleCnt="0"/>
      <dgm:spPr/>
    </dgm:pt>
    <dgm:pt modelId="{4E436BF9-6E2E-419E-B7B4-E81E1A78666A}" type="pres">
      <dgm:prSet presAssocID="{26CF4ED7-1654-4695-A8A8-7EB5A4219745}" presName="compositeNode" presStyleCnt="0"/>
      <dgm:spPr/>
    </dgm:pt>
    <dgm:pt modelId="{772C1044-2647-42DA-BAB8-BD2440D054CB}" type="pres">
      <dgm:prSet presAssocID="{26CF4ED7-1654-4695-A8A8-7EB5A4219745}" presName="parTx" presStyleLbl="node1" presStyleIdx="0" presStyleCnt="0">
        <dgm:presLayoutVars>
          <dgm:chMax val="0"/>
          <dgm:chPref val="0"/>
          <dgm:bulletEnabled val="1"/>
        </dgm:presLayoutVars>
      </dgm:prSet>
      <dgm:spPr/>
    </dgm:pt>
    <dgm:pt modelId="{50DCB9B5-6A9B-44F8-BE7A-A39BAA6C41D1}" type="pres">
      <dgm:prSet presAssocID="{26CF4ED7-1654-4695-A8A8-7EB5A4219745}" presName="parSh" presStyleCnt="0"/>
      <dgm:spPr/>
    </dgm:pt>
    <dgm:pt modelId="{45CCC675-D0A0-4A3E-8714-DFCC84743C1E}" type="pres">
      <dgm:prSet presAssocID="{26CF4ED7-1654-4695-A8A8-7EB5A4219745}" presName="lineNode" presStyleLbl="alignAccFollowNode1" presStyleIdx="6" presStyleCnt="15"/>
      <dgm:spPr/>
    </dgm:pt>
    <dgm:pt modelId="{D7C807F1-907D-4460-9136-A5B95BCEF7A9}" type="pres">
      <dgm:prSet presAssocID="{26CF4ED7-1654-4695-A8A8-7EB5A4219745}" presName="lineArrowNode" presStyleLbl="alignAccFollowNode1" presStyleIdx="7" presStyleCnt="15"/>
      <dgm:spPr/>
    </dgm:pt>
    <dgm:pt modelId="{1070EAB6-4C05-467F-9720-4316BA06CE07}" type="pres">
      <dgm:prSet presAssocID="{67626BA1-3D91-475D-9429-1AA94773E1B9}" presName="sibTransNodeCircle" presStyleLbl="alignNode1" presStyleIdx="2" presStyleCnt="5">
        <dgm:presLayoutVars>
          <dgm:chMax val="0"/>
          <dgm:bulletEnabled/>
        </dgm:presLayoutVars>
      </dgm:prSet>
      <dgm:spPr/>
    </dgm:pt>
    <dgm:pt modelId="{DFCF199E-A323-42B5-A629-D2E4F37397FF}" type="pres">
      <dgm:prSet presAssocID="{67626BA1-3D91-475D-9429-1AA94773E1B9}" presName="spacerBetweenCircleAndCallout" presStyleCnt="0">
        <dgm:presLayoutVars/>
      </dgm:prSet>
      <dgm:spPr/>
    </dgm:pt>
    <dgm:pt modelId="{B5A9CCEB-A798-4B55-8B1D-4BEEC4C898C9}" type="pres">
      <dgm:prSet presAssocID="{26CF4ED7-1654-4695-A8A8-7EB5A4219745}" presName="nodeText" presStyleLbl="alignAccFollowNode1" presStyleIdx="8" presStyleCnt="15">
        <dgm:presLayoutVars>
          <dgm:bulletEnabled val="1"/>
        </dgm:presLayoutVars>
      </dgm:prSet>
      <dgm:spPr/>
    </dgm:pt>
    <dgm:pt modelId="{5FE60672-C62B-40B3-8F94-90AD5F74764A}" type="pres">
      <dgm:prSet presAssocID="{67626BA1-3D91-475D-9429-1AA94773E1B9}" presName="sibTransComposite" presStyleCnt="0"/>
      <dgm:spPr/>
    </dgm:pt>
    <dgm:pt modelId="{53FCC237-BDAB-4ABC-A82E-C6258DF3B101}" type="pres">
      <dgm:prSet presAssocID="{B4FFD47A-A888-4F78-9478-3646EFF63ABA}" presName="compositeNode" presStyleCnt="0"/>
      <dgm:spPr/>
    </dgm:pt>
    <dgm:pt modelId="{06A33C55-11EB-490E-9764-EB221F80A0C0}" type="pres">
      <dgm:prSet presAssocID="{B4FFD47A-A888-4F78-9478-3646EFF63ABA}" presName="parTx" presStyleLbl="node1" presStyleIdx="0" presStyleCnt="0">
        <dgm:presLayoutVars>
          <dgm:chMax val="0"/>
          <dgm:chPref val="0"/>
          <dgm:bulletEnabled val="1"/>
        </dgm:presLayoutVars>
      </dgm:prSet>
      <dgm:spPr/>
    </dgm:pt>
    <dgm:pt modelId="{EF1A4852-CECA-4F0B-8D91-F5B53E20BC20}" type="pres">
      <dgm:prSet presAssocID="{B4FFD47A-A888-4F78-9478-3646EFF63ABA}" presName="parSh" presStyleCnt="0"/>
      <dgm:spPr/>
    </dgm:pt>
    <dgm:pt modelId="{18DE14D9-4FF1-4754-91F9-EF15378C5978}" type="pres">
      <dgm:prSet presAssocID="{B4FFD47A-A888-4F78-9478-3646EFF63ABA}" presName="lineNode" presStyleLbl="alignAccFollowNode1" presStyleIdx="9" presStyleCnt="15"/>
      <dgm:spPr/>
    </dgm:pt>
    <dgm:pt modelId="{EDB26A47-5E7D-424D-B6D8-1528F673F0B3}" type="pres">
      <dgm:prSet presAssocID="{B4FFD47A-A888-4F78-9478-3646EFF63ABA}" presName="lineArrowNode" presStyleLbl="alignAccFollowNode1" presStyleIdx="10" presStyleCnt="15"/>
      <dgm:spPr/>
    </dgm:pt>
    <dgm:pt modelId="{AD725D69-E207-42ED-A8A3-E2F01603A50B}" type="pres">
      <dgm:prSet presAssocID="{5F47DC9F-C0B8-43A4-BED7-B8CA46F7C07A}" presName="sibTransNodeCircle" presStyleLbl="alignNode1" presStyleIdx="3" presStyleCnt="5">
        <dgm:presLayoutVars>
          <dgm:chMax val="0"/>
          <dgm:bulletEnabled/>
        </dgm:presLayoutVars>
      </dgm:prSet>
      <dgm:spPr/>
    </dgm:pt>
    <dgm:pt modelId="{51415964-9216-437E-8382-44CF443BA5F9}" type="pres">
      <dgm:prSet presAssocID="{5F47DC9F-C0B8-43A4-BED7-B8CA46F7C07A}" presName="spacerBetweenCircleAndCallout" presStyleCnt="0">
        <dgm:presLayoutVars/>
      </dgm:prSet>
      <dgm:spPr/>
    </dgm:pt>
    <dgm:pt modelId="{5FD3D0B4-2E68-4485-B5E2-2D884881C2A9}" type="pres">
      <dgm:prSet presAssocID="{B4FFD47A-A888-4F78-9478-3646EFF63ABA}" presName="nodeText" presStyleLbl="alignAccFollowNode1" presStyleIdx="11" presStyleCnt="15">
        <dgm:presLayoutVars>
          <dgm:bulletEnabled val="1"/>
        </dgm:presLayoutVars>
      </dgm:prSet>
      <dgm:spPr/>
    </dgm:pt>
    <dgm:pt modelId="{4E3A32A2-4A7D-48D1-AFA5-A4E37A9AA177}" type="pres">
      <dgm:prSet presAssocID="{5F47DC9F-C0B8-43A4-BED7-B8CA46F7C07A}" presName="sibTransComposite" presStyleCnt="0"/>
      <dgm:spPr/>
    </dgm:pt>
    <dgm:pt modelId="{E1A11CA1-95A3-45C5-B872-32C2447B87F7}" type="pres">
      <dgm:prSet presAssocID="{46B2680C-CA98-444E-B024-1E461FE1B8B1}" presName="compositeNode" presStyleCnt="0"/>
      <dgm:spPr/>
    </dgm:pt>
    <dgm:pt modelId="{391FEA43-CE0A-4625-9273-CA3ABF727E0C}" type="pres">
      <dgm:prSet presAssocID="{46B2680C-CA98-444E-B024-1E461FE1B8B1}" presName="parTx" presStyleLbl="node1" presStyleIdx="0" presStyleCnt="0">
        <dgm:presLayoutVars>
          <dgm:chMax val="0"/>
          <dgm:chPref val="0"/>
          <dgm:bulletEnabled val="1"/>
        </dgm:presLayoutVars>
      </dgm:prSet>
      <dgm:spPr/>
    </dgm:pt>
    <dgm:pt modelId="{B96AF7A0-940E-4D53-8E43-1EACA3CAC52B}" type="pres">
      <dgm:prSet presAssocID="{46B2680C-CA98-444E-B024-1E461FE1B8B1}" presName="parSh" presStyleCnt="0"/>
      <dgm:spPr/>
    </dgm:pt>
    <dgm:pt modelId="{B500C8C5-3EDC-40EE-8D30-2EDEF0214ACD}" type="pres">
      <dgm:prSet presAssocID="{46B2680C-CA98-444E-B024-1E461FE1B8B1}" presName="lineNode" presStyleLbl="alignAccFollowNode1" presStyleIdx="12" presStyleCnt="15"/>
      <dgm:spPr/>
    </dgm:pt>
    <dgm:pt modelId="{8BD683E5-96EC-49DB-95C8-899B1C81F8D7}" type="pres">
      <dgm:prSet presAssocID="{46B2680C-CA98-444E-B024-1E461FE1B8B1}" presName="lineArrowNode" presStyleLbl="alignAccFollowNode1" presStyleIdx="13" presStyleCnt="15"/>
      <dgm:spPr/>
    </dgm:pt>
    <dgm:pt modelId="{4EEDE2D8-D671-435C-BBD3-1BA66A028891}" type="pres">
      <dgm:prSet presAssocID="{1D40AB2E-7270-4BF1-B6C2-3EC3D356A84D}" presName="sibTransNodeCircle" presStyleLbl="alignNode1" presStyleIdx="4" presStyleCnt="5">
        <dgm:presLayoutVars>
          <dgm:chMax val="0"/>
          <dgm:bulletEnabled/>
        </dgm:presLayoutVars>
      </dgm:prSet>
      <dgm:spPr/>
    </dgm:pt>
    <dgm:pt modelId="{33A1327A-BB3E-4F4E-88B8-CFE410E987C2}" type="pres">
      <dgm:prSet presAssocID="{1D40AB2E-7270-4BF1-B6C2-3EC3D356A84D}" presName="spacerBetweenCircleAndCallout" presStyleCnt="0">
        <dgm:presLayoutVars/>
      </dgm:prSet>
      <dgm:spPr/>
    </dgm:pt>
    <dgm:pt modelId="{296C846F-864E-4B5B-8071-E2D97B0303F8}" type="pres">
      <dgm:prSet presAssocID="{46B2680C-CA98-444E-B024-1E461FE1B8B1}" presName="nodeText" presStyleLbl="alignAccFollowNode1" presStyleIdx="14" presStyleCnt="15">
        <dgm:presLayoutVars>
          <dgm:bulletEnabled val="1"/>
        </dgm:presLayoutVars>
      </dgm:prSet>
      <dgm:spPr/>
    </dgm:pt>
  </dgm:ptLst>
  <dgm:cxnLst>
    <dgm:cxn modelId="{05EF340D-2741-4ECC-BB37-06F943746561}" type="presOf" srcId="{B4FFD47A-A888-4F78-9478-3646EFF63ABA}" destId="{5FD3D0B4-2E68-4485-B5E2-2D884881C2A9}" srcOrd="0" destOrd="0" presId="urn:microsoft.com/office/officeart/2016/7/layout/LinearArrowProcessNumbered"/>
    <dgm:cxn modelId="{A8217D44-F6C5-480D-9249-63BD62BF1419}" type="presOf" srcId="{67626BA1-3D91-475D-9429-1AA94773E1B9}" destId="{1070EAB6-4C05-467F-9720-4316BA06CE07}" srcOrd="0" destOrd="0" presId="urn:microsoft.com/office/officeart/2016/7/layout/LinearArrowProcessNumbered"/>
    <dgm:cxn modelId="{2F13566A-A11F-454F-AE4D-C9AEFCCC2E46}" srcId="{66DF78B4-04AB-4926-8C33-9133E69BD17E}" destId="{19570385-E604-4F44-ABFC-F4996275ED63}" srcOrd="0" destOrd="0" parTransId="{FEB057A9-996C-41B1-87C7-29DDB2E19F50}" sibTransId="{4D921F37-F4E4-4336-BDCF-F9B39FF63ACA}"/>
    <dgm:cxn modelId="{A2E4B095-79F6-46AD-AA49-8F8D656CABFC}" type="presOf" srcId="{66DF78B4-04AB-4926-8C33-9133E69BD17E}" destId="{D34DC86D-06E0-4F91-B1D7-EC5B22F22DBB}" srcOrd="0" destOrd="0" presId="urn:microsoft.com/office/officeart/2016/7/layout/LinearArrowProcessNumbered"/>
    <dgm:cxn modelId="{FF15009F-4B01-4103-B11B-9E5DA0F73CF8}" type="presOf" srcId="{19570385-E604-4F44-ABFC-F4996275ED63}" destId="{26E48C10-BC0C-4ED5-A089-BAA3DB1B8113}" srcOrd="0" destOrd="0" presId="urn:microsoft.com/office/officeart/2016/7/layout/LinearArrowProcessNumbered"/>
    <dgm:cxn modelId="{1F7DEDA1-E139-434F-A5A5-F89659D3D327}" type="presOf" srcId="{1D40AB2E-7270-4BF1-B6C2-3EC3D356A84D}" destId="{4EEDE2D8-D671-435C-BBD3-1BA66A028891}" srcOrd="0" destOrd="0" presId="urn:microsoft.com/office/officeart/2016/7/layout/LinearArrowProcessNumbered"/>
    <dgm:cxn modelId="{52B4B0A8-6FCA-449D-8BB3-4E661C912393}" srcId="{66DF78B4-04AB-4926-8C33-9133E69BD17E}" destId="{391943DF-CD6B-4EE0-8ED4-222D0370DB41}" srcOrd="1" destOrd="0" parTransId="{C5EC260B-91D7-478C-9AF6-F89EC8E26C1A}" sibTransId="{6D695F72-FC4C-49B6-B9A3-92C7AC81B47B}"/>
    <dgm:cxn modelId="{A6CA95AB-53D6-416E-B586-412CFF23D572}" type="presOf" srcId="{46B2680C-CA98-444E-B024-1E461FE1B8B1}" destId="{296C846F-864E-4B5B-8071-E2D97B0303F8}" srcOrd="0" destOrd="0" presId="urn:microsoft.com/office/officeart/2016/7/layout/LinearArrowProcessNumbered"/>
    <dgm:cxn modelId="{4D4FCDB5-2AAA-4A96-9DB6-58BEE32682B8}" type="presOf" srcId="{4D921F37-F4E4-4336-BDCF-F9B39FF63ACA}" destId="{19008F15-7D71-4FA0-AC72-4459B1ACE9C6}" srcOrd="0" destOrd="0" presId="urn:microsoft.com/office/officeart/2016/7/layout/LinearArrowProcessNumbered"/>
    <dgm:cxn modelId="{98AD4BB9-1354-403F-866C-C8A07E7A8513}" type="presOf" srcId="{6D695F72-FC4C-49B6-B9A3-92C7AC81B47B}" destId="{B69DF78D-DFBD-4852-A60F-D0193239DA07}" srcOrd="0" destOrd="0" presId="urn:microsoft.com/office/officeart/2016/7/layout/LinearArrowProcessNumbered"/>
    <dgm:cxn modelId="{74B4D1CE-A1FB-4D7B-B4DE-2F157FE15EFB}" type="presOf" srcId="{26CF4ED7-1654-4695-A8A8-7EB5A4219745}" destId="{B5A9CCEB-A798-4B55-8B1D-4BEEC4C898C9}" srcOrd="0" destOrd="0" presId="urn:microsoft.com/office/officeart/2016/7/layout/LinearArrowProcessNumbered"/>
    <dgm:cxn modelId="{4A3987D3-FB5D-4F60-92A7-83B38D0B61BC}" type="presOf" srcId="{391943DF-CD6B-4EE0-8ED4-222D0370DB41}" destId="{B53CB814-8E6D-4C5F-B994-E541A68374BB}" srcOrd="0" destOrd="0" presId="urn:microsoft.com/office/officeart/2016/7/layout/LinearArrowProcessNumbered"/>
    <dgm:cxn modelId="{5838E8D3-0829-4579-9E64-9BCE7799CBCB}" srcId="{66DF78B4-04AB-4926-8C33-9133E69BD17E}" destId="{B4FFD47A-A888-4F78-9478-3646EFF63ABA}" srcOrd="3" destOrd="0" parTransId="{C694615B-91AB-4407-BC85-A256B92D3E5D}" sibTransId="{5F47DC9F-C0B8-43A4-BED7-B8CA46F7C07A}"/>
    <dgm:cxn modelId="{295BE9EB-9E57-4085-8623-419526D27948}" srcId="{66DF78B4-04AB-4926-8C33-9133E69BD17E}" destId="{26CF4ED7-1654-4695-A8A8-7EB5A4219745}" srcOrd="2" destOrd="0" parTransId="{9EE92BB8-F69E-47DD-9618-B705765EB675}" sibTransId="{67626BA1-3D91-475D-9429-1AA94773E1B9}"/>
    <dgm:cxn modelId="{BF6C5CF0-9200-4807-942C-C2953155B72E}" srcId="{66DF78B4-04AB-4926-8C33-9133E69BD17E}" destId="{46B2680C-CA98-444E-B024-1E461FE1B8B1}" srcOrd="4" destOrd="0" parTransId="{F6F20E3B-A1E4-4812-955F-84222B7A7768}" sibTransId="{1D40AB2E-7270-4BF1-B6C2-3EC3D356A84D}"/>
    <dgm:cxn modelId="{5A57EDF4-FCF1-40A9-A5FA-8BC9084C2EA5}" type="presOf" srcId="{5F47DC9F-C0B8-43A4-BED7-B8CA46F7C07A}" destId="{AD725D69-E207-42ED-A8A3-E2F01603A50B}" srcOrd="0" destOrd="0" presId="urn:microsoft.com/office/officeart/2016/7/layout/LinearArrowProcessNumbered"/>
    <dgm:cxn modelId="{204C9031-1309-430E-8E6A-EFE35FB98E61}" type="presParOf" srcId="{D34DC86D-06E0-4F91-B1D7-EC5B22F22DBB}" destId="{2D678244-978D-4951-BBD7-320B7E494994}" srcOrd="0" destOrd="0" presId="urn:microsoft.com/office/officeart/2016/7/layout/LinearArrowProcessNumbered"/>
    <dgm:cxn modelId="{C2C4BFFE-6A42-41BC-A2DD-FB42F8AD9CEC}" type="presParOf" srcId="{2D678244-978D-4951-BBD7-320B7E494994}" destId="{BA57D36F-45D0-4D2B-AD07-7F7A0044DFF1}" srcOrd="0" destOrd="0" presId="urn:microsoft.com/office/officeart/2016/7/layout/LinearArrowProcessNumbered"/>
    <dgm:cxn modelId="{566F3653-5C03-4958-8B8B-902E2BE1E28B}" type="presParOf" srcId="{2D678244-978D-4951-BBD7-320B7E494994}" destId="{F6C8ED5D-3AC2-4FF4-97A5-4CE8EA856B94}" srcOrd="1" destOrd="0" presId="urn:microsoft.com/office/officeart/2016/7/layout/LinearArrowProcessNumbered"/>
    <dgm:cxn modelId="{6C5E8908-3BED-4EA3-AF16-42A5A71F8B3E}" type="presParOf" srcId="{F6C8ED5D-3AC2-4FF4-97A5-4CE8EA856B94}" destId="{7C29ADE5-84D3-4D74-BA89-702653B0A081}" srcOrd="0" destOrd="0" presId="urn:microsoft.com/office/officeart/2016/7/layout/LinearArrowProcessNumbered"/>
    <dgm:cxn modelId="{70371021-E678-4F39-93BD-FA190BEB27A3}" type="presParOf" srcId="{F6C8ED5D-3AC2-4FF4-97A5-4CE8EA856B94}" destId="{48A7EA0F-AE0A-4CC9-9493-D58FBB99E8F6}" srcOrd="1" destOrd="0" presId="urn:microsoft.com/office/officeart/2016/7/layout/LinearArrowProcessNumbered"/>
    <dgm:cxn modelId="{84D0ED55-6904-4DF4-9F1D-9FA2D828D846}" type="presParOf" srcId="{F6C8ED5D-3AC2-4FF4-97A5-4CE8EA856B94}" destId="{19008F15-7D71-4FA0-AC72-4459B1ACE9C6}" srcOrd="2" destOrd="0" presId="urn:microsoft.com/office/officeart/2016/7/layout/LinearArrowProcessNumbered"/>
    <dgm:cxn modelId="{BB715EFC-9AA8-41F5-BF9F-A29AA2E5B5E0}" type="presParOf" srcId="{F6C8ED5D-3AC2-4FF4-97A5-4CE8EA856B94}" destId="{CD6B6C91-0500-4D99-B9EE-9E5D6AA7C7DA}" srcOrd="3" destOrd="0" presId="urn:microsoft.com/office/officeart/2016/7/layout/LinearArrowProcessNumbered"/>
    <dgm:cxn modelId="{798ED90E-1032-44E4-9CC1-AECB1581C983}" type="presParOf" srcId="{2D678244-978D-4951-BBD7-320B7E494994}" destId="{26E48C10-BC0C-4ED5-A089-BAA3DB1B8113}" srcOrd="2" destOrd="0" presId="urn:microsoft.com/office/officeart/2016/7/layout/LinearArrowProcessNumbered"/>
    <dgm:cxn modelId="{17CA0715-11FD-410C-9D18-09E120E8D62D}" type="presParOf" srcId="{D34DC86D-06E0-4F91-B1D7-EC5B22F22DBB}" destId="{501BA7FE-0B60-4A01-BCB3-FAFFD531E070}" srcOrd="1" destOrd="0" presId="urn:microsoft.com/office/officeart/2016/7/layout/LinearArrowProcessNumbered"/>
    <dgm:cxn modelId="{1DAB449A-BB78-4988-B9D5-BC6BA17B2363}" type="presParOf" srcId="{D34DC86D-06E0-4F91-B1D7-EC5B22F22DBB}" destId="{AF509B3F-FC39-494E-9322-17AB09D62568}" srcOrd="2" destOrd="0" presId="urn:microsoft.com/office/officeart/2016/7/layout/LinearArrowProcessNumbered"/>
    <dgm:cxn modelId="{0CA1B7DC-82B8-499C-9D89-8DE4BC8B2E36}" type="presParOf" srcId="{AF509B3F-FC39-494E-9322-17AB09D62568}" destId="{B711DA20-C483-47D0-B2FD-AE1BC1302D40}" srcOrd="0" destOrd="0" presId="urn:microsoft.com/office/officeart/2016/7/layout/LinearArrowProcessNumbered"/>
    <dgm:cxn modelId="{3EBB0252-31A1-4531-BCCD-E0889D8C2D8D}" type="presParOf" srcId="{AF509B3F-FC39-494E-9322-17AB09D62568}" destId="{D7E7D76C-132D-4796-AF14-7016A159E3DB}" srcOrd="1" destOrd="0" presId="urn:microsoft.com/office/officeart/2016/7/layout/LinearArrowProcessNumbered"/>
    <dgm:cxn modelId="{977C7D77-2F9E-4F5B-AD45-0DA565B6A9E5}" type="presParOf" srcId="{D7E7D76C-132D-4796-AF14-7016A159E3DB}" destId="{4F0BC0CC-431B-41DB-9DC1-731AC0F044E6}" srcOrd="0" destOrd="0" presId="urn:microsoft.com/office/officeart/2016/7/layout/LinearArrowProcessNumbered"/>
    <dgm:cxn modelId="{A696F503-FC5A-44AE-9A93-BF1484CEBE6A}" type="presParOf" srcId="{D7E7D76C-132D-4796-AF14-7016A159E3DB}" destId="{A33E7220-1B5A-4D12-9F29-0F4B16E58913}" srcOrd="1" destOrd="0" presId="urn:microsoft.com/office/officeart/2016/7/layout/LinearArrowProcessNumbered"/>
    <dgm:cxn modelId="{D51A6488-5696-4AD2-B5A5-26D0E2C2EA7D}" type="presParOf" srcId="{D7E7D76C-132D-4796-AF14-7016A159E3DB}" destId="{B69DF78D-DFBD-4852-A60F-D0193239DA07}" srcOrd="2" destOrd="0" presId="urn:microsoft.com/office/officeart/2016/7/layout/LinearArrowProcessNumbered"/>
    <dgm:cxn modelId="{B982AB90-C6EA-47AA-80C7-32DFD2F7C4E1}" type="presParOf" srcId="{D7E7D76C-132D-4796-AF14-7016A159E3DB}" destId="{1F09F650-2AE3-4333-A9C7-19BFD1EDDECA}" srcOrd="3" destOrd="0" presId="urn:microsoft.com/office/officeart/2016/7/layout/LinearArrowProcessNumbered"/>
    <dgm:cxn modelId="{D613B6C4-B3C4-4A7F-9A64-6C48707117F0}" type="presParOf" srcId="{AF509B3F-FC39-494E-9322-17AB09D62568}" destId="{B53CB814-8E6D-4C5F-B994-E541A68374BB}" srcOrd="2" destOrd="0" presId="urn:microsoft.com/office/officeart/2016/7/layout/LinearArrowProcessNumbered"/>
    <dgm:cxn modelId="{8E399D9B-4E4C-4606-BF57-FF77A90FBD8A}" type="presParOf" srcId="{D34DC86D-06E0-4F91-B1D7-EC5B22F22DBB}" destId="{E976FBEC-E774-4FAF-BB06-07B296CFDFCC}" srcOrd="3" destOrd="0" presId="urn:microsoft.com/office/officeart/2016/7/layout/LinearArrowProcessNumbered"/>
    <dgm:cxn modelId="{E0E37AA5-B362-41E9-932B-DE527B66FEF6}" type="presParOf" srcId="{D34DC86D-06E0-4F91-B1D7-EC5B22F22DBB}" destId="{4E436BF9-6E2E-419E-B7B4-E81E1A78666A}" srcOrd="4" destOrd="0" presId="urn:microsoft.com/office/officeart/2016/7/layout/LinearArrowProcessNumbered"/>
    <dgm:cxn modelId="{1BD5A1BB-1DAE-4C42-991C-BE4C07114D6A}" type="presParOf" srcId="{4E436BF9-6E2E-419E-B7B4-E81E1A78666A}" destId="{772C1044-2647-42DA-BAB8-BD2440D054CB}" srcOrd="0" destOrd="0" presId="urn:microsoft.com/office/officeart/2016/7/layout/LinearArrowProcessNumbered"/>
    <dgm:cxn modelId="{EE3273F3-12F0-439E-97FE-5194C2B5178A}" type="presParOf" srcId="{4E436BF9-6E2E-419E-B7B4-E81E1A78666A}" destId="{50DCB9B5-6A9B-44F8-BE7A-A39BAA6C41D1}" srcOrd="1" destOrd="0" presId="urn:microsoft.com/office/officeart/2016/7/layout/LinearArrowProcessNumbered"/>
    <dgm:cxn modelId="{17F0E2E6-9016-4B36-88A0-AE38C2E0BBC7}" type="presParOf" srcId="{50DCB9B5-6A9B-44F8-BE7A-A39BAA6C41D1}" destId="{45CCC675-D0A0-4A3E-8714-DFCC84743C1E}" srcOrd="0" destOrd="0" presId="urn:microsoft.com/office/officeart/2016/7/layout/LinearArrowProcessNumbered"/>
    <dgm:cxn modelId="{F19B3A62-44B3-488B-BD7C-0C108D311983}" type="presParOf" srcId="{50DCB9B5-6A9B-44F8-BE7A-A39BAA6C41D1}" destId="{D7C807F1-907D-4460-9136-A5B95BCEF7A9}" srcOrd="1" destOrd="0" presId="urn:microsoft.com/office/officeart/2016/7/layout/LinearArrowProcessNumbered"/>
    <dgm:cxn modelId="{58372DC4-C4A9-4BBE-AC1B-8C483872AFE7}" type="presParOf" srcId="{50DCB9B5-6A9B-44F8-BE7A-A39BAA6C41D1}" destId="{1070EAB6-4C05-467F-9720-4316BA06CE07}" srcOrd="2" destOrd="0" presId="urn:microsoft.com/office/officeart/2016/7/layout/LinearArrowProcessNumbered"/>
    <dgm:cxn modelId="{C6F9A31C-A045-4913-9CAD-6D42FDCC66E3}" type="presParOf" srcId="{50DCB9B5-6A9B-44F8-BE7A-A39BAA6C41D1}" destId="{DFCF199E-A323-42B5-A629-D2E4F37397FF}" srcOrd="3" destOrd="0" presId="urn:microsoft.com/office/officeart/2016/7/layout/LinearArrowProcessNumbered"/>
    <dgm:cxn modelId="{C27C199D-3796-4437-B77E-EAFD51634A92}" type="presParOf" srcId="{4E436BF9-6E2E-419E-B7B4-E81E1A78666A}" destId="{B5A9CCEB-A798-4B55-8B1D-4BEEC4C898C9}" srcOrd="2" destOrd="0" presId="urn:microsoft.com/office/officeart/2016/7/layout/LinearArrowProcessNumbered"/>
    <dgm:cxn modelId="{CC623573-144E-4FFC-8C63-FF086E6C8069}" type="presParOf" srcId="{D34DC86D-06E0-4F91-B1D7-EC5B22F22DBB}" destId="{5FE60672-C62B-40B3-8F94-90AD5F74764A}" srcOrd="5" destOrd="0" presId="urn:microsoft.com/office/officeart/2016/7/layout/LinearArrowProcessNumbered"/>
    <dgm:cxn modelId="{96D0A897-63AE-44E3-B39A-B18A5E3F4E0D}" type="presParOf" srcId="{D34DC86D-06E0-4F91-B1D7-EC5B22F22DBB}" destId="{53FCC237-BDAB-4ABC-A82E-C6258DF3B101}" srcOrd="6" destOrd="0" presId="urn:microsoft.com/office/officeart/2016/7/layout/LinearArrowProcessNumbered"/>
    <dgm:cxn modelId="{73EE550A-F970-42AC-9881-0BE779C0C419}" type="presParOf" srcId="{53FCC237-BDAB-4ABC-A82E-C6258DF3B101}" destId="{06A33C55-11EB-490E-9764-EB221F80A0C0}" srcOrd="0" destOrd="0" presId="urn:microsoft.com/office/officeart/2016/7/layout/LinearArrowProcessNumbered"/>
    <dgm:cxn modelId="{DBE2AA7C-1A73-45D0-9C5A-50D41050D5E7}" type="presParOf" srcId="{53FCC237-BDAB-4ABC-A82E-C6258DF3B101}" destId="{EF1A4852-CECA-4F0B-8D91-F5B53E20BC20}" srcOrd="1" destOrd="0" presId="urn:microsoft.com/office/officeart/2016/7/layout/LinearArrowProcessNumbered"/>
    <dgm:cxn modelId="{9EB3159E-BDA0-47E3-BA3B-D6013CE25294}" type="presParOf" srcId="{EF1A4852-CECA-4F0B-8D91-F5B53E20BC20}" destId="{18DE14D9-4FF1-4754-91F9-EF15378C5978}" srcOrd="0" destOrd="0" presId="urn:microsoft.com/office/officeart/2016/7/layout/LinearArrowProcessNumbered"/>
    <dgm:cxn modelId="{3BDCA992-8074-4141-82EC-58998D012DD5}" type="presParOf" srcId="{EF1A4852-CECA-4F0B-8D91-F5B53E20BC20}" destId="{EDB26A47-5E7D-424D-B6D8-1528F673F0B3}" srcOrd="1" destOrd="0" presId="urn:microsoft.com/office/officeart/2016/7/layout/LinearArrowProcessNumbered"/>
    <dgm:cxn modelId="{06EDF074-D91A-4044-BADD-1D9422AE287D}" type="presParOf" srcId="{EF1A4852-CECA-4F0B-8D91-F5B53E20BC20}" destId="{AD725D69-E207-42ED-A8A3-E2F01603A50B}" srcOrd="2" destOrd="0" presId="urn:microsoft.com/office/officeart/2016/7/layout/LinearArrowProcessNumbered"/>
    <dgm:cxn modelId="{B4AE08B3-6D59-49BF-8F8C-FD125A6EBD56}" type="presParOf" srcId="{EF1A4852-CECA-4F0B-8D91-F5B53E20BC20}" destId="{51415964-9216-437E-8382-44CF443BA5F9}" srcOrd="3" destOrd="0" presId="urn:microsoft.com/office/officeart/2016/7/layout/LinearArrowProcessNumbered"/>
    <dgm:cxn modelId="{A20EF1CA-29C5-4704-B1BE-DD511A3E2B5B}" type="presParOf" srcId="{53FCC237-BDAB-4ABC-A82E-C6258DF3B101}" destId="{5FD3D0B4-2E68-4485-B5E2-2D884881C2A9}" srcOrd="2" destOrd="0" presId="urn:microsoft.com/office/officeart/2016/7/layout/LinearArrowProcessNumbered"/>
    <dgm:cxn modelId="{0E4A45E4-2D86-47D9-BF46-AD52785B26D5}" type="presParOf" srcId="{D34DC86D-06E0-4F91-B1D7-EC5B22F22DBB}" destId="{4E3A32A2-4A7D-48D1-AFA5-A4E37A9AA177}" srcOrd="7" destOrd="0" presId="urn:microsoft.com/office/officeart/2016/7/layout/LinearArrowProcessNumbered"/>
    <dgm:cxn modelId="{D914B816-CF79-4A6F-BEDE-96BA4EF3CAAA}" type="presParOf" srcId="{D34DC86D-06E0-4F91-B1D7-EC5B22F22DBB}" destId="{E1A11CA1-95A3-45C5-B872-32C2447B87F7}" srcOrd="8" destOrd="0" presId="urn:microsoft.com/office/officeart/2016/7/layout/LinearArrowProcessNumbered"/>
    <dgm:cxn modelId="{3B0B5079-2476-4165-9C7C-67D4DA82ADBF}" type="presParOf" srcId="{E1A11CA1-95A3-45C5-B872-32C2447B87F7}" destId="{391FEA43-CE0A-4625-9273-CA3ABF727E0C}" srcOrd="0" destOrd="0" presId="urn:microsoft.com/office/officeart/2016/7/layout/LinearArrowProcessNumbered"/>
    <dgm:cxn modelId="{B4F06548-9197-4B97-AC65-EBDC9D6122A4}" type="presParOf" srcId="{E1A11CA1-95A3-45C5-B872-32C2447B87F7}" destId="{B96AF7A0-940E-4D53-8E43-1EACA3CAC52B}" srcOrd="1" destOrd="0" presId="urn:microsoft.com/office/officeart/2016/7/layout/LinearArrowProcessNumbered"/>
    <dgm:cxn modelId="{7048A283-35BF-4109-A3B8-2714436392E3}" type="presParOf" srcId="{B96AF7A0-940E-4D53-8E43-1EACA3CAC52B}" destId="{B500C8C5-3EDC-40EE-8D30-2EDEF0214ACD}" srcOrd="0" destOrd="0" presId="urn:microsoft.com/office/officeart/2016/7/layout/LinearArrowProcessNumbered"/>
    <dgm:cxn modelId="{28E29BE2-EE05-45CF-B104-C0205DDB9FE4}" type="presParOf" srcId="{B96AF7A0-940E-4D53-8E43-1EACA3CAC52B}" destId="{8BD683E5-96EC-49DB-95C8-899B1C81F8D7}" srcOrd="1" destOrd="0" presId="urn:microsoft.com/office/officeart/2016/7/layout/LinearArrowProcessNumbered"/>
    <dgm:cxn modelId="{88063852-1F1D-45EE-86AD-8BBDA9A46595}" type="presParOf" srcId="{B96AF7A0-940E-4D53-8E43-1EACA3CAC52B}" destId="{4EEDE2D8-D671-435C-BBD3-1BA66A028891}" srcOrd="2" destOrd="0" presId="urn:microsoft.com/office/officeart/2016/7/layout/LinearArrowProcessNumbered"/>
    <dgm:cxn modelId="{2439A222-5374-4D73-BA89-EEA13695CD59}" type="presParOf" srcId="{B96AF7A0-940E-4D53-8E43-1EACA3CAC52B}" destId="{33A1327A-BB3E-4F4E-88B8-CFE410E987C2}" srcOrd="3" destOrd="0" presId="urn:microsoft.com/office/officeart/2016/7/layout/LinearArrowProcessNumbered"/>
    <dgm:cxn modelId="{FD801143-E9D8-4233-9DBA-511308FFC483}" type="presParOf" srcId="{E1A11CA1-95A3-45C5-B872-32C2447B87F7}" destId="{296C846F-864E-4B5B-8071-E2D97B0303F8}"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DF78B4-04AB-4926-8C33-9133E69BD17E}"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9570385-E604-4F44-ABFC-F4996275ED63}">
      <dgm:prSet custT="1"/>
      <dgm:spPr/>
      <dgm:t>
        <a:bodyPr anchor="ctr"/>
        <a:lstStyle/>
        <a:p>
          <a:pPr algn="ctr"/>
          <a:r>
            <a:rPr lang="en-US" sz="1600" b="1" dirty="0"/>
            <a:t>QAP</a:t>
          </a:r>
        </a:p>
      </dgm:t>
    </dgm:pt>
    <dgm:pt modelId="{FEB057A9-996C-41B1-87C7-29DDB2E19F50}" type="parTrans" cxnId="{2F13566A-A11F-454F-AE4D-C9AEFCCC2E46}">
      <dgm:prSet/>
      <dgm:spPr/>
      <dgm:t>
        <a:bodyPr/>
        <a:lstStyle/>
        <a:p>
          <a:endParaRPr lang="en-US"/>
        </a:p>
      </dgm:t>
    </dgm:pt>
    <dgm:pt modelId="{4D921F37-F4E4-4336-BDCF-F9B39FF63ACA}" type="sibTrans" cxnId="{2F13566A-A11F-454F-AE4D-C9AEFCCC2E46}">
      <dgm:prSet phldrT="1" phldr="0"/>
      <dgm:spPr/>
      <dgm:t>
        <a:bodyPr/>
        <a:lstStyle/>
        <a:p>
          <a:r>
            <a:rPr lang="en-US"/>
            <a:t>1</a:t>
          </a:r>
        </a:p>
      </dgm:t>
    </dgm:pt>
    <dgm:pt modelId="{391943DF-CD6B-4EE0-8ED4-222D0370DB41}">
      <dgm:prSet custT="1"/>
      <dgm:spPr/>
      <dgm:t>
        <a:bodyPr anchor="ctr"/>
        <a:lstStyle/>
        <a:p>
          <a:pPr algn="ctr"/>
          <a:r>
            <a:rPr lang="en-US" sz="1600" b="1" dirty="0"/>
            <a:t>Team</a:t>
          </a:r>
        </a:p>
      </dgm:t>
    </dgm:pt>
    <dgm:pt modelId="{C5EC260B-91D7-478C-9AF6-F89EC8E26C1A}" type="parTrans" cxnId="{52B4B0A8-6FCA-449D-8BB3-4E661C912393}">
      <dgm:prSet/>
      <dgm:spPr/>
      <dgm:t>
        <a:bodyPr/>
        <a:lstStyle/>
        <a:p>
          <a:endParaRPr lang="en-US"/>
        </a:p>
      </dgm:t>
    </dgm:pt>
    <dgm:pt modelId="{6D695F72-FC4C-49B6-B9A3-92C7AC81B47B}" type="sibTrans" cxnId="{52B4B0A8-6FCA-449D-8BB3-4E661C912393}">
      <dgm:prSet phldrT="2" phldr="0"/>
      <dgm:spPr/>
      <dgm:t>
        <a:bodyPr/>
        <a:lstStyle/>
        <a:p>
          <a:r>
            <a:rPr lang="en-US"/>
            <a:t>2</a:t>
          </a:r>
        </a:p>
      </dgm:t>
    </dgm:pt>
    <dgm:pt modelId="{26CF4ED7-1654-4695-A8A8-7EB5A4219745}">
      <dgm:prSet custT="1"/>
      <dgm:spPr/>
      <dgm:t>
        <a:bodyPr anchor="ctr"/>
        <a:lstStyle/>
        <a:p>
          <a:pPr algn="ctr"/>
          <a:r>
            <a:rPr lang="en-US" sz="1600" b="1" dirty="0"/>
            <a:t>Define base-lines</a:t>
          </a:r>
        </a:p>
      </dgm:t>
    </dgm:pt>
    <dgm:pt modelId="{9EE92BB8-F69E-47DD-9618-B705765EB675}" type="parTrans" cxnId="{295BE9EB-9E57-4085-8623-419526D27948}">
      <dgm:prSet/>
      <dgm:spPr/>
      <dgm:t>
        <a:bodyPr/>
        <a:lstStyle/>
        <a:p>
          <a:endParaRPr lang="en-US"/>
        </a:p>
      </dgm:t>
    </dgm:pt>
    <dgm:pt modelId="{67626BA1-3D91-475D-9429-1AA94773E1B9}" type="sibTrans" cxnId="{295BE9EB-9E57-4085-8623-419526D27948}">
      <dgm:prSet phldrT="3" phldr="0"/>
      <dgm:spPr/>
      <dgm:t>
        <a:bodyPr/>
        <a:lstStyle/>
        <a:p>
          <a:r>
            <a:rPr lang="en-US"/>
            <a:t>3</a:t>
          </a:r>
        </a:p>
      </dgm:t>
    </dgm:pt>
    <dgm:pt modelId="{B4FFD47A-A888-4F78-9478-3646EFF63ABA}">
      <dgm:prSet custT="1"/>
      <dgm:spPr/>
      <dgm:t>
        <a:bodyPr anchor="ctr"/>
        <a:lstStyle/>
        <a:p>
          <a:pPr algn="ctr"/>
          <a:r>
            <a:rPr lang="en-US" sz="1600" b="1" dirty="0"/>
            <a:t>Implement mods</a:t>
          </a:r>
        </a:p>
      </dgm:t>
    </dgm:pt>
    <dgm:pt modelId="{C694615B-91AB-4407-BC85-A256B92D3E5D}" type="parTrans" cxnId="{5838E8D3-0829-4579-9E64-9BCE7799CBCB}">
      <dgm:prSet/>
      <dgm:spPr/>
      <dgm:t>
        <a:bodyPr/>
        <a:lstStyle/>
        <a:p>
          <a:endParaRPr lang="en-US"/>
        </a:p>
      </dgm:t>
    </dgm:pt>
    <dgm:pt modelId="{5F47DC9F-C0B8-43A4-BED7-B8CA46F7C07A}" type="sibTrans" cxnId="{5838E8D3-0829-4579-9E64-9BCE7799CBCB}">
      <dgm:prSet phldrT="4" phldr="0"/>
      <dgm:spPr/>
      <dgm:t>
        <a:bodyPr/>
        <a:lstStyle/>
        <a:p>
          <a:r>
            <a:rPr lang="en-US"/>
            <a:t>4</a:t>
          </a:r>
        </a:p>
      </dgm:t>
    </dgm:pt>
    <dgm:pt modelId="{46B2680C-CA98-444E-B024-1E461FE1B8B1}">
      <dgm:prSet custT="1"/>
      <dgm:spPr/>
      <dgm:t>
        <a:bodyPr anchor="ctr"/>
        <a:lstStyle/>
        <a:p>
          <a:pPr algn="ctr"/>
          <a:r>
            <a:rPr lang="en-US" sz="1600" b="1" dirty="0"/>
            <a:t>Eval</a:t>
          </a:r>
        </a:p>
      </dgm:t>
    </dgm:pt>
    <dgm:pt modelId="{F6F20E3B-A1E4-4812-955F-84222B7A7768}" type="parTrans" cxnId="{BF6C5CF0-9200-4807-942C-C2953155B72E}">
      <dgm:prSet/>
      <dgm:spPr/>
      <dgm:t>
        <a:bodyPr/>
        <a:lstStyle/>
        <a:p>
          <a:endParaRPr lang="en-US"/>
        </a:p>
      </dgm:t>
    </dgm:pt>
    <dgm:pt modelId="{1D40AB2E-7270-4BF1-B6C2-3EC3D356A84D}" type="sibTrans" cxnId="{BF6C5CF0-9200-4807-942C-C2953155B72E}">
      <dgm:prSet phldrT="5" phldr="0"/>
      <dgm:spPr/>
      <dgm:t>
        <a:bodyPr/>
        <a:lstStyle/>
        <a:p>
          <a:r>
            <a:rPr lang="en-US"/>
            <a:t>5</a:t>
          </a:r>
        </a:p>
      </dgm:t>
    </dgm:pt>
    <dgm:pt modelId="{D34DC86D-06E0-4F91-B1D7-EC5B22F22DBB}" type="pres">
      <dgm:prSet presAssocID="{66DF78B4-04AB-4926-8C33-9133E69BD17E}" presName="linearFlow" presStyleCnt="0">
        <dgm:presLayoutVars>
          <dgm:dir/>
          <dgm:animLvl val="lvl"/>
          <dgm:resizeHandles val="exact"/>
        </dgm:presLayoutVars>
      </dgm:prSet>
      <dgm:spPr/>
    </dgm:pt>
    <dgm:pt modelId="{2D678244-978D-4951-BBD7-320B7E494994}" type="pres">
      <dgm:prSet presAssocID="{19570385-E604-4F44-ABFC-F4996275ED63}" presName="compositeNode" presStyleCnt="0"/>
      <dgm:spPr/>
    </dgm:pt>
    <dgm:pt modelId="{BA57D36F-45D0-4D2B-AD07-7F7A0044DFF1}" type="pres">
      <dgm:prSet presAssocID="{19570385-E604-4F44-ABFC-F4996275ED63}" presName="parTx" presStyleLbl="node1" presStyleIdx="0" presStyleCnt="0">
        <dgm:presLayoutVars>
          <dgm:chMax val="0"/>
          <dgm:chPref val="0"/>
          <dgm:bulletEnabled val="1"/>
        </dgm:presLayoutVars>
      </dgm:prSet>
      <dgm:spPr/>
    </dgm:pt>
    <dgm:pt modelId="{F6C8ED5D-3AC2-4FF4-97A5-4CE8EA856B94}" type="pres">
      <dgm:prSet presAssocID="{19570385-E604-4F44-ABFC-F4996275ED63}" presName="parSh" presStyleCnt="0"/>
      <dgm:spPr/>
    </dgm:pt>
    <dgm:pt modelId="{7C29ADE5-84D3-4D74-BA89-702653B0A081}" type="pres">
      <dgm:prSet presAssocID="{19570385-E604-4F44-ABFC-F4996275ED63}" presName="lineNode" presStyleLbl="alignAccFollowNode1" presStyleIdx="0" presStyleCnt="15"/>
      <dgm:spPr/>
    </dgm:pt>
    <dgm:pt modelId="{48A7EA0F-AE0A-4CC9-9493-D58FBB99E8F6}" type="pres">
      <dgm:prSet presAssocID="{19570385-E604-4F44-ABFC-F4996275ED63}" presName="lineArrowNode" presStyleLbl="alignAccFollowNode1" presStyleIdx="1" presStyleCnt="15"/>
      <dgm:spPr/>
    </dgm:pt>
    <dgm:pt modelId="{19008F15-7D71-4FA0-AC72-4459B1ACE9C6}" type="pres">
      <dgm:prSet presAssocID="{4D921F37-F4E4-4336-BDCF-F9B39FF63ACA}" presName="sibTransNodeCircle" presStyleLbl="alignNode1" presStyleIdx="0" presStyleCnt="5">
        <dgm:presLayoutVars>
          <dgm:chMax val="0"/>
          <dgm:bulletEnabled/>
        </dgm:presLayoutVars>
      </dgm:prSet>
      <dgm:spPr/>
    </dgm:pt>
    <dgm:pt modelId="{CD6B6C91-0500-4D99-B9EE-9E5D6AA7C7DA}" type="pres">
      <dgm:prSet presAssocID="{4D921F37-F4E4-4336-BDCF-F9B39FF63ACA}" presName="spacerBetweenCircleAndCallout" presStyleCnt="0">
        <dgm:presLayoutVars/>
      </dgm:prSet>
      <dgm:spPr/>
    </dgm:pt>
    <dgm:pt modelId="{26E48C10-BC0C-4ED5-A089-BAA3DB1B8113}" type="pres">
      <dgm:prSet presAssocID="{19570385-E604-4F44-ABFC-F4996275ED63}" presName="nodeText" presStyleLbl="alignAccFollowNode1" presStyleIdx="2" presStyleCnt="15">
        <dgm:presLayoutVars>
          <dgm:bulletEnabled val="1"/>
        </dgm:presLayoutVars>
      </dgm:prSet>
      <dgm:spPr/>
    </dgm:pt>
    <dgm:pt modelId="{501BA7FE-0B60-4A01-BCB3-FAFFD531E070}" type="pres">
      <dgm:prSet presAssocID="{4D921F37-F4E4-4336-BDCF-F9B39FF63ACA}" presName="sibTransComposite" presStyleCnt="0"/>
      <dgm:spPr/>
    </dgm:pt>
    <dgm:pt modelId="{AF509B3F-FC39-494E-9322-17AB09D62568}" type="pres">
      <dgm:prSet presAssocID="{391943DF-CD6B-4EE0-8ED4-222D0370DB41}" presName="compositeNode" presStyleCnt="0"/>
      <dgm:spPr/>
    </dgm:pt>
    <dgm:pt modelId="{B711DA20-C483-47D0-B2FD-AE1BC1302D40}" type="pres">
      <dgm:prSet presAssocID="{391943DF-CD6B-4EE0-8ED4-222D0370DB41}" presName="parTx" presStyleLbl="node1" presStyleIdx="0" presStyleCnt="0">
        <dgm:presLayoutVars>
          <dgm:chMax val="0"/>
          <dgm:chPref val="0"/>
          <dgm:bulletEnabled val="1"/>
        </dgm:presLayoutVars>
      </dgm:prSet>
      <dgm:spPr/>
    </dgm:pt>
    <dgm:pt modelId="{D7E7D76C-132D-4796-AF14-7016A159E3DB}" type="pres">
      <dgm:prSet presAssocID="{391943DF-CD6B-4EE0-8ED4-222D0370DB41}" presName="parSh" presStyleCnt="0"/>
      <dgm:spPr/>
    </dgm:pt>
    <dgm:pt modelId="{4F0BC0CC-431B-41DB-9DC1-731AC0F044E6}" type="pres">
      <dgm:prSet presAssocID="{391943DF-CD6B-4EE0-8ED4-222D0370DB41}" presName="lineNode" presStyleLbl="alignAccFollowNode1" presStyleIdx="3" presStyleCnt="15"/>
      <dgm:spPr/>
    </dgm:pt>
    <dgm:pt modelId="{A33E7220-1B5A-4D12-9F29-0F4B16E58913}" type="pres">
      <dgm:prSet presAssocID="{391943DF-CD6B-4EE0-8ED4-222D0370DB41}" presName="lineArrowNode" presStyleLbl="alignAccFollowNode1" presStyleIdx="4" presStyleCnt="15"/>
      <dgm:spPr/>
    </dgm:pt>
    <dgm:pt modelId="{B69DF78D-DFBD-4852-A60F-D0193239DA07}" type="pres">
      <dgm:prSet presAssocID="{6D695F72-FC4C-49B6-B9A3-92C7AC81B47B}" presName="sibTransNodeCircle" presStyleLbl="alignNode1" presStyleIdx="1" presStyleCnt="5">
        <dgm:presLayoutVars>
          <dgm:chMax val="0"/>
          <dgm:bulletEnabled/>
        </dgm:presLayoutVars>
      </dgm:prSet>
      <dgm:spPr/>
    </dgm:pt>
    <dgm:pt modelId="{1F09F650-2AE3-4333-A9C7-19BFD1EDDECA}" type="pres">
      <dgm:prSet presAssocID="{6D695F72-FC4C-49B6-B9A3-92C7AC81B47B}" presName="spacerBetweenCircleAndCallout" presStyleCnt="0">
        <dgm:presLayoutVars/>
      </dgm:prSet>
      <dgm:spPr/>
    </dgm:pt>
    <dgm:pt modelId="{B53CB814-8E6D-4C5F-B994-E541A68374BB}" type="pres">
      <dgm:prSet presAssocID="{391943DF-CD6B-4EE0-8ED4-222D0370DB41}" presName="nodeText" presStyleLbl="alignAccFollowNode1" presStyleIdx="5" presStyleCnt="15">
        <dgm:presLayoutVars>
          <dgm:bulletEnabled val="1"/>
        </dgm:presLayoutVars>
      </dgm:prSet>
      <dgm:spPr/>
    </dgm:pt>
    <dgm:pt modelId="{E976FBEC-E774-4FAF-BB06-07B296CFDFCC}" type="pres">
      <dgm:prSet presAssocID="{6D695F72-FC4C-49B6-B9A3-92C7AC81B47B}" presName="sibTransComposite" presStyleCnt="0"/>
      <dgm:spPr/>
    </dgm:pt>
    <dgm:pt modelId="{4E436BF9-6E2E-419E-B7B4-E81E1A78666A}" type="pres">
      <dgm:prSet presAssocID="{26CF4ED7-1654-4695-A8A8-7EB5A4219745}" presName="compositeNode" presStyleCnt="0"/>
      <dgm:spPr/>
    </dgm:pt>
    <dgm:pt modelId="{772C1044-2647-42DA-BAB8-BD2440D054CB}" type="pres">
      <dgm:prSet presAssocID="{26CF4ED7-1654-4695-A8A8-7EB5A4219745}" presName="parTx" presStyleLbl="node1" presStyleIdx="0" presStyleCnt="0">
        <dgm:presLayoutVars>
          <dgm:chMax val="0"/>
          <dgm:chPref val="0"/>
          <dgm:bulletEnabled val="1"/>
        </dgm:presLayoutVars>
      </dgm:prSet>
      <dgm:spPr/>
    </dgm:pt>
    <dgm:pt modelId="{50DCB9B5-6A9B-44F8-BE7A-A39BAA6C41D1}" type="pres">
      <dgm:prSet presAssocID="{26CF4ED7-1654-4695-A8A8-7EB5A4219745}" presName="parSh" presStyleCnt="0"/>
      <dgm:spPr/>
    </dgm:pt>
    <dgm:pt modelId="{45CCC675-D0A0-4A3E-8714-DFCC84743C1E}" type="pres">
      <dgm:prSet presAssocID="{26CF4ED7-1654-4695-A8A8-7EB5A4219745}" presName="lineNode" presStyleLbl="alignAccFollowNode1" presStyleIdx="6" presStyleCnt="15"/>
      <dgm:spPr/>
    </dgm:pt>
    <dgm:pt modelId="{D7C807F1-907D-4460-9136-A5B95BCEF7A9}" type="pres">
      <dgm:prSet presAssocID="{26CF4ED7-1654-4695-A8A8-7EB5A4219745}" presName="lineArrowNode" presStyleLbl="alignAccFollowNode1" presStyleIdx="7" presStyleCnt="15"/>
      <dgm:spPr/>
    </dgm:pt>
    <dgm:pt modelId="{1070EAB6-4C05-467F-9720-4316BA06CE07}" type="pres">
      <dgm:prSet presAssocID="{67626BA1-3D91-475D-9429-1AA94773E1B9}" presName="sibTransNodeCircle" presStyleLbl="alignNode1" presStyleIdx="2" presStyleCnt="5">
        <dgm:presLayoutVars>
          <dgm:chMax val="0"/>
          <dgm:bulletEnabled/>
        </dgm:presLayoutVars>
      </dgm:prSet>
      <dgm:spPr/>
    </dgm:pt>
    <dgm:pt modelId="{DFCF199E-A323-42B5-A629-D2E4F37397FF}" type="pres">
      <dgm:prSet presAssocID="{67626BA1-3D91-475D-9429-1AA94773E1B9}" presName="spacerBetweenCircleAndCallout" presStyleCnt="0">
        <dgm:presLayoutVars/>
      </dgm:prSet>
      <dgm:spPr/>
    </dgm:pt>
    <dgm:pt modelId="{B5A9CCEB-A798-4B55-8B1D-4BEEC4C898C9}" type="pres">
      <dgm:prSet presAssocID="{26CF4ED7-1654-4695-A8A8-7EB5A4219745}" presName="nodeText" presStyleLbl="alignAccFollowNode1" presStyleIdx="8" presStyleCnt="15">
        <dgm:presLayoutVars>
          <dgm:bulletEnabled val="1"/>
        </dgm:presLayoutVars>
      </dgm:prSet>
      <dgm:spPr/>
    </dgm:pt>
    <dgm:pt modelId="{5FE60672-C62B-40B3-8F94-90AD5F74764A}" type="pres">
      <dgm:prSet presAssocID="{67626BA1-3D91-475D-9429-1AA94773E1B9}" presName="sibTransComposite" presStyleCnt="0"/>
      <dgm:spPr/>
    </dgm:pt>
    <dgm:pt modelId="{53FCC237-BDAB-4ABC-A82E-C6258DF3B101}" type="pres">
      <dgm:prSet presAssocID="{B4FFD47A-A888-4F78-9478-3646EFF63ABA}" presName="compositeNode" presStyleCnt="0"/>
      <dgm:spPr/>
    </dgm:pt>
    <dgm:pt modelId="{06A33C55-11EB-490E-9764-EB221F80A0C0}" type="pres">
      <dgm:prSet presAssocID="{B4FFD47A-A888-4F78-9478-3646EFF63ABA}" presName="parTx" presStyleLbl="node1" presStyleIdx="0" presStyleCnt="0">
        <dgm:presLayoutVars>
          <dgm:chMax val="0"/>
          <dgm:chPref val="0"/>
          <dgm:bulletEnabled val="1"/>
        </dgm:presLayoutVars>
      </dgm:prSet>
      <dgm:spPr/>
    </dgm:pt>
    <dgm:pt modelId="{EF1A4852-CECA-4F0B-8D91-F5B53E20BC20}" type="pres">
      <dgm:prSet presAssocID="{B4FFD47A-A888-4F78-9478-3646EFF63ABA}" presName="parSh" presStyleCnt="0"/>
      <dgm:spPr/>
    </dgm:pt>
    <dgm:pt modelId="{18DE14D9-4FF1-4754-91F9-EF15378C5978}" type="pres">
      <dgm:prSet presAssocID="{B4FFD47A-A888-4F78-9478-3646EFF63ABA}" presName="lineNode" presStyleLbl="alignAccFollowNode1" presStyleIdx="9" presStyleCnt="15"/>
      <dgm:spPr/>
    </dgm:pt>
    <dgm:pt modelId="{EDB26A47-5E7D-424D-B6D8-1528F673F0B3}" type="pres">
      <dgm:prSet presAssocID="{B4FFD47A-A888-4F78-9478-3646EFF63ABA}" presName="lineArrowNode" presStyleLbl="alignAccFollowNode1" presStyleIdx="10" presStyleCnt="15"/>
      <dgm:spPr/>
    </dgm:pt>
    <dgm:pt modelId="{AD725D69-E207-42ED-A8A3-E2F01603A50B}" type="pres">
      <dgm:prSet presAssocID="{5F47DC9F-C0B8-43A4-BED7-B8CA46F7C07A}" presName="sibTransNodeCircle" presStyleLbl="alignNode1" presStyleIdx="3" presStyleCnt="5">
        <dgm:presLayoutVars>
          <dgm:chMax val="0"/>
          <dgm:bulletEnabled/>
        </dgm:presLayoutVars>
      </dgm:prSet>
      <dgm:spPr/>
    </dgm:pt>
    <dgm:pt modelId="{51415964-9216-437E-8382-44CF443BA5F9}" type="pres">
      <dgm:prSet presAssocID="{5F47DC9F-C0B8-43A4-BED7-B8CA46F7C07A}" presName="spacerBetweenCircleAndCallout" presStyleCnt="0">
        <dgm:presLayoutVars/>
      </dgm:prSet>
      <dgm:spPr/>
    </dgm:pt>
    <dgm:pt modelId="{5FD3D0B4-2E68-4485-B5E2-2D884881C2A9}" type="pres">
      <dgm:prSet presAssocID="{B4FFD47A-A888-4F78-9478-3646EFF63ABA}" presName="nodeText" presStyleLbl="alignAccFollowNode1" presStyleIdx="11" presStyleCnt="15">
        <dgm:presLayoutVars>
          <dgm:bulletEnabled val="1"/>
        </dgm:presLayoutVars>
      </dgm:prSet>
      <dgm:spPr/>
    </dgm:pt>
    <dgm:pt modelId="{4E3A32A2-4A7D-48D1-AFA5-A4E37A9AA177}" type="pres">
      <dgm:prSet presAssocID="{5F47DC9F-C0B8-43A4-BED7-B8CA46F7C07A}" presName="sibTransComposite" presStyleCnt="0"/>
      <dgm:spPr/>
    </dgm:pt>
    <dgm:pt modelId="{E1A11CA1-95A3-45C5-B872-32C2447B87F7}" type="pres">
      <dgm:prSet presAssocID="{46B2680C-CA98-444E-B024-1E461FE1B8B1}" presName="compositeNode" presStyleCnt="0"/>
      <dgm:spPr/>
    </dgm:pt>
    <dgm:pt modelId="{391FEA43-CE0A-4625-9273-CA3ABF727E0C}" type="pres">
      <dgm:prSet presAssocID="{46B2680C-CA98-444E-B024-1E461FE1B8B1}" presName="parTx" presStyleLbl="node1" presStyleIdx="0" presStyleCnt="0">
        <dgm:presLayoutVars>
          <dgm:chMax val="0"/>
          <dgm:chPref val="0"/>
          <dgm:bulletEnabled val="1"/>
        </dgm:presLayoutVars>
      </dgm:prSet>
      <dgm:spPr/>
    </dgm:pt>
    <dgm:pt modelId="{B96AF7A0-940E-4D53-8E43-1EACA3CAC52B}" type="pres">
      <dgm:prSet presAssocID="{46B2680C-CA98-444E-B024-1E461FE1B8B1}" presName="parSh" presStyleCnt="0"/>
      <dgm:spPr/>
    </dgm:pt>
    <dgm:pt modelId="{B500C8C5-3EDC-40EE-8D30-2EDEF0214ACD}" type="pres">
      <dgm:prSet presAssocID="{46B2680C-CA98-444E-B024-1E461FE1B8B1}" presName="lineNode" presStyleLbl="alignAccFollowNode1" presStyleIdx="12" presStyleCnt="15"/>
      <dgm:spPr/>
    </dgm:pt>
    <dgm:pt modelId="{8BD683E5-96EC-49DB-95C8-899B1C81F8D7}" type="pres">
      <dgm:prSet presAssocID="{46B2680C-CA98-444E-B024-1E461FE1B8B1}" presName="lineArrowNode" presStyleLbl="alignAccFollowNode1" presStyleIdx="13" presStyleCnt="15"/>
      <dgm:spPr/>
    </dgm:pt>
    <dgm:pt modelId="{4EEDE2D8-D671-435C-BBD3-1BA66A028891}" type="pres">
      <dgm:prSet presAssocID="{1D40AB2E-7270-4BF1-B6C2-3EC3D356A84D}" presName="sibTransNodeCircle" presStyleLbl="alignNode1" presStyleIdx="4" presStyleCnt="5">
        <dgm:presLayoutVars>
          <dgm:chMax val="0"/>
          <dgm:bulletEnabled/>
        </dgm:presLayoutVars>
      </dgm:prSet>
      <dgm:spPr/>
    </dgm:pt>
    <dgm:pt modelId="{33A1327A-BB3E-4F4E-88B8-CFE410E987C2}" type="pres">
      <dgm:prSet presAssocID="{1D40AB2E-7270-4BF1-B6C2-3EC3D356A84D}" presName="spacerBetweenCircleAndCallout" presStyleCnt="0">
        <dgm:presLayoutVars/>
      </dgm:prSet>
      <dgm:spPr/>
    </dgm:pt>
    <dgm:pt modelId="{296C846F-864E-4B5B-8071-E2D97B0303F8}" type="pres">
      <dgm:prSet presAssocID="{46B2680C-CA98-444E-B024-1E461FE1B8B1}" presName="nodeText" presStyleLbl="alignAccFollowNode1" presStyleIdx="14" presStyleCnt="15">
        <dgm:presLayoutVars>
          <dgm:bulletEnabled val="1"/>
        </dgm:presLayoutVars>
      </dgm:prSet>
      <dgm:spPr/>
    </dgm:pt>
  </dgm:ptLst>
  <dgm:cxnLst>
    <dgm:cxn modelId="{05EF340D-2741-4ECC-BB37-06F943746561}" type="presOf" srcId="{B4FFD47A-A888-4F78-9478-3646EFF63ABA}" destId="{5FD3D0B4-2E68-4485-B5E2-2D884881C2A9}" srcOrd="0" destOrd="0" presId="urn:microsoft.com/office/officeart/2016/7/layout/LinearArrowProcessNumbered"/>
    <dgm:cxn modelId="{A8217D44-F6C5-480D-9249-63BD62BF1419}" type="presOf" srcId="{67626BA1-3D91-475D-9429-1AA94773E1B9}" destId="{1070EAB6-4C05-467F-9720-4316BA06CE07}" srcOrd="0" destOrd="0" presId="urn:microsoft.com/office/officeart/2016/7/layout/LinearArrowProcessNumbered"/>
    <dgm:cxn modelId="{2F13566A-A11F-454F-AE4D-C9AEFCCC2E46}" srcId="{66DF78B4-04AB-4926-8C33-9133E69BD17E}" destId="{19570385-E604-4F44-ABFC-F4996275ED63}" srcOrd="0" destOrd="0" parTransId="{FEB057A9-996C-41B1-87C7-29DDB2E19F50}" sibTransId="{4D921F37-F4E4-4336-BDCF-F9B39FF63ACA}"/>
    <dgm:cxn modelId="{A2E4B095-79F6-46AD-AA49-8F8D656CABFC}" type="presOf" srcId="{66DF78B4-04AB-4926-8C33-9133E69BD17E}" destId="{D34DC86D-06E0-4F91-B1D7-EC5B22F22DBB}" srcOrd="0" destOrd="0" presId="urn:microsoft.com/office/officeart/2016/7/layout/LinearArrowProcessNumbered"/>
    <dgm:cxn modelId="{FF15009F-4B01-4103-B11B-9E5DA0F73CF8}" type="presOf" srcId="{19570385-E604-4F44-ABFC-F4996275ED63}" destId="{26E48C10-BC0C-4ED5-A089-BAA3DB1B8113}" srcOrd="0" destOrd="0" presId="urn:microsoft.com/office/officeart/2016/7/layout/LinearArrowProcessNumbered"/>
    <dgm:cxn modelId="{1F7DEDA1-E139-434F-A5A5-F89659D3D327}" type="presOf" srcId="{1D40AB2E-7270-4BF1-B6C2-3EC3D356A84D}" destId="{4EEDE2D8-D671-435C-BBD3-1BA66A028891}" srcOrd="0" destOrd="0" presId="urn:microsoft.com/office/officeart/2016/7/layout/LinearArrowProcessNumbered"/>
    <dgm:cxn modelId="{52B4B0A8-6FCA-449D-8BB3-4E661C912393}" srcId="{66DF78B4-04AB-4926-8C33-9133E69BD17E}" destId="{391943DF-CD6B-4EE0-8ED4-222D0370DB41}" srcOrd="1" destOrd="0" parTransId="{C5EC260B-91D7-478C-9AF6-F89EC8E26C1A}" sibTransId="{6D695F72-FC4C-49B6-B9A3-92C7AC81B47B}"/>
    <dgm:cxn modelId="{A6CA95AB-53D6-416E-B586-412CFF23D572}" type="presOf" srcId="{46B2680C-CA98-444E-B024-1E461FE1B8B1}" destId="{296C846F-864E-4B5B-8071-E2D97B0303F8}" srcOrd="0" destOrd="0" presId="urn:microsoft.com/office/officeart/2016/7/layout/LinearArrowProcessNumbered"/>
    <dgm:cxn modelId="{4D4FCDB5-2AAA-4A96-9DB6-58BEE32682B8}" type="presOf" srcId="{4D921F37-F4E4-4336-BDCF-F9B39FF63ACA}" destId="{19008F15-7D71-4FA0-AC72-4459B1ACE9C6}" srcOrd="0" destOrd="0" presId="urn:microsoft.com/office/officeart/2016/7/layout/LinearArrowProcessNumbered"/>
    <dgm:cxn modelId="{98AD4BB9-1354-403F-866C-C8A07E7A8513}" type="presOf" srcId="{6D695F72-FC4C-49B6-B9A3-92C7AC81B47B}" destId="{B69DF78D-DFBD-4852-A60F-D0193239DA07}" srcOrd="0" destOrd="0" presId="urn:microsoft.com/office/officeart/2016/7/layout/LinearArrowProcessNumbered"/>
    <dgm:cxn modelId="{74B4D1CE-A1FB-4D7B-B4DE-2F157FE15EFB}" type="presOf" srcId="{26CF4ED7-1654-4695-A8A8-7EB5A4219745}" destId="{B5A9CCEB-A798-4B55-8B1D-4BEEC4C898C9}" srcOrd="0" destOrd="0" presId="urn:microsoft.com/office/officeart/2016/7/layout/LinearArrowProcessNumbered"/>
    <dgm:cxn modelId="{4A3987D3-FB5D-4F60-92A7-83B38D0B61BC}" type="presOf" srcId="{391943DF-CD6B-4EE0-8ED4-222D0370DB41}" destId="{B53CB814-8E6D-4C5F-B994-E541A68374BB}" srcOrd="0" destOrd="0" presId="urn:microsoft.com/office/officeart/2016/7/layout/LinearArrowProcessNumbered"/>
    <dgm:cxn modelId="{5838E8D3-0829-4579-9E64-9BCE7799CBCB}" srcId="{66DF78B4-04AB-4926-8C33-9133E69BD17E}" destId="{B4FFD47A-A888-4F78-9478-3646EFF63ABA}" srcOrd="3" destOrd="0" parTransId="{C694615B-91AB-4407-BC85-A256B92D3E5D}" sibTransId="{5F47DC9F-C0B8-43A4-BED7-B8CA46F7C07A}"/>
    <dgm:cxn modelId="{295BE9EB-9E57-4085-8623-419526D27948}" srcId="{66DF78B4-04AB-4926-8C33-9133E69BD17E}" destId="{26CF4ED7-1654-4695-A8A8-7EB5A4219745}" srcOrd="2" destOrd="0" parTransId="{9EE92BB8-F69E-47DD-9618-B705765EB675}" sibTransId="{67626BA1-3D91-475D-9429-1AA94773E1B9}"/>
    <dgm:cxn modelId="{BF6C5CF0-9200-4807-942C-C2953155B72E}" srcId="{66DF78B4-04AB-4926-8C33-9133E69BD17E}" destId="{46B2680C-CA98-444E-B024-1E461FE1B8B1}" srcOrd="4" destOrd="0" parTransId="{F6F20E3B-A1E4-4812-955F-84222B7A7768}" sibTransId="{1D40AB2E-7270-4BF1-B6C2-3EC3D356A84D}"/>
    <dgm:cxn modelId="{5A57EDF4-FCF1-40A9-A5FA-8BC9084C2EA5}" type="presOf" srcId="{5F47DC9F-C0B8-43A4-BED7-B8CA46F7C07A}" destId="{AD725D69-E207-42ED-A8A3-E2F01603A50B}" srcOrd="0" destOrd="0" presId="urn:microsoft.com/office/officeart/2016/7/layout/LinearArrowProcessNumbered"/>
    <dgm:cxn modelId="{204C9031-1309-430E-8E6A-EFE35FB98E61}" type="presParOf" srcId="{D34DC86D-06E0-4F91-B1D7-EC5B22F22DBB}" destId="{2D678244-978D-4951-BBD7-320B7E494994}" srcOrd="0" destOrd="0" presId="urn:microsoft.com/office/officeart/2016/7/layout/LinearArrowProcessNumbered"/>
    <dgm:cxn modelId="{C2C4BFFE-6A42-41BC-A2DD-FB42F8AD9CEC}" type="presParOf" srcId="{2D678244-978D-4951-BBD7-320B7E494994}" destId="{BA57D36F-45D0-4D2B-AD07-7F7A0044DFF1}" srcOrd="0" destOrd="0" presId="urn:microsoft.com/office/officeart/2016/7/layout/LinearArrowProcessNumbered"/>
    <dgm:cxn modelId="{566F3653-5C03-4958-8B8B-902E2BE1E28B}" type="presParOf" srcId="{2D678244-978D-4951-BBD7-320B7E494994}" destId="{F6C8ED5D-3AC2-4FF4-97A5-4CE8EA856B94}" srcOrd="1" destOrd="0" presId="urn:microsoft.com/office/officeart/2016/7/layout/LinearArrowProcessNumbered"/>
    <dgm:cxn modelId="{6C5E8908-3BED-4EA3-AF16-42A5A71F8B3E}" type="presParOf" srcId="{F6C8ED5D-3AC2-4FF4-97A5-4CE8EA856B94}" destId="{7C29ADE5-84D3-4D74-BA89-702653B0A081}" srcOrd="0" destOrd="0" presId="urn:microsoft.com/office/officeart/2016/7/layout/LinearArrowProcessNumbered"/>
    <dgm:cxn modelId="{70371021-E678-4F39-93BD-FA190BEB27A3}" type="presParOf" srcId="{F6C8ED5D-3AC2-4FF4-97A5-4CE8EA856B94}" destId="{48A7EA0F-AE0A-4CC9-9493-D58FBB99E8F6}" srcOrd="1" destOrd="0" presId="urn:microsoft.com/office/officeart/2016/7/layout/LinearArrowProcessNumbered"/>
    <dgm:cxn modelId="{84D0ED55-6904-4DF4-9F1D-9FA2D828D846}" type="presParOf" srcId="{F6C8ED5D-3AC2-4FF4-97A5-4CE8EA856B94}" destId="{19008F15-7D71-4FA0-AC72-4459B1ACE9C6}" srcOrd="2" destOrd="0" presId="urn:microsoft.com/office/officeart/2016/7/layout/LinearArrowProcessNumbered"/>
    <dgm:cxn modelId="{BB715EFC-9AA8-41F5-BF9F-A29AA2E5B5E0}" type="presParOf" srcId="{F6C8ED5D-3AC2-4FF4-97A5-4CE8EA856B94}" destId="{CD6B6C91-0500-4D99-B9EE-9E5D6AA7C7DA}" srcOrd="3" destOrd="0" presId="urn:microsoft.com/office/officeart/2016/7/layout/LinearArrowProcessNumbered"/>
    <dgm:cxn modelId="{798ED90E-1032-44E4-9CC1-AECB1581C983}" type="presParOf" srcId="{2D678244-978D-4951-BBD7-320B7E494994}" destId="{26E48C10-BC0C-4ED5-A089-BAA3DB1B8113}" srcOrd="2" destOrd="0" presId="urn:microsoft.com/office/officeart/2016/7/layout/LinearArrowProcessNumbered"/>
    <dgm:cxn modelId="{17CA0715-11FD-410C-9D18-09E120E8D62D}" type="presParOf" srcId="{D34DC86D-06E0-4F91-B1D7-EC5B22F22DBB}" destId="{501BA7FE-0B60-4A01-BCB3-FAFFD531E070}" srcOrd="1" destOrd="0" presId="urn:microsoft.com/office/officeart/2016/7/layout/LinearArrowProcessNumbered"/>
    <dgm:cxn modelId="{1DAB449A-BB78-4988-B9D5-BC6BA17B2363}" type="presParOf" srcId="{D34DC86D-06E0-4F91-B1D7-EC5B22F22DBB}" destId="{AF509B3F-FC39-494E-9322-17AB09D62568}" srcOrd="2" destOrd="0" presId="urn:microsoft.com/office/officeart/2016/7/layout/LinearArrowProcessNumbered"/>
    <dgm:cxn modelId="{0CA1B7DC-82B8-499C-9D89-8DE4BC8B2E36}" type="presParOf" srcId="{AF509B3F-FC39-494E-9322-17AB09D62568}" destId="{B711DA20-C483-47D0-B2FD-AE1BC1302D40}" srcOrd="0" destOrd="0" presId="urn:microsoft.com/office/officeart/2016/7/layout/LinearArrowProcessNumbered"/>
    <dgm:cxn modelId="{3EBB0252-31A1-4531-BCCD-E0889D8C2D8D}" type="presParOf" srcId="{AF509B3F-FC39-494E-9322-17AB09D62568}" destId="{D7E7D76C-132D-4796-AF14-7016A159E3DB}" srcOrd="1" destOrd="0" presId="urn:microsoft.com/office/officeart/2016/7/layout/LinearArrowProcessNumbered"/>
    <dgm:cxn modelId="{977C7D77-2F9E-4F5B-AD45-0DA565B6A9E5}" type="presParOf" srcId="{D7E7D76C-132D-4796-AF14-7016A159E3DB}" destId="{4F0BC0CC-431B-41DB-9DC1-731AC0F044E6}" srcOrd="0" destOrd="0" presId="urn:microsoft.com/office/officeart/2016/7/layout/LinearArrowProcessNumbered"/>
    <dgm:cxn modelId="{A696F503-FC5A-44AE-9A93-BF1484CEBE6A}" type="presParOf" srcId="{D7E7D76C-132D-4796-AF14-7016A159E3DB}" destId="{A33E7220-1B5A-4D12-9F29-0F4B16E58913}" srcOrd="1" destOrd="0" presId="urn:microsoft.com/office/officeart/2016/7/layout/LinearArrowProcessNumbered"/>
    <dgm:cxn modelId="{D51A6488-5696-4AD2-B5A5-26D0E2C2EA7D}" type="presParOf" srcId="{D7E7D76C-132D-4796-AF14-7016A159E3DB}" destId="{B69DF78D-DFBD-4852-A60F-D0193239DA07}" srcOrd="2" destOrd="0" presId="urn:microsoft.com/office/officeart/2016/7/layout/LinearArrowProcessNumbered"/>
    <dgm:cxn modelId="{B982AB90-C6EA-47AA-80C7-32DFD2F7C4E1}" type="presParOf" srcId="{D7E7D76C-132D-4796-AF14-7016A159E3DB}" destId="{1F09F650-2AE3-4333-A9C7-19BFD1EDDECA}" srcOrd="3" destOrd="0" presId="urn:microsoft.com/office/officeart/2016/7/layout/LinearArrowProcessNumbered"/>
    <dgm:cxn modelId="{D613B6C4-B3C4-4A7F-9A64-6C48707117F0}" type="presParOf" srcId="{AF509B3F-FC39-494E-9322-17AB09D62568}" destId="{B53CB814-8E6D-4C5F-B994-E541A68374BB}" srcOrd="2" destOrd="0" presId="urn:microsoft.com/office/officeart/2016/7/layout/LinearArrowProcessNumbered"/>
    <dgm:cxn modelId="{8E399D9B-4E4C-4606-BF57-FF77A90FBD8A}" type="presParOf" srcId="{D34DC86D-06E0-4F91-B1D7-EC5B22F22DBB}" destId="{E976FBEC-E774-4FAF-BB06-07B296CFDFCC}" srcOrd="3" destOrd="0" presId="urn:microsoft.com/office/officeart/2016/7/layout/LinearArrowProcessNumbered"/>
    <dgm:cxn modelId="{E0E37AA5-B362-41E9-932B-DE527B66FEF6}" type="presParOf" srcId="{D34DC86D-06E0-4F91-B1D7-EC5B22F22DBB}" destId="{4E436BF9-6E2E-419E-B7B4-E81E1A78666A}" srcOrd="4" destOrd="0" presId="urn:microsoft.com/office/officeart/2016/7/layout/LinearArrowProcessNumbered"/>
    <dgm:cxn modelId="{1BD5A1BB-1DAE-4C42-991C-BE4C07114D6A}" type="presParOf" srcId="{4E436BF9-6E2E-419E-B7B4-E81E1A78666A}" destId="{772C1044-2647-42DA-BAB8-BD2440D054CB}" srcOrd="0" destOrd="0" presId="urn:microsoft.com/office/officeart/2016/7/layout/LinearArrowProcessNumbered"/>
    <dgm:cxn modelId="{EE3273F3-12F0-439E-97FE-5194C2B5178A}" type="presParOf" srcId="{4E436BF9-6E2E-419E-B7B4-E81E1A78666A}" destId="{50DCB9B5-6A9B-44F8-BE7A-A39BAA6C41D1}" srcOrd="1" destOrd="0" presId="urn:microsoft.com/office/officeart/2016/7/layout/LinearArrowProcessNumbered"/>
    <dgm:cxn modelId="{17F0E2E6-9016-4B36-88A0-AE38C2E0BBC7}" type="presParOf" srcId="{50DCB9B5-6A9B-44F8-BE7A-A39BAA6C41D1}" destId="{45CCC675-D0A0-4A3E-8714-DFCC84743C1E}" srcOrd="0" destOrd="0" presId="urn:microsoft.com/office/officeart/2016/7/layout/LinearArrowProcessNumbered"/>
    <dgm:cxn modelId="{F19B3A62-44B3-488B-BD7C-0C108D311983}" type="presParOf" srcId="{50DCB9B5-6A9B-44F8-BE7A-A39BAA6C41D1}" destId="{D7C807F1-907D-4460-9136-A5B95BCEF7A9}" srcOrd="1" destOrd="0" presId="urn:microsoft.com/office/officeart/2016/7/layout/LinearArrowProcessNumbered"/>
    <dgm:cxn modelId="{58372DC4-C4A9-4BBE-AC1B-8C483872AFE7}" type="presParOf" srcId="{50DCB9B5-6A9B-44F8-BE7A-A39BAA6C41D1}" destId="{1070EAB6-4C05-467F-9720-4316BA06CE07}" srcOrd="2" destOrd="0" presId="urn:microsoft.com/office/officeart/2016/7/layout/LinearArrowProcessNumbered"/>
    <dgm:cxn modelId="{C6F9A31C-A045-4913-9CAD-6D42FDCC66E3}" type="presParOf" srcId="{50DCB9B5-6A9B-44F8-BE7A-A39BAA6C41D1}" destId="{DFCF199E-A323-42B5-A629-D2E4F37397FF}" srcOrd="3" destOrd="0" presId="urn:microsoft.com/office/officeart/2016/7/layout/LinearArrowProcessNumbered"/>
    <dgm:cxn modelId="{C27C199D-3796-4437-B77E-EAFD51634A92}" type="presParOf" srcId="{4E436BF9-6E2E-419E-B7B4-E81E1A78666A}" destId="{B5A9CCEB-A798-4B55-8B1D-4BEEC4C898C9}" srcOrd="2" destOrd="0" presId="urn:microsoft.com/office/officeart/2016/7/layout/LinearArrowProcessNumbered"/>
    <dgm:cxn modelId="{CC623573-144E-4FFC-8C63-FF086E6C8069}" type="presParOf" srcId="{D34DC86D-06E0-4F91-B1D7-EC5B22F22DBB}" destId="{5FE60672-C62B-40B3-8F94-90AD5F74764A}" srcOrd="5" destOrd="0" presId="urn:microsoft.com/office/officeart/2016/7/layout/LinearArrowProcessNumbered"/>
    <dgm:cxn modelId="{96D0A897-63AE-44E3-B39A-B18A5E3F4E0D}" type="presParOf" srcId="{D34DC86D-06E0-4F91-B1D7-EC5B22F22DBB}" destId="{53FCC237-BDAB-4ABC-A82E-C6258DF3B101}" srcOrd="6" destOrd="0" presId="urn:microsoft.com/office/officeart/2016/7/layout/LinearArrowProcessNumbered"/>
    <dgm:cxn modelId="{73EE550A-F970-42AC-9881-0BE779C0C419}" type="presParOf" srcId="{53FCC237-BDAB-4ABC-A82E-C6258DF3B101}" destId="{06A33C55-11EB-490E-9764-EB221F80A0C0}" srcOrd="0" destOrd="0" presId="urn:microsoft.com/office/officeart/2016/7/layout/LinearArrowProcessNumbered"/>
    <dgm:cxn modelId="{DBE2AA7C-1A73-45D0-9C5A-50D41050D5E7}" type="presParOf" srcId="{53FCC237-BDAB-4ABC-A82E-C6258DF3B101}" destId="{EF1A4852-CECA-4F0B-8D91-F5B53E20BC20}" srcOrd="1" destOrd="0" presId="urn:microsoft.com/office/officeart/2016/7/layout/LinearArrowProcessNumbered"/>
    <dgm:cxn modelId="{9EB3159E-BDA0-47E3-BA3B-D6013CE25294}" type="presParOf" srcId="{EF1A4852-CECA-4F0B-8D91-F5B53E20BC20}" destId="{18DE14D9-4FF1-4754-91F9-EF15378C5978}" srcOrd="0" destOrd="0" presId="urn:microsoft.com/office/officeart/2016/7/layout/LinearArrowProcessNumbered"/>
    <dgm:cxn modelId="{3BDCA992-8074-4141-82EC-58998D012DD5}" type="presParOf" srcId="{EF1A4852-CECA-4F0B-8D91-F5B53E20BC20}" destId="{EDB26A47-5E7D-424D-B6D8-1528F673F0B3}" srcOrd="1" destOrd="0" presId="urn:microsoft.com/office/officeart/2016/7/layout/LinearArrowProcessNumbered"/>
    <dgm:cxn modelId="{06EDF074-D91A-4044-BADD-1D9422AE287D}" type="presParOf" srcId="{EF1A4852-CECA-4F0B-8D91-F5B53E20BC20}" destId="{AD725D69-E207-42ED-A8A3-E2F01603A50B}" srcOrd="2" destOrd="0" presId="urn:microsoft.com/office/officeart/2016/7/layout/LinearArrowProcessNumbered"/>
    <dgm:cxn modelId="{B4AE08B3-6D59-49BF-8F8C-FD125A6EBD56}" type="presParOf" srcId="{EF1A4852-CECA-4F0B-8D91-F5B53E20BC20}" destId="{51415964-9216-437E-8382-44CF443BA5F9}" srcOrd="3" destOrd="0" presId="urn:microsoft.com/office/officeart/2016/7/layout/LinearArrowProcessNumbered"/>
    <dgm:cxn modelId="{A20EF1CA-29C5-4704-B1BE-DD511A3E2B5B}" type="presParOf" srcId="{53FCC237-BDAB-4ABC-A82E-C6258DF3B101}" destId="{5FD3D0B4-2E68-4485-B5E2-2D884881C2A9}" srcOrd="2" destOrd="0" presId="urn:microsoft.com/office/officeart/2016/7/layout/LinearArrowProcessNumbered"/>
    <dgm:cxn modelId="{0E4A45E4-2D86-47D9-BF46-AD52785B26D5}" type="presParOf" srcId="{D34DC86D-06E0-4F91-B1D7-EC5B22F22DBB}" destId="{4E3A32A2-4A7D-48D1-AFA5-A4E37A9AA177}" srcOrd="7" destOrd="0" presId="urn:microsoft.com/office/officeart/2016/7/layout/LinearArrowProcessNumbered"/>
    <dgm:cxn modelId="{D914B816-CF79-4A6F-BEDE-96BA4EF3CAAA}" type="presParOf" srcId="{D34DC86D-06E0-4F91-B1D7-EC5B22F22DBB}" destId="{E1A11CA1-95A3-45C5-B872-32C2447B87F7}" srcOrd="8" destOrd="0" presId="urn:microsoft.com/office/officeart/2016/7/layout/LinearArrowProcessNumbered"/>
    <dgm:cxn modelId="{3B0B5079-2476-4165-9C7C-67D4DA82ADBF}" type="presParOf" srcId="{E1A11CA1-95A3-45C5-B872-32C2447B87F7}" destId="{391FEA43-CE0A-4625-9273-CA3ABF727E0C}" srcOrd="0" destOrd="0" presId="urn:microsoft.com/office/officeart/2016/7/layout/LinearArrowProcessNumbered"/>
    <dgm:cxn modelId="{B4F06548-9197-4B97-AC65-EBDC9D6122A4}" type="presParOf" srcId="{E1A11CA1-95A3-45C5-B872-32C2447B87F7}" destId="{B96AF7A0-940E-4D53-8E43-1EACA3CAC52B}" srcOrd="1" destOrd="0" presId="urn:microsoft.com/office/officeart/2016/7/layout/LinearArrowProcessNumbered"/>
    <dgm:cxn modelId="{7048A283-35BF-4109-A3B8-2714436392E3}" type="presParOf" srcId="{B96AF7A0-940E-4D53-8E43-1EACA3CAC52B}" destId="{B500C8C5-3EDC-40EE-8D30-2EDEF0214ACD}" srcOrd="0" destOrd="0" presId="urn:microsoft.com/office/officeart/2016/7/layout/LinearArrowProcessNumbered"/>
    <dgm:cxn modelId="{28E29BE2-EE05-45CF-B104-C0205DDB9FE4}" type="presParOf" srcId="{B96AF7A0-940E-4D53-8E43-1EACA3CAC52B}" destId="{8BD683E5-96EC-49DB-95C8-899B1C81F8D7}" srcOrd="1" destOrd="0" presId="urn:microsoft.com/office/officeart/2016/7/layout/LinearArrowProcessNumbered"/>
    <dgm:cxn modelId="{88063852-1F1D-45EE-86AD-8BBDA9A46595}" type="presParOf" srcId="{B96AF7A0-940E-4D53-8E43-1EACA3CAC52B}" destId="{4EEDE2D8-D671-435C-BBD3-1BA66A028891}" srcOrd="2" destOrd="0" presId="urn:microsoft.com/office/officeart/2016/7/layout/LinearArrowProcessNumbered"/>
    <dgm:cxn modelId="{2439A222-5374-4D73-BA89-EEA13695CD59}" type="presParOf" srcId="{B96AF7A0-940E-4D53-8E43-1EACA3CAC52B}" destId="{33A1327A-BB3E-4F4E-88B8-CFE410E987C2}" srcOrd="3" destOrd="0" presId="urn:microsoft.com/office/officeart/2016/7/layout/LinearArrowProcessNumbered"/>
    <dgm:cxn modelId="{FD801143-E9D8-4233-9DBA-511308FFC483}" type="presParOf" srcId="{E1A11CA1-95A3-45C5-B872-32C2447B87F7}" destId="{296C846F-864E-4B5B-8071-E2D97B0303F8}"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DF78B4-04AB-4926-8C33-9133E69BD17E}"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9570385-E604-4F44-ABFC-F4996275ED63}">
      <dgm:prSet custT="1"/>
      <dgm:spPr/>
      <dgm:t>
        <a:bodyPr anchor="ctr"/>
        <a:lstStyle/>
        <a:p>
          <a:pPr algn="ctr"/>
          <a:r>
            <a:rPr lang="en-US" sz="1600" b="1" dirty="0"/>
            <a:t>QAP</a:t>
          </a:r>
        </a:p>
      </dgm:t>
    </dgm:pt>
    <dgm:pt modelId="{FEB057A9-996C-41B1-87C7-29DDB2E19F50}" type="parTrans" cxnId="{2F13566A-A11F-454F-AE4D-C9AEFCCC2E46}">
      <dgm:prSet/>
      <dgm:spPr/>
      <dgm:t>
        <a:bodyPr/>
        <a:lstStyle/>
        <a:p>
          <a:endParaRPr lang="en-US"/>
        </a:p>
      </dgm:t>
    </dgm:pt>
    <dgm:pt modelId="{4D921F37-F4E4-4336-BDCF-F9B39FF63ACA}" type="sibTrans" cxnId="{2F13566A-A11F-454F-AE4D-C9AEFCCC2E46}">
      <dgm:prSet phldrT="1" phldr="0"/>
      <dgm:spPr/>
      <dgm:t>
        <a:bodyPr/>
        <a:lstStyle/>
        <a:p>
          <a:r>
            <a:rPr lang="en-US"/>
            <a:t>1</a:t>
          </a:r>
        </a:p>
      </dgm:t>
    </dgm:pt>
    <dgm:pt modelId="{391943DF-CD6B-4EE0-8ED4-222D0370DB41}">
      <dgm:prSet custT="1"/>
      <dgm:spPr/>
      <dgm:t>
        <a:bodyPr anchor="ctr"/>
        <a:lstStyle/>
        <a:p>
          <a:pPr algn="ctr"/>
          <a:r>
            <a:rPr lang="en-US" sz="1600" b="1" dirty="0"/>
            <a:t>Team</a:t>
          </a:r>
        </a:p>
      </dgm:t>
    </dgm:pt>
    <dgm:pt modelId="{C5EC260B-91D7-478C-9AF6-F89EC8E26C1A}" type="parTrans" cxnId="{52B4B0A8-6FCA-449D-8BB3-4E661C912393}">
      <dgm:prSet/>
      <dgm:spPr/>
      <dgm:t>
        <a:bodyPr/>
        <a:lstStyle/>
        <a:p>
          <a:endParaRPr lang="en-US"/>
        </a:p>
      </dgm:t>
    </dgm:pt>
    <dgm:pt modelId="{6D695F72-FC4C-49B6-B9A3-92C7AC81B47B}" type="sibTrans" cxnId="{52B4B0A8-6FCA-449D-8BB3-4E661C912393}">
      <dgm:prSet phldrT="2" phldr="0"/>
      <dgm:spPr/>
      <dgm:t>
        <a:bodyPr/>
        <a:lstStyle/>
        <a:p>
          <a:r>
            <a:rPr lang="en-US"/>
            <a:t>2</a:t>
          </a:r>
        </a:p>
      </dgm:t>
    </dgm:pt>
    <dgm:pt modelId="{26CF4ED7-1654-4695-A8A8-7EB5A4219745}">
      <dgm:prSet custT="1"/>
      <dgm:spPr/>
      <dgm:t>
        <a:bodyPr anchor="ctr"/>
        <a:lstStyle/>
        <a:p>
          <a:pPr algn="ctr"/>
          <a:r>
            <a:rPr lang="en-US" sz="1600" b="1" dirty="0"/>
            <a:t>Define base-lines</a:t>
          </a:r>
        </a:p>
      </dgm:t>
    </dgm:pt>
    <dgm:pt modelId="{9EE92BB8-F69E-47DD-9618-B705765EB675}" type="parTrans" cxnId="{295BE9EB-9E57-4085-8623-419526D27948}">
      <dgm:prSet/>
      <dgm:spPr/>
      <dgm:t>
        <a:bodyPr/>
        <a:lstStyle/>
        <a:p>
          <a:endParaRPr lang="en-US"/>
        </a:p>
      </dgm:t>
    </dgm:pt>
    <dgm:pt modelId="{67626BA1-3D91-475D-9429-1AA94773E1B9}" type="sibTrans" cxnId="{295BE9EB-9E57-4085-8623-419526D27948}">
      <dgm:prSet phldrT="3" phldr="0"/>
      <dgm:spPr/>
      <dgm:t>
        <a:bodyPr/>
        <a:lstStyle/>
        <a:p>
          <a:r>
            <a:rPr lang="en-US"/>
            <a:t>3</a:t>
          </a:r>
        </a:p>
      </dgm:t>
    </dgm:pt>
    <dgm:pt modelId="{B4FFD47A-A888-4F78-9478-3646EFF63ABA}">
      <dgm:prSet custT="1"/>
      <dgm:spPr/>
      <dgm:t>
        <a:bodyPr anchor="ctr"/>
        <a:lstStyle/>
        <a:p>
          <a:pPr algn="ctr"/>
          <a:r>
            <a:rPr lang="en-US" sz="1600" b="1" dirty="0"/>
            <a:t>Implement mods</a:t>
          </a:r>
        </a:p>
      </dgm:t>
    </dgm:pt>
    <dgm:pt modelId="{C694615B-91AB-4407-BC85-A256B92D3E5D}" type="parTrans" cxnId="{5838E8D3-0829-4579-9E64-9BCE7799CBCB}">
      <dgm:prSet/>
      <dgm:spPr/>
      <dgm:t>
        <a:bodyPr/>
        <a:lstStyle/>
        <a:p>
          <a:endParaRPr lang="en-US"/>
        </a:p>
      </dgm:t>
    </dgm:pt>
    <dgm:pt modelId="{5F47DC9F-C0B8-43A4-BED7-B8CA46F7C07A}" type="sibTrans" cxnId="{5838E8D3-0829-4579-9E64-9BCE7799CBCB}">
      <dgm:prSet phldrT="4" phldr="0"/>
      <dgm:spPr/>
      <dgm:t>
        <a:bodyPr/>
        <a:lstStyle/>
        <a:p>
          <a:r>
            <a:rPr lang="en-US"/>
            <a:t>4</a:t>
          </a:r>
        </a:p>
      </dgm:t>
    </dgm:pt>
    <dgm:pt modelId="{46B2680C-CA98-444E-B024-1E461FE1B8B1}">
      <dgm:prSet custT="1"/>
      <dgm:spPr/>
      <dgm:t>
        <a:bodyPr anchor="ctr"/>
        <a:lstStyle/>
        <a:p>
          <a:pPr algn="ctr"/>
          <a:r>
            <a:rPr lang="en-US" sz="1600" b="1" dirty="0"/>
            <a:t>Eval</a:t>
          </a:r>
        </a:p>
      </dgm:t>
    </dgm:pt>
    <dgm:pt modelId="{F6F20E3B-A1E4-4812-955F-84222B7A7768}" type="parTrans" cxnId="{BF6C5CF0-9200-4807-942C-C2953155B72E}">
      <dgm:prSet/>
      <dgm:spPr/>
      <dgm:t>
        <a:bodyPr/>
        <a:lstStyle/>
        <a:p>
          <a:endParaRPr lang="en-US"/>
        </a:p>
      </dgm:t>
    </dgm:pt>
    <dgm:pt modelId="{1D40AB2E-7270-4BF1-B6C2-3EC3D356A84D}" type="sibTrans" cxnId="{BF6C5CF0-9200-4807-942C-C2953155B72E}">
      <dgm:prSet phldrT="5" phldr="0"/>
      <dgm:spPr/>
      <dgm:t>
        <a:bodyPr/>
        <a:lstStyle/>
        <a:p>
          <a:r>
            <a:rPr lang="en-US"/>
            <a:t>5</a:t>
          </a:r>
        </a:p>
      </dgm:t>
    </dgm:pt>
    <dgm:pt modelId="{D34DC86D-06E0-4F91-B1D7-EC5B22F22DBB}" type="pres">
      <dgm:prSet presAssocID="{66DF78B4-04AB-4926-8C33-9133E69BD17E}" presName="linearFlow" presStyleCnt="0">
        <dgm:presLayoutVars>
          <dgm:dir/>
          <dgm:animLvl val="lvl"/>
          <dgm:resizeHandles val="exact"/>
        </dgm:presLayoutVars>
      </dgm:prSet>
      <dgm:spPr/>
    </dgm:pt>
    <dgm:pt modelId="{2D678244-978D-4951-BBD7-320B7E494994}" type="pres">
      <dgm:prSet presAssocID="{19570385-E604-4F44-ABFC-F4996275ED63}" presName="compositeNode" presStyleCnt="0"/>
      <dgm:spPr/>
    </dgm:pt>
    <dgm:pt modelId="{BA57D36F-45D0-4D2B-AD07-7F7A0044DFF1}" type="pres">
      <dgm:prSet presAssocID="{19570385-E604-4F44-ABFC-F4996275ED63}" presName="parTx" presStyleLbl="node1" presStyleIdx="0" presStyleCnt="0">
        <dgm:presLayoutVars>
          <dgm:chMax val="0"/>
          <dgm:chPref val="0"/>
          <dgm:bulletEnabled val="1"/>
        </dgm:presLayoutVars>
      </dgm:prSet>
      <dgm:spPr/>
    </dgm:pt>
    <dgm:pt modelId="{F6C8ED5D-3AC2-4FF4-97A5-4CE8EA856B94}" type="pres">
      <dgm:prSet presAssocID="{19570385-E604-4F44-ABFC-F4996275ED63}" presName="parSh" presStyleCnt="0"/>
      <dgm:spPr/>
    </dgm:pt>
    <dgm:pt modelId="{7C29ADE5-84D3-4D74-BA89-702653B0A081}" type="pres">
      <dgm:prSet presAssocID="{19570385-E604-4F44-ABFC-F4996275ED63}" presName="lineNode" presStyleLbl="alignAccFollowNode1" presStyleIdx="0" presStyleCnt="15"/>
      <dgm:spPr/>
    </dgm:pt>
    <dgm:pt modelId="{48A7EA0F-AE0A-4CC9-9493-D58FBB99E8F6}" type="pres">
      <dgm:prSet presAssocID="{19570385-E604-4F44-ABFC-F4996275ED63}" presName="lineArrowNode" presStyleLbl="alignAccFollowNode1" presStyleIdx="1" presStyleCnt="15"/>
      <dgm:spPr/>
    </dgm:pt>
    <dgm:pt modelId="{19008F15-7D71-4FA0-AC72-4459B1ACE9C6}" type="pres">
      <dgm:prSet presAssocID="{4D921F37-F4E4-4336-BDCF-F9B39FF63ACA}" presName="sibTransNodeCircle" presStyleLbl="alignNode1" presStyleIdx="0" presStyleCnt="5">
        <dgm:presLayoutVars>
          <dgm:chMax val="0"/>
          <dgm:bulletEnabled/>
        </dgm:presLayoutVars>
      </dgm:prSet>
      <dgm:spPr/>
    </dgm:pt>
    <dgm:pt modelId="{CD6B6C91-0500-4D99-B9EE-9E5D6AA7C7DA}" type="pres">
      <dgm:prSet presAssocID="{4D921F37-F4E4-4336-BDCF-F9B39FF63ACA}" presName="spacerBetweenCircleAndCallout" presStyleCnt="0">
        <dgm:presLayoutVars/>
      </dgm:prSet>
      <dgm:spPr/>
    </dgm:pt>
    <dgm:pt modelId="{26E48C10-BC0C-4ED5-A089-BAA3DB1B8113}" type="pres">
      <dgm:prSet presAssocID="{19570385-E604-4F44-ABFC-F4996275ED63}" presName="nodeText" presStyleLbl="alignAccFollowNode1" presStyleIdx="2" presStyleCnt="15">
        <dgm:presLayoutVars>
          <dgm:bulletEnabled val="1"/>
        </dgm:presLayoutVars>
      </dgm:prSet>
      <dgm:spPr/>
    </dgm:pt>
    <dgm:pt modelId="{501BA7FE-0B60-4A01-BCB3-FAFFD531E070}" type="pres">
      <dgm:prSet presAssocID="{4D921F37-F4E4-4336-BDCF-F9B39FF63ACA}" presName="sibTransComposite" presStyleCnt="0"/>
      <dgm:spPr/>
    </dgm:pt>
    <dgm:pt modelId="{AF509B3F-FC39-494E-9322-17AB09D62568}" type="pres">
      <dgm:prSet presAssocID="{391943DF-CD6B-4EE0-8ED4-222D0370DB41}" presName="compositeNode" presStyleCnt="0"/>
      <dgm:spPr/>
    </dgm:pt>
    <dgm:pt modelId="{B711DA20-C483-47D0-B2FD-AE1BC1302D40}" type="pres">
      <dgm:prSet presAssocID="{391943DF-CD6B-4EE0-8ED4-222D0370DB41}" presName="parTx" presStyleLbl="node1" presStyleIdx="0" presStyleCnt="0">
        <dgm:presLayoutVars>
          <dgm:chMax val="0"/>
          <dgm:chPref val="0"/>
          <dgm:bulletEnabled val="1"/>
        </dgm:presLayoutVars>
      </dgm:prSet>
      <dgm:spPr/>
    </dgm:pt>
    <dgm:pt modelId="{D7E7D76C-132D-4796-AF14-7016A159E3DB}" type="pres">
      <dgm:prSet presAssocID="{391943DF-CD6B-4EE0-8ED4-222D0370DB41}" presName="parSh" presStyleCnt="0"/>
      <dgm:spPr/>
    </dgm:pt>
    <dgm:pt modelId="{4F0BC0CC-431B-41DB-9DC1-731AC0F044E6}" type="pres">
      <dgm:prSet presAssocID="{391943DF-CD6B-4EE0-8ED4-222D0370DB41}" presName="lineNode" presStyleLbl="alignAccFollowNode1" presStyleIdx="3" presStyleCnt="15"/>
      <dgm:spPr/>
    </dgm:pt>
    <dgm:pt modelId="{A33E7220-1B5A-4D12-9F29-0F4B16E58913}" type="pres">
      <dgm:prSet presAssocID="{391943DF-CD6B-4EE0-8ED4-222D0370DB41}" presName="lineArrowNode" presStyleLbl="alignAccFollowNode1" presStyleIdx="4" presStyleCnt="15"/>
      <dgm:spPr/>
    </dgm:pt>
    <dgm:pt modelId="{B69DF78D-DFBD-4852-A60F-D0193239DA07}" type="pres">
      <dgm:prSet presAssocID="{6D695F72-FC4C-49B6-B9A3-92C7AC81B47B}" presName="sibTransNodeCircle" presStyleLbl="alignNode1" presStyleIdx="1" presStyleCnt="5">
        <dgm:presLayoutVars>
          <dgm:chMax val="0"/>
          <dgm:bulletEnabled/>
        </dgm:presLayoutVars>
      </dgm:prSet>
      <dgm:spPr/>
    </dgm:pt>
    <dgm:pt modelId="{1F09F650-2AE3-4333-A9C7-19BFD1EDDECA}" type="pres">
      <dgm:prSet presAssocID="{6D695F72-FC4C-49B6-B9A3-92C7AC81B47B}" presName="spacerBetweenCircleAndCallout" presStyleCnt="0">
        <dgm:presLayoutVars/>
      </dgm:prSet>
      <dgm:spPr/>
    </dgm:pt>
    <dgm:pt modelId="{B53CB814-8E6D-4C5F-B994-E541A68374BB}" type="pres">
      <dgm:prSet presAssocID="{391943DF-CD6B-4EE0-8ED4-222D0370DB41}" presName="nodeText" presStyleLbl="alignAccFollowNode1" presStyleIdx="5" presStyleCnt="15">
        <dgm:presLayoutVars>
          <dgm:bulletEnabled val="1"/>
        </dgm:presLayoutVars>
      </dgm:prSet>
      <dgm:spPr/>
    </dgm:pt>
    <dgm:pt modelId="{E976FBEC-E774-4FAF-BB06-07B296CFDFCC}" type="pres">
      <dgm:prSet presAssocID="{6D695F72-FC4C-49B6-B9A3-92C7AC81B47B}" presName="sibTransComposite" presStyleCnt="0"/>
      <dgm:spPr/>
    </dgm:pt>
    <dgm:pt modelId="{4E436BF9-6E2E-419E-B7B4-E81E1A78666A}" type="pres">
      <dgm:prSet presAssocID="{26CF4ED7-1654-4695-A8A8-7EB5A4219745}" presName="compositeNode" presStyleCnt="0"/>
      <dgm:spPr/>
    </dgm:pt>
    <dgm:pt modelId="{772C1044-2647-42DA-BAB8-BD2440D054CB}" type="pres">
      <dgm:prSet presAssocID="{26CF4ED7-1654-4695-A8A8-7EB5A4219745}" presName="parTx" presStyleLbl="node1" presStyleIdx="0" presStyleCnt="0">
        <dgm:presLayoutVars>
          <dgm:chMax val="0"/>
          <dgm:chPref val="0"/>
          <dgm:bulletEnabled val="1"/>
        </dgm:presLayoutVars>
      </dgm:prSet>
      <dgm:spPr/>
    </dgm:pt>
    <dgm:pt modelId="{50DCB9B5-6A9B-44F8-BE7A-A39BAA6C41D1}" type="pres">
      <dgm:prSet presAssocID="{26CF4ED7-1654-4695-A8A8-7EB5A4219745}" presName="parSh" presStyleCnt="0"/>
      <dgm:spPr/>
    </dgm:pt>
    <dgm:pt modelId="{45CCC675-D0A0-4A3E-8714-DFCC84743C1E}" type="pres">
      <dgm:prSet presAssocID="{26CF4ED7-1654-4695-A8A8-7EB5A4219745}" presName="lineNode" presStyleLbl="alignAccFollowNode1" presStyleIdx="6" presStyleCnt="15"/>
      <dgm:spPr/>
    </dgm:pt>
    <dgm:pt modelId="{D7C807F1-907D-4460-9136-A5B95BCEF7A9}" type="pres">
      <dgm:prSet presAssocID="{26CF4ED7-1654-4695-A8A8-7EB5A4219745}" presName="lineArrowNode" presStyleLbl="alignAccFollowNode1" presStyleIdx="7" presStyleCnt="15"/>
      <dgm:spPr/>
    </dgm:pt>
    <dgm:pt modelId="{1070EAB6-4C05-467F-9720-4316BA06CE07}" type="pres">
      <dgm:prSet presAssocID="{67626BA1-3D91-475D-9429-1AA94773E1B9}" presName="sibTransNodeCircle" presStyleLbl="alignNode1" presStyleIdx="2" presStyleCnt="5">
        <dgm:presLayoutVars>
          <dgm:chMax val="0"/>
          <dgm:bulletEnabled/>
        </dgm:presLayoutVars>
      </dgm:prSet>
      <dgm:spPr/>
    </dgm:pt>
    <dgm:pt modelId="{DFCF199E-A323-42B5-A629-D2E4F37397FF}" type="pres">
      <dgm:prSet presAssocID="{67626BA1-3D91-475D-9429-1AA94773E1B9}" presName="spacerBetweenCircleAndCallout" presStyleCnt="0">
        <dgm:presLayoutVars/>
      </dgm:prSet>
      <dgm:spPr/>
    </dgm:pt>
    <dgm:pt modelId="{B5A9CCEB-A798-4B55-8B1D-4BEEC4C898C9}" type="pres">
      <dgm:prSet presAssocID="{26CF4ED7-1654-4695-A8A8-7EB5A4219745}" presName="nodeText" presStyleLbl="alignAccFollowNode1" presStyleIdx="8" presStyleCnt="15">
        <dgm:presLayoutVars>
          <dgm:bulletEnabled val="1"/>
        </dgm:presLayoutVars>
      </dgm:prSet>
      <dgm:spPr/>
    </dgm:pt>
    <dgm:pt modelId="{5FE60672-C62B-40B3-8F94-90AD5F74764A}" type="pres">
      <dgm:prSet presAssocID="{67626BA1-3D91-475D-9429-1AA94773E1B9}" presName="sibTransComposite" presStyleCnt="0"/>
      <dgm:spPr/>
    </dgm:pt>
    <dgm:pt modelId="{53FCC237-BDAB-4ABC-A82E-C6258DF3B101}" type="pres">
      <dgm:prSet presAssocID="{B4FFD47A-A888-4F78-9478-3646EFF63ABA}" presName="compositeNode" presStyleCnt="0"/>
      <dgm:spPr/>
    </dgm:pt>
    <dgm:pt modelId="{06A33C55-11EB-490E-9764-EB221F80A0C0}" type="pres">
      <dgm:prSet presAssocID="{B4FFD47A-A888-4F78-9478-3646EFF63ABA}" presName="parTx" presStyleLbl="node1" presStyleIdx="0" presStyleCnt="0">
        <dgm:presLayoutVars>
          <dgm:chMax val="0"/>
          <dgm:chPref val="0"/>
          <dgm:bulletEnabled val="1"/>
        </dgm:presLayoutVars>
      </dgm:prSet>
      <dgm:spPr/>
    </dgm:pt>
    <dgm:pt modelId="{EF1A4852-CECA-4F0B-8D91-F5B53E20BC20}" type="pres">
      <dgm:prSet presAssocID="{B4FFD47A-A888-4F78-9478-3646EFF63ABA}" presName="parSh" presStyleCnt="0"/>
      <dgm:spPr/>
    </dgm:pt>
    <dgm:pt modelId="{18DE14D9-4FF1-4754-91F9-EF15378C5978}" type="pres">
      <dgm:prSet presAssocID="{B4FFD47A-A888-4F78-9478-3646EFF63ABA}" presName="lineNode" presStyleLbl="alignAccFollowNode1" presStyleIdx="9" presStyleCnt="15"/>
      <dgm:spPr/>
    </dgm:pt>
    <dgm:pt modelId="{EDB26A47-5E7D-424D-B6D8-1528F673F0B3}" type="pres">
      <dgm:prSet presAssocID="{B4FFD47A-A888-4F78-9478-3646EFF63ABA}" presName="lineArrowNode" presStyleLbl="alignAccFollowNode1" presStyleIdx="10" presStyleCnt="15"/>
      <dgm:spPr/>
    </dgm:pt>
    <dgm:pt modelId="{AD725D69-E207-42ED-A8A3-E2F01603A50B}" type="pres">
      <dgm:prSet presAssocID="{5F47DC9F-C0B8-43A4-BED7-B8CA46F7C07A}" presName="sibTransNodeCircle" presStyleLbl="alignNode1" presStyleIdx="3" presStyleCnt="5">
        <dgm:presLayoutVars>
          <dgm:chMax val="0"/>
          <dgm:bulletEnabled/>
        </dgm:presLayoutVars>
      </dgm:prSet>
      <dgm:spPr/>
    </dgm:pt>
    <dgm:pt modelId="{51415964-9216-437E-8382-44CF443BA5F9}" type="pres">
      <dgm:prSet presAssocID="{5F47DC9F-C0B8-43A4-BED7-B8CA46F7C07A}" presName="spacerBetweenCircleAndCallout" presStyleCnt="0">
        <dgm:presLayoutVars/>
      </dgm:prSet>
      <dgm:spPr/>
    </dgm:pt>
    <dgm:pt modelId="{5FD3D0B4-2E68-4485-B5E2-2D884881C2A9}" type="pres">
      <dgm:prSet presAssocID="{B4FFD47A-A888-4F78-9478-3646EFF63ABA}" presName="nodeText" presStyleLbl="alignAccFollowNode1" presStyleIdx="11" presStyleCnt="15">
        <dgm:presLayoutVars>
          <dgm:bulletEnabled val="1"/>
        </dgm:presLayoutVars>
      </dgm:prSet>
      <dgm:spPr/>
    </dgm:pt>
    <dgm:pt modelId="{4E3A32A2-4A7D-48D1-AFA5-A4E37A9AA177}" type="pres">
      <dgm:prSet presAssocID="{5F47DC9F-C0B8-43A4-BED7-B8CA46F7C07A}" presName="sibTransComposite" presStyleCnt="0"/>
      <dgm:spPr/>
    </dgm:pt>
    <dgm:pt modelId="{E1A11CA1-95A3-45C5-B872-32C2447B87F7}" type="pres">
      <dgm:prSet presAssocID="{46B2680C-CA98-444E-B024-1E461FE1B8B1}" presName="compositeNode" presStyleCnt="0"/>
      <dgm:spPr/>
    </dgm:pt>
    <dgm:pt modelId="{391FEA43-CE0A-4625-9273-CA3ABF727E0C}" type="pres">
      <dgm:prSet presAssocID="{46B2680C-CA98-444E-B024-1E461FE1B8B1}" presName="parTx" presStyleLbl="node1" presStyleIdx="0" presStyleCnt="0">
        <dgm:presLayoutVars>
          <dgm:chMax val="0"/>
          <dgm:chPref val="0"/>
          <dgm:bulletEnabled val="1"/>
        </dgm:presLayoutVars>
      </dgm:prSet>
      <dgm:spPr/>
    </dgm:pt>
    <dgm:pt modelId="{B96AF7A0-940E-4D53-8E43-1EACA3CAC52B}" type="pres">
      <dgm:prSet presAssocID="{46B2680C-CA98-444E-B024-1E461FE1B8B1}" presName="parSh" presStyleCnt="0"/>
      <dgm:spPr/>
    </dgm:pt>
    <dgm:pt modelId="{B500C8C5-3EDC-40EE-8D30-2EDEF0214ACD}" type="pres">
      <dgm:prSet presAssocID="{46B2680C-CA98-444E-B024-1E461FE1B8B1}" presName="lineNode" presStyleLbl="alignAccFollowNode1" presStyleIdx="12" presStyleCnt="15"/>
      <dgm:spPr/>
    </dgm:pt>
    <dgm:pt modelId="{8BD683E5-96EC-49DB-95C8-899B1C81F8D7}" type="pres">
      <dgm:prSet presAssocID="{46B2680C-CA98-444E-B024-1E461FE1B8B1}" presName="lineArrowNode" presStyleLbl="alignAccFollowNode1" presStyleIdx="13" presStyleCnt="15"/>
      <dgm:spPr/>
    </dgm:pt>
    <dgm:pt modelId="{4EEDE2D8-D671-435C-BBD3-1BA66A028891}" type="pres">
      <dgm:prSet presAssocID="{1D40AB2E-7270-4BF1-B6C2-3EC3D356A84D}" presName="sibTransNodeCircle" presStyleLbl="alignNode1" presStyleIdx="4" presStyleCnt="5">
        <dgm:presLayoutVars>
          <dgm:chMax val="0"/>
          <dgm:bulletEnabled/>
        </dgm:presLayoutVars>
      </dgm:prSet>
      <dgm:spPr/>
    </dgm:pt>
    <dgm:pt modelId="{33A1327A-BB3E-4F4E-88B8-CFE410E987C2}" type="pres">
      <dgm:prSet presAssocID="{1D40AB2E-7270-4BF1-B6C2-3EC3D356A84D}" presName="spacerBetweenCircleAndCallout" presStyleCnt="0">
        <dgm:presLayoutVars/>
      </dgm:prSet>
      <dgm:spPr/>
    </dgm:pt>
    <dgm:pt modelId="{296C846F-864E-4B5B-8071-E2D97B0303F8}" type="pres">
      <dgm:prSet presAssocID="{46B2680C-CA98-444E-B024-1E461FE1B8B1}" presName="nodeText" presStyleLbl="alignAccFollowNode1" presStyleIdx="14" presStyleCnt="15">
        <dgm:presLayoutVars>
          <dgm:bulletEnabled val="1"/>
        </dgm:presLayoutVars>
      </dgm:prSet>
      <dgm:spPr/>
    </dgm:pt>
  </dgm:ptLst>
  <dgm:cxnLst>
    <dgm:cxn modelId="{05EF340D-2741-4ECC-BB37-06F943746561}" type="presOf" srcId="{B4FFD47A-A888-4F78-9478-3646EFF63ABA}" destId="{5FD3D0B4-2E68-4485-B5E2-2D884881C2A9}" srcOrd="0" destOrd="0" presId="urn:microsoft.com/office/officeart/2016/7/layout/LinearArrowProcessNumbered"/>
    <dgm:cxn modelId="{A8217D44-F6C5-480D-9249-63BD62BF1419}" type="presOf" srcId="{67626BA1-3D91-475D-9429-1AA94773E1B9}" destId="{1070EAB6-4C05-467F-9720-4316BA06CE07}" srcOrd="0" destOrd="0" presId="urn:microsoft.com/office/officeart/2016/7/layout/LinearArrowProcessNumbered"/>
    <dgm:cxn modelId="{2F13566A-A11F-454F-AE4D-C9AEFCCC2E46}" srcId="{66DF78B4-04AB-4926-8C33-9133E69BD17E}" destId="{19570385-E604-4F44-ABFC-F4996275ED63}" srcOrd="0" destOrd="0" parTransId="{FEB057A9-996C-41B1-87C7-29DDB2E19F50}" sibTransId="{4D921F37-F4E4-4336-BDCF-F9B39FF63ACA}"/>
    <dgm:cxn modelId="{A2E4B095-79F6-46AD-AA49-8F8D656CABFC}" type="presOf" srcId="{66DF78B4-04AB-4926-8C33-9133E69BD17E}" destId="{D34DC86D-06E0-4F91-B1D7-EC5B22F22DBB}" srcOrd="0" destOrd="0" presId="urn:microsoft.com/office/officeart/2016/7/layout/LinearArrowProcessNumbered"/>
    <dgm:cxn modelId="{FF15009F-4B01-4103-B11B-9E5DA0F73CF8}" type="presOf" srcId="{19570385-E604-4F44-ABFC-F4996275ED63}" destId="{26E48C10-BC0C-4ED5-A089-BAA3DB1B8113}" srcOrd="0" destOrd="0" presId="urn:microsoft.com/office/officeart/2016/7/layout/LinearArrowProcessNumbered"/>
    <dgm:cxn modelId="{1F7DEDA1-E139-434F-A5A5-F89659D3D327}" type="presOf" srcId="{1D40AB2E-7270-4BF1-B6C2-3EC3D356A84D}" destId="{4EEDE2D8-D671-435C-BBD3-1BA66A028891}" srcOrd="0" destOrd="0" presId="urn:microsoft.com/office/officeart/2016/7/layout/LinearArrowProcessNumbered"/>
    <dgm:cxn modelId="{52B4B0A8-6FCA-449D-8BB3-4E661C912393}" srcId="{66DF78B4-04AB-4926-8C33-9133E69BD17E}" destId="{391943DF-CD6B-4EE0-8ED4-222D0370DB41}" srcOrd="1" destOrd="0" parTransId="{C5EC260B-91D7-478C-9AF6-F89EC8E26C1A}" sibTransId="{6D695F72-FC4C-49B6-B9A3-92C7AC81B47B}"/>
    <dgm:cxn modelId="{A6CA95AB-53D6-416E-B586-412CFF23D572}" type="presOf" srcId="{46B2680C-CA98-444E-B024-1E461FE1B8B1}" destId="{296C846F-864E-4B5B-8071-E2D97B0303F8}" srcOrd="0" destOrd="0" presId="urn:microsoft.com/office/officeart/2016/7/layout/LinearArrowProcessNumbered"/>
    <dgm:cxn modelId="{4D4FCDB5-2AAA-4A96-9DB6-58BEE32682B8}" type="presOf" srcId="{4D921F37-F4E4-4336-BDCF-F9B39FF63ACA}" destId="{19008F15-7D71-4FA0-AC72-4459B1ACE9C6}" srcOrd="0" destOrd="0" presId="urn:microsoft.com/office/officeart/2016/7/layout/LinearArrowProcessNumbered"/>
    <dgm:cxn modelId="{98AD4BB9-1354-403F-866C-C8A07E7A8513}" type="presOf" srcId="{6D695F72-FC4C-49B6-B9A3-92C7AC81B47B}" destId="{B69DF78D-DFBD-4852-A60F-D0193239DA07}" srcOrd="0" destOrd="0" presId="urn:microsoft.com/office/officeart/2016/7/layout/LinearArrowProcessNumbered"/>
    <dgm:cxn modelId="{74B4D1CE-A1FB-4D7B-B4DE-2F157FE15EFB}" type="presOf" srcId="{26CF4ED7-1654-4695-A8A8-7EB5A4219745}" destId="{B5A9CCEB-A798-4B55-8B1D-4BEEC4C898C9}" srcOrd="0" destOrd="0" presId="urn:microsoft.com/office/officeart/2016/7/layout/LinearArrowProcessNumbered"/>
    <dgm:cxn modelId="{4A3987D3-FB5D-4F60-92A7-83B38D0B61BC}" type="presOf" srcId="{391943DF-CD6B-4EE0-8ED4-222D0370DB41}" destId="{B53CB814-8E6D-4C5F-B994-E541A68374BB}" srcOrd="0" destOrd="0" presId="urn:microsoft.com/office/officeart/2016/7/layout/LinearArrowProcessNumbered"/>
    <dgm:cxn modelId="{5838E8D3-0829-4579-9E64-9BCE7799CBCB}" srcId="{66DF78B4-04AB-4926-8C33-9133E69BD17E}" destId="{B4FFD47A-A888-4F78-9478-3646EFF63ABA}" srcOrd="3" destOrd="0" parTransId="{C694615B-91AB-4407-BC85-A256B92D3E5D}" sibTransId="{5F47DC9F-C0B8-43A4-BED7-B8CA46F7C07A}"/>
    <dgm:cxn modelId="{295BE9EB-9E57-4085-8623-419526D27948}" srcId="{66DF78B4-04AB-4926-8C33-9133E69BD17E}" destId="{26CF4ED7-1654-4695-A8A8-7EB5A4219745}" srcOrd="2" destOrd="0" parTransId="{9EE92BB8-F69E-47DD-9618-B705765EB675}" sibTransId="{67626BA1-3D91-475D-9429-1AA94773E1B9}"/>
    <dgm:cxn modelId="{BF6C5CF0-9200-4807-942C-C2953155B72E}" srcId="{66DF78B4-04AB-4926-8C33-9133E69BD17E}" destId="{46B2680C-CA98-444E-B024-1E461FE1B8B1}" srcOrd="4" destOrd="0" parTransId="{F6F20E3B-A1E4-4812-955F-84222B7A7768}" sibTransId="{1D40AB2E-7270-4BF1-B6C2-3EC3D356A84D}"/>
    <dgm:cxn modelId="{5A57EDF4-FCF1-40A9-A5FA-8BC9084C2EA5}" type="presOf" srcId="{5F47DC9F-C0B8-43A4-BED7-B8CA46F7C07A}" destId="{AD725D69-E207-42ED-A8A3-E2F01603A50B}" srcOrd="0" destOrd="0" presId="urn:microsoft.com/office/officeart/2016/7/layout/LinearArrowProcessNumbered"/>
    <dgm:cxn modelId="{204C9031-1309-430E-8E6A-EFE35FB98E61}" type="presParOf" srcId="{D34DC86D-06E0-4F91-B1D7-EC5B22F22DBB}" destId="{2D678244-978D-4951-BBD7-320B7E494994}" srcOrd="0" destOrd="0" presId="urn:microsoft.com/office/officeart/2016/7/layout/LinearArrowProcessNumbered"/>
    <dgm:cxn modelId="{C2C4BFFE-6A42-41BC-A2DD-FB42F8AD9CEC}" type="presParOf" srcId="{2D678244-978D-4951-BBD7-320B7E494994}" destId="{BA57D36F-45D0-4D2B-AD07-7F7A0044DFF1}" srcOrd="0" destOrd="0" presId="urn:microsoft.com/office/officeart/2016/7/layout/LinearArrowProcessNumbered"/>
    <dgm:cxn modelId="{566F3653-5C03-4958-8B8B-902E2BE1E28B}" type="presParOf" srcId="{2D678244-978D-4951-BBD7-320B7E494994}" destId="{F6C8ED5D-3AC2-4FF4-97A5-4CE8EA856B94}" srcOrd="1" destOrd="0" presId="urn:microsoft.com/office/officeart/2016/7/layout/LinearArrowProcessNumbered"/>
    <dgm:cxn modelId="{6C5E8908-3BED-4EA3-AF16-42A5A71F8B3E}" type="presParOf" srcId="{F6C8ED5D-3AC2-4FF4-97A5-4CE8EA856B94}" destId="{7C29ADE5-84D3-4D74-BA89-702653B0A081}" srcOrd="0" destOrd="0" presId="urn:microsoft.com/office/officeart/2016/7/layout/LinearArrowProcessNumbered"/>
    <dgm:cxn modelId="{70371021-E678-4F39-93BD-FA190BEB27A3}" type="presParOf" srcId="{F6C8ED5D-3AC2-4FF4-97A5-4CE8EA856B94}" destId="{48A7EA0F-AE0A-4CC9-9493-D58FBB99E8F6}" srcOrd="1" destOrd="0" presId="urn:microsoft.com/office/officeart/2016/7/layout/LinearArrowProcessNumbered"/>
    <dgm:cxn modelId="{84D0ED55-6904-4DF4-9F1D-9FA2D828D846}" type="presParOf" srcId="{F6C8ED5D-3AC2-4FF4-97A5-4CE8EA856B94}" destId="{19008F15-7D71-4FA0-AC72-4459B1ACE9C6}" srcOrd="2" destOrd="0" presId="urn:microsoft.com/office/officeart/2016/7/layout/LinearArrowProcessNumbered"/>
    <dgm:cxn modelId="{BB715EFC-9AA8-41F5-BF9F-A29AA2E5B5E0}" type="presParOf" srcId="{F6C8ED5D-3AC2-4FF4-97A5-4CE8EA856B94}" destId="{CD6B6C91-0500-4D99-B9EE-9E5D6AA7C7DA}" srcOrd="3" destOrd="0" presId="urn:microsoft.com/office/officeart/2016/7/layout/LinearArrowProcessNumbered"/>
    <dgm:cxn modelId="{798ED90E-1032-44E4-9CC1-AECB1581C983}" type="presParOf" srcId="{2D678244-978D-4951-BBD7-320B7E494994}" destId="{26E48C10-BC0C-4ED5-A089-BAA3DB1B8113}" srcOrd="2" destOrd="0" presId="urn:microsoft.com/office/officeart/2016/7/layout/LinearArrowProcessNumbered"/>
    <dgm:cxn modelId="{17CA0715-11FD-410C-9D18-09E120E8D62D}" type="presParOf" srcId="{D34DC86D-06E0-4F91-B1D7-EC5B22F22DBB}" destId="{501BA7FE-0B60-4A01-BCB3-FAFFD531E070}" srcOrd="1" destOrd="0" presId="urn:microsoft.com/office/officeart/2016/7/layout/LinearArrowProcessNumbered"/>
    <dgm:cxn modelId="{1DAB449A-BB78-4988-B9D5-BC6BA17B2363}" type="presParOf" srcId="{D34DC86D-06E0-4F91-B1D7-EC5B22F22DBB}" destId="{AF509B3F-FC39-494E-9322-17AB09D62568}" srcOrd="2" destOrd="0" presId="urn:microsoft.com/office/officeart/2016/7/layout/LinearArrowProcessNumbered"/>
    <dgm:cxn modelId="{0CA1B7DC-82B8-499C-9D89-8DE4BC8B2E36}" type="presParOf" srcId="{AF509B3F-FC39-494E-9322-17AB09D62568}" destId="{B711DA20-C483-47D0-B2FD-AE1BC1302D40}" srcOrd="0" destOrd="0" presId="urn:microsoft.com/office/officeart/2016/7/layout/LinearArrowProcessNumbered"/>
    <dgm:cxn modelId="{3EBB0252-31A1-4531-BCCD-E0889D8C2D8D}" type="presParOf" srcId="{AF509B3F-FC39-494E-9322-17AB09D62568}" destId="{D7E7D76C-132D-4796-AF14-7016A159E3DB}" srcOrd="1" destOrd="0" presId="urn:microsoft.com/office/officeart/2016/7/layout/LinearArrowProcessNumbered"/>
    <dgm:cxn modelId="{977C7D77-2F9E-4F5B-AD45-0DA565B6A9E5}" type="presParOf" srcId="{D7E7D76C-132D-4796-AF14-7016A159E3DB}" destId="{4F0BC0CC-431B-41DB-9DC1-731AC0F044E6}" srcOrd="0" destOrd="0" presId="urn:microsoft.com/office/officeart/2016/7/layout/LinearArrowProcessNumbered"/>
    <dgm:cxn modelId="{A696F503-FC5A-44AE-9A93-BF1484CEBE6A}" type="presParOf" srcId="{D7E7D76C-132D-4796-AF14-7016A159E3DB}" destId="{A33E7220-1B5A-4D12-9F29-0F4B16E58913}" srcOrd="1" destOrd="0" presId="urn:microsoft.com/office/officeart/2016/7/layout/LinearArrowProcessNumbered"/>
    <dgm:cxn modelId="{D51A6488-5696-4AD2-B5A5-26D0E2C2EA7D}" type="presParOf" srcId="{D7E7D76C-132D-4796-AF14-7016A159E3DB}" destId="{B69DF78D-DFBD-4852-A60F-D0193239DA07}" srcOrd="2" destOrd="0" presId="urn:microsoft.com/office/officeart/2016/7/layout/LinearArrowProcessNumbered"/>
    <dgm:cxn modelId="{B982AB90-C6EA-47AA-80C7-32DFD2F7C4E1}" type="presParOf" srcId="{D7E7D76C-132D-4796-AF14-7016A159E3DB}" destId="{1F09F650-2AE3-4333-A9C7-19BFD1EDDECA}" srcOrd="3" destOrd="0" presId="urn:microsoft.com/office/officeart/2016/7/layout/LinearArrowProcessNumbered"/>
    <dgm:cxn modelId="{D613B6C4-B3C4-4A7F-9A64-6C48707117F0}" type="presParOf" srcId="{AF509B3F-FC39-494E-9322-17AB09D62568}" destId="{B53CB814-8E6D-4C5F-B994-E541A68374BB}" srcOrd="2" destOrd="0" presId="urn:microsoft.com/office/officeart/2016/7/layout/LinearArrowProcessNumbered"/>
    <dgm:cxn modelId="{8E399D9B-4E4C-4606-BF57-FF77A90FBD8A}" type="presParOf" srcId="{D34DC86D-06E0-4F91-B1D7-EC5B22F22DBB}" destId="{E976FBEC-E774-4FAF-BB06-07B296CFDFCC}" srcOrd="3" destOrd="0" presId="urn:microsoft.com/office/officeart/2016/7/layout/LinearArrowProcessNumbered"/>
    <dgm:cxn modelId="{E0E37AA5-B362-41E9-932B-DE527B66FEF6}" type="presParOf" srcId="{D34DC86D-06E0-4F91-B1D7-EC5B22F22DBB}" destId="{4E436BF9-6E2E-419E-B7B4-E81E1A78666A}" srcOrd="4" destOrd="0" presId="urn:microsoft.com/office/officeart/2016/7/layout/LinearArrowProcessNumbered"/>
    <dgm:cxn modelId="{1BD5A1BB-1DAE-4C42-991C-BE4C07114D6A}" type="presParOf" srcId="{4E436BF9-6E2E-419E-B7B4-E81E1A78666A}" destId="{772C1044-2647-42DA-BAB8-BD2440D054CB}" srcOrd="0" destOrd="0" presId="urn:microsoft.com/office/officeart/2016/7/layout/LinearArrowProcessNumbered"/>
    <dgm:cxn modelId="{EE3273F3-12F0-439E-97FE-5194C2B5178A}" type="presParOf" srcId="{4E436BF9-6E2E-419E-B7B4-E81E1A78666A}" destId="{50DCB9B5-6A9B-44F8-BE7A-A39BAA6C41D1}" srcOrd="1" destOrd="0" presId="urn:microsoft.com/office/officeart/2016/7/layout/LinearArrowProcessNumbered"/>
    <dgm:cxn modelId="{17F0E2E6-9016-4B36-88A0-AE38C2E0BBC7}" type="presParOf" srcId="{50DCB9B5-6A9B-44F8-BE7A-A39BAA6C41D1}" destId="{45CCC675-D0A0-4A3E-8714-DFCC84743C1E}" srcOrd="0" destOrd="0" presId="urn:microsoft.com/office/officeart/2016/7/layout/LinearArrowProcessNumbered"/>
    <dgm:cxn modelId="{F19B3A62-44B3-488B-BD7C-0C108D311983}" type="presParOf" srcId="{50DCB9B5-6A9B-44F8-BE7A-A39BAA6C41D1}" destId="{D7C807F1-907D-4460-9136-A5B95BCEF7A9}" srcOrd="1" destOrd="0" presId="urn:microsoft.com/office/officeart/2016/7/layout/LinearArrowProcessNumbered"/>
    <dgm:cxn modelId="{58372DC4-C4A9-4BBE-AC1B-8C483872AFE7}" type="presParOf" srcId="{50DCB9B5-6A9B-44F8-BE7A-A39BAA6C41D1}" destId="{1070EAB6-4C05-467F-9720-4316BA06CE07}" srcOrd="2" destOrd="0" presId="urn:microsoft.com/office/officeart/2016/7/layout/LinearArrowProcessNumbered"/>
    <dgm:cxn modelId="{C6F9A31C-A045-4913-9CAD-6D42FDCC66E3}" type="presParOf" srcId="{50DCB9B5-6A9B-44F8-BE7A-A39BAA6C41D1}" destId="{DFCF199E-A323-42B5-A629-D2E4F37397FF}" srcOrd="3" destOrd="0" presId="urn:microsoft.com/office/officeart/2016/7/layout/LinearArrowProcessNumbered"/>
    <dgm:cxn modelId="{C27C199D-3796-4437-B77E-EAFD51634A92}" type="presParOf" srcId="{4E436BF9-6E2E-419E-B7B4-E81E1A78666A}" destId="{B5A9CCEB-A798-4B55-8B1D-4BEEC4C898C9}" srcOrd="2" destOrd="0" presId="urn:microsoft.com/office/officeart/2016/7/layout/LinearArrowProcessNumbered"/>
    <dgm:cxn modelId="{CC623573-144E-4FFC-8C63-FF086E6C8069}" type="presParOf" srcId="{D34DC86D-06E0-4F91-B1D7-EC5B22F22DBB}" destId="{5FE60672-C62B-40B3-8F94-90AD5F74764A}" srcOrd="5" destOrd="0" presId="urn:microsoft.com/office/officeart/2016/7/layout/LinearArrowProcessNumbered"/>
    <dgm:cxn modelId="{96D0A897-63AE-44E3-B39A-B18A5E3F4E0D}" type="presParOf" srcId="{D34DC86D-06E0-4F91-B1D7-EC5B22F22DBB}" destId="{53FCC237-BDAB-4ABC-A82E-C6258DF3B101}" srcOrd="6" destOrd="0" presId="urn:microsoft.com/office/officeart/2016/7/layout/LinearArrowProcessNumbered"/>
    <dgm:cxn modelId="{73EE550A-F970-42AC-9881-0BE779C0C419}" type="presParOf" srcId="{53FCC237-BDAB-4ABC-A82E-C6258DF3B101}" destId="{06A33C55-11EB-490E-9764-EB221F80A0C0}" srcOrd="0" destOrd="0" presId="urn:microsoft.com/office/officeart/2016/7/layout/LinearArrowProcessNumbered"/>
    <dgm:cxn modelId="{DBE2AA7C-1A73-45D0-9C5A-50D41050D5E7}" type="presParOf" srcId="{53FCC237-BDAB-4ABC-A82E-C6258DF3B101}" destId="{EF1A4852-CECA-4F0B-8D91-F5B53E20BC20}" srcOrd="1" destOrd="0" presId="urn:microsoft.com/office/officeart/2016/7/layout/LinearArrowProcessNumbered"/>
    <dgm:cxn modelId="{9EB3159E-BDA0-47E3-BA3B-D6013CE25294}" type="presParOf" srcId="{EF1A4852-CECA-4F0B-8D91-F5B53E20BC20}" destId="{18DE14D9-4FF1-4754-91F9-EF15378C5978}" srcOrd="0" destOrd="0" presId="urn:microsoft.com/office/officeart/2016/7/layout/LinearArrowProcessNumbered"/>
    <dgm:cxn modelId="{3BDCA992-8074-4141-82EC-58998D012DD5}" type="presParOf" srcId="{EF1A4852-CECA-4F0B-8D91-F5B53E20BC20}" destId="{EDB26A47-5E7D-424D-B6D8-1528F673F0B3}" srcOrd="1" destOrd="0" presId="urn:microsoft.com/office/officeart/2016/7/layout/LinearArrowProcessNumbered"/>
    <dgm:cxn modelId="{06EDF074-D91A-4044-BADD-1D9422AE287D}" type="presParOf" srcId="{EF1A4852-CECA-4F0B-8D91-F5B53E20BC20}" destId="{AD725D69-E207-42ED-A8A3-E2F01603A50B}" srcOrd="2" destOrd="0" presId="urn:microsoft.com/office/officeart/2016/7/layout/LinearArrowProcessNumbered"/>
    <dgm:cxn modelId="{B4AE08B3-6D59-49BF-8F8C-FD125A6EBD56}" type="presParOf" srcId="{EF1A4852-CECA-4F0B-8D91-F5B53E20BC20}" destId="{51415964-9216-437E-8382-44CF443BA5F9}" srcOrd="3" destOrd="0" presId="urn:microsoft.com/office/officeart/2016/7/layout/LinearArrowProcessNumbered"/>
    <dgm:cxn modelId="{A20EF1CA-29C5-4704-B1BE-DD511A3E2B5B}" type="presParOf" srcId="{53FCC237-BDAB-4ABC-A82E-C6258DF3B101}" destId="{5FD3D0B4-2E68-4485-B5E2-2D884881C2A9}" srcOrd="2" destOrd="0" presId="urn:microsoft.com/office/officeart/2016/7/layout/LinearArrowProcessNumbered"/>
    <dgm:cxn modelId="{0E4A45E4-2D86-47D9-BF46-AD52785B26D5}" type="presParOf" srcId="{D34DC86D-06E0-4F91-B1D7-EC5B22F22DBB}" destId="{4E3A32A2-4A7D-48D1-AFA5-A4E37A9AA177}" srcOrd="7" destOrd="0" presId="urn:microsoft.com/office/officeart/2016/7/layout/LinearArrowProcessNumbered"/>
    <dgm:cxn modelId="{D914B816-CF79-4A6F-BEDE-96BA4EF3CAAA}" type="presParOf" srcId="{D34DC86D-06E0-4F91-B1D7-EC5B22F22DBB}" destId="{E1A11CA1-95A3-45C5-B872-32C2447B87F7}" srcOrd="8" destOrd="0" presId="urn:microsoft.com/office/officeart/2016/7/layout/LinearArrowProcessNumbered"/>
    <dgm:cxn modelId="{3B0B5079-2476-4165-9C7C-67D4DA82ADBF}" type="presParOf" srcId="{E1A11CA1-95A3-45C5-B872-32C2447B87F7}" destId="{391FEA43-CE0A-4625-9273-CA3ABF727E0C}" srcOrd="0" destOrd="0" presId="urn:microsoft.com/office/officeart/2016/7/layout/LinearArrowProcessNumbered"/>
    <dgm:cxn modelId="{B4F06548-9197-4B97-AC65-EBDC9D6122A4}" type="presParOf" srcId="{E1A11CA1-95A3-45C5-B872-32C2447B87F7}" destId="{B96AF7A0-940E-4D53-8E43-1EACA3CAC52B}" srcOrd="1" destOrd="0" presId="urn:microsoft.com/office/officeart/2016/7/layout/LinearArrowProcessNumbered"/>
    <dgm:cxn modelId="{7048A283-35BF-4109-A3B8-2714436392E3}" type="presParOf" srcId="{B96AF7A0-940E-4D53-8E43-1EACA3CAC52B}" destId="{B500C8C5-3EDC-40EE-8D30-2EDEF0214ACD}" srcOrd="0" destOrd="0" presId="urn:microsoft.com/office/officeart/2016/7/layout/LinearArrowProcessNumbered"/>
    <dgm:cxn modelId="{28E29BE2-EE05-45CF-B104-C0205DDB9FE4}" type="presParOf" srcId="{B96AF7A0-940E-4D53-8E43-1EACA3CAC52B}" destId="{8BD683E5-96EC-49DB-95C8-899B1C81F8D7}" srcOrd="1" destOrd="0" presId="urn:microsoft.com/office/officeart/2016/7/layout/LinearArrowProcessNumbered"/>
    <dgm:cxn modelId="{88063852-1F1D-45EE-86AD-8BBDA9A46595}" type="presParOf" srcId="{B96AF7A0-940E-4D53-8E43-1EACA3CAC52B}" destId="{4EEDE2D8-D671-435C-BBD3-1BA66A028891}" srcOrd="2" destOrd="0" presId="urn:microsoft.com/office/officeart/2016/7/layout/LinearArrowProcessNumbered"/>
    <dgm:cxn modelId="{2439A222-5374-4D73-BA89-EEA13695CD59}" type="presParOf" srcId="{B96AF7A0-940E-4D53-8E43-1EACA3CAC52B}" destId="{33A1327A-BB3E-4F4E-88B8-CFE410E987C2}" srcOrd="3" destOrd="0" presId="urn:microsoft.com/office/officeart/2016/7/layout/LinearArrowProcessNumbered"/>
    <dgm:cxn modelId="{FD801143-E9D8-4233-9DBA-511308FFC483}" type="presParOf" srcId="{E1A11CA1-95A3-45C5-B872-32C2447B87F7}" destId="{296C846F-864E-4B5B-8071-E2D97B0303F8}"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DF78B4-04AB-4926-8C33-9133E69BD17E}"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9570385-E604-4F44-ABFC-F4996275ED63}">
      <dgm:prSet custT="1"/>
      <dgm:spPr/>
      <dgm:t>
        <a:bodyPr anchor="ctr"/>
        <a:lstStyle/>
        <a:p>
          <a:pPr algn="ctr"/>
          <a:r>
            <a:rPr lang="en-US" sz="1600" b="1" dirty="0"/>
            <a:t>QAP</a:t>
          </a:r>
        </a:p>
      </dgm:t>
    </dgm:pt>
    <dgm:pt modelId="{FEB057A9-996C-41B1-87C7-29DDB2E19F50}" type="parTrans" cxnId="{2F13566A-A11F-454F-AE4D-C9AEFCCC2E46}">
      <dgm:prSet/>
      <dgm:spPr/>
      <dgm:t>
        <a:bodyPr/>
        <a:lstStyle/>
        <a:p>
          <a:endParaRPr lang="en-US"/>
        </a:p>
      </dgm:t>
    </dgm:pt>
    <dgm:pt modelId="{4D921F37-F4E4-4336-BDCF-F9B39FF63ACA}" type="sibTrans" cxnId="{2F13566A-A11F-454F-AE4D-C9AEFCCC2E46}">
      <dgm:prSet phldrT="1" phldr="0"/>
      <dgm:spPr/>
      <dgm:t>
        <a:bodyPr/>
        <a:lstStyle/>
        <a:p>
          <a:r>
            <a:rPr lang="en-US"/>
            <a:t>1</a:t>
          </a:r>
        </a:p>
      </dgm:t>
    </dgm:pt>
    <dgm:pt modelId="{391943DF-CD6B-4EE0-8ED4-222D0370DB41}">
      <dgm:prSet custT="1"/>
      <dgm:spPr/>
      <dgm:t>
        <a:bodyPr anchor="ctr"/>
        <a:lstStyle/>
        <a:p>
          <a:pPr algn="ctr"/>
          <a:r>
            <a:rPr lang="en-US" sz="1600" b="1" dirty="0"/>
            <a:t>Team</a:t>
          </a:r>
        </a:p>
      </dgm:t>
    </dgm:pt>
    <dgm:pt modelId="{C5EC260B-91D7-478C-9AF6-F89EC8E26C1A}" type="parTrans" cxnId="{52B4B0A8-6FCA-449D-8BB3-4E661C912393}">
      <dgm:prSet/>
      <dgm:spPr/>
      <dgm:t>
        <a:bodyPr/>
        <a:lstStyle/>
        <a:p>
          <a:endParaRPr lang="en-US"/>
        </a:p>
      </dgm:t>
    </dgm:pt>
    <dgm:pt modelId="{6D695F72-FC4C-49B6-B9A3-92C7AC81B47B}" type="sibTrans" cxnId="{52B4B0A8-6FCA-449D-8BB3-4E661C912393}">
      <dgm:prSet phldrT="2" phldr="0"/>
      <dgm:spPr/>
      <dgm:t>
        <a:bodyPr/>
        <a:lstStyle/>
        <a:p>
          <a:r>
            <a:rPr lang="en-US"/>
            <a:t>2</a:t>
          </a:r>
        </a:p>
      </dgm:t>
    </dgm:pt>
    <dgm:pt modelId="{26CF4ED7-1654-4695-A8A8-7EB5A4219745}">
      <dgm:prSet custT="1"/>
      <dgm:spPr/>
      <dgm:t>
        <a:bodyPr anchor="ctr"/>
        <a:lstStyle/>
        <a:p>
          <a:pPr algn="ctr"/>
          <a:r>
            <a:rPr lang="en-US" sz="1600" b="1" dirty="0"/>
            <a:t>Define base-lines</a:t>
          </a:r>
        </a:p>
      </dgm:t>
    </dgm:pt>
    <dgm:pt modelId="{9EE92BB8-F69E-47DD-9618-B705765EB675}" type="parTrans" cxnId="{295BE9EB-9E57-4085-8623-419526D27948}">
      <dgm:prSet/>
      <dgm:spPr/>
      <dgm:t>
        <a:bodyPr/>
        <a:lstStyle/>
        <a:p>
          <a:endParaRPr lang="en-US"/>
        </a:p>
      </dgm:t>
    </dgm:pt>
    <dgm:pt modelId="{67626BA1-3D91-475D-9429-1AA94773E1B9}" type="sibTrans" cxnId="{295BE9EB-9E57-4085-8623-419526D27948}">
      <dgm:prSet phldrT="3" phldr="0"/>
      <dgm:spPr/>
      <dgm:t>
        <a:bodyPr/>
        <a:lstStyle/>
        <a:p>
          <a:r>
            <a:rPr lang="en-US"/>
            <a:t>3</a:t>
          </a:r>
        </a:p>
      </dgm:t>
    </dgm:pt>
    <dgm:pt modelId="{B4FFD47A-A888-4F78-9478-3646EFF63ABA}">
      <dgm:prSet custT="1"/>
      <dgm:spPr/>
      <dgm:t>
        <a:bodyPr anchor="ctr"/>
        <a:lstStyle/>
        <a:p>
          <a:pPr algn="ctr"/>
          <a:r>
            <a:rPr lang="en-US" sz="1600" b="1" dirty="0"/>
            <a:t>Implement mods</a:t>
          </a:r>
        </a:p>
      </dgm:t>
    </dgm:pt>
    <dgm:pt modelId="{C694615B-91AB-4407-BC85-A256B92D3E5D}" type="parTrans" cxnId="{5838E8D3-0829-4579-9E64-9BCE7799CBCB}">
      <dgm:prSet/>
      <dgm:spPr/>
      <dgm:t>
        <a:bodyPr/>
        <a:lstStyle/>
        <a:p>
          <a:endParaRPr lang="en-US"/>
        </a:p>
      </dgm:t>
    </dgm:pt>
    <dgm:pt modelId="{5F47DC9F-C0B8-43A4-BED7-B8CA46F7C07A}" type="sibTrans" cxnId="{5838E8D3-0829-4579-9E64-9BCE7799CBCB}">
      <dgm:prSet phldrT="4" phldr="0"/>
      <dgm:spPr/>
      <dgm:t>
        <a:bodyPr/>
        <a:lstStyle/>
        <a:p>
          <a:r>
            <a:rPr lang="en-US"/>
            <a:t>4</a:t>
          </a:r>
        </a:p>
      </dgm:t>
    </dgm:pt>
    <dgm:pt modelId="{46B2680C-CA98-444E-B024-1E461FE1B8B1}">
      <dgm:prSet custT="1"/>
      <dgm:spPr/>
      <dgm:t>
        <a:bodyPr anchor="ctr"/>
        <a:lstStyle/>
        <a:p>
          <a:pPr algn="ctr"/>
          <a:r>
            <a:rPr lang="en-US" sz="1600" b="1" dirty="0"/>
            <a:t>Eval</a:t>
          </a:r>
        </a:p>
      </dgm:t>
    </dgm:pt>
    <dgm:pt modelId="{F6F20E3B-A1E4-4812-955F-84222B7A7768}" type="parTrans" cxnId="{BF6C5CF0-9200-4807-942C-C2953155B72E}">
      <dgm:prSet/>
      <dgm:spPr/>
      <dgm:t>
        <a:bodyPr/>
        <a:lstStyle/>
        <a:p>
          <a:endParaRPr lang="en-US"/>
        </a:p>
      </dgm:t>
    </dgm:pt>
    <dgm:pt modelId="{1D40AB2E-7270-4BF1-B6C2-3EC3D356A84D}" type="sibTrans" cxnId="{BF6C5CF0-9200-4807-942C-C2953155B72E}">
      <dgm:prSet phldrT="5" phldr="0"/>
      <dgm:spPr/>
      <dgm:t>
        <a:bodyPr/>
        <a:lstStyle/>
        <a:p>
          <a:r>
            <a:rPr lang="en-US"/>
            <a:t>5</a:t>
          </a:r>
        </a:p>
      </dgm:t>
    </dgm:pt>
    <dgm:pt modelId="{D34DC86D-06E0-4F91-B1D7-EC5B22F22DBB}" type="pres">
      <dgm:prSet presAssocID="{66DF78B4-04AB-4926-8C33-9133E69BD17E}" presName="linearFlow" presStyleCnt="0">
        <dgm:presLayoutVars>
          <dgm:dir/>
          <dgm:animLvl val="lvl"/>
          <dgm:resizeHandles val="exact"/>
        </dgm:presLayoutVars>
      </dgm:prSet>
      <dgm:spPr/>
    </dgm:pt>
    <dgm:pt modelId="{2D678244-978D-4951-BBD7-320B7E494994}" type="pres">
      <dgm:prSet presAssocID="{19570385-E604-4F44-ABFC-F4996275ED63}" presName="compositeNode" presStyleCnt="0"/>
      <dgm:spPr/>
    </dgm:pt>
    <dgm:pt modelId="{BA57D36F-45D0-4D2B-AD07-7F7A0044DFF1}" type="pres">
      <dgm:prSet presAssocID="{19570385-E604-4F44-ABFC-F4996275ED63}" presName="parTx" presStyleLbl="node1" presStyleIdx="0" presStyleCnt="0">
        <dgm:presLayoutVars>
          <dgm:chMax val="0"/>
          <dgm:chPref val="0"/>
          <dgm:bulletEnabled val="1"/>
        </dgm:presLayoutVars>
      </dgm:prSet>
      <dgm:spPr/>
    </dgm:pt>
    <dgm:pt modelId="{F6C8ED5D-3AC2-4FF4-97A5-4CE8EA856B94}" type="pres">
      <dgm:prSet presAssocID="{19570385-E604-4F44-ABFC-F4996275ED63}" presName="parSh" presStyleCnt="0"/>
      <dgm:spPr/>
    </dgm:pt>
    <dgm:pt modelId="{7C29ADE5-84D3-4D74-BA89-702653B0A081}" type="pres">
      <dgm:prSet presAssocID="{19570385-E604-4F44-ABFC-F4996275ED63}" presName="lineNode" presStyleLbl="alignAccFollowNode1" presStyleIdx="0" presStyleCnt="15"/>
      <dgm:spPr/>
    </dgm:pt>
    <dgm:pt modelId="{48A7EA0F-AE0A-4CC9-9493-D58FBB99E8F6}" type="pres">
      <dgm:prSet presAssocID="{19570385-E604-4F44-ABFC-F4996275ED63}" presName="lineArrowNode" presStyleLbl="alignAccFollowNode1" presStyleIdx="1" presStyleCnt="15"/>
      <dgm:spPr/>
    </dgm:pt>
    <dgm:pt modelId="{19008F15-7D71-4FA0-AC72-4459B1ACE9C6}" type="pres">
      <dgm:prSet presAssocID="{4D921F37-F4E4-4336-BDCF-F9B39FF63ACA}" presName="sibTransNodeCircle" presStyleLbl="alignNode1" presStyleIdx="0" presStyleCnt="5">
        <dgm:presLayoutVars>
          <dgm:chMax val="0"/>
          <dgm:bulletEnabled/>
        </dgm:presLayoutVars>
      </dgm:prSet>
      <dgm:spPr/>
    </dgm:pt>
    <dgm:pt modelId="{CD6B6C91-0500-4D99-B9EE-9E5D6AA7C7DA}" type="pres">
      <dgm:prSet presAssocID="{4D921F37-F4E4-4336-BDCF-F9B39FF63ACA}" presName="spacerBetweenCircleAndCallout" presStyleCnt="0">
        <dgm:presLayoutVars/>
      </dgm:prSet>
      <dgm:spPr/>
    </dgm:pt>
    <dgm:pt modelId="{26E48C10-BC0C-4ED5-A089-BAA3DB1B8113}" type="pres">
      <dgm:prSet presAssocID="{19570385-E604-4F44-ABFC-F4996275ED63}" presName="nodeText" presStyleLbl="alignAccFollowNode1" presStyleIdx="2" presStyleCnt="15">
        <dgm:presLayoutVars>
          <dgm:bulletEnabled val="1"/>
        </dgm:presLayoutVars>
      </dgm:prSet>
      <dgm:spPr/>
    </dgm:pt>
    <dgm:pt modelId="{501BA7FE-0B60-4A01-BCB3-FAFFD531E070}" type="pres">
      <dgm:prSet presAssocID="{4D921F37-F4E4-4336-BDCF-F9B39FF63ACA}" presName="sibTransComposite" presStyleCnt="0"/>
      <dgm:spPr/>
    </dgm:pt>
    <dgm:pt modelId="{AF509B3F-FC39-494E-9322-17AB09D62568}" type="pres">
      <dgm:prSet presAssocID="{391943DF-CD6B-4EE0-8ED4-222D0370DB41}" presName="compositeNode" presStyleCnt="0"/>
      <dgm:spPr/>
    </dgm:pt>
    <dgm:pt modelId="{B711DA20-C483-47D0-B2FD-AE1BC1302D40}" type="pres">
      <dgm:prSet presAssocID="{391943DF-CD6B-4EE0-8ED4-222D0370DB41}" presName="parTx" presStyleLbl="node1" presStyleIdx="0" presStyleCnt="0">
        <dgm:presLayoutVars>
          <dgm:chMax val="0"/>
          <dgm:chPref val="0"/>
          <dgm:bulletEnabled val="1"/>
        </dgm:presLayoutVars>
      </dgm:prSet>
      <dgm:spPr/>
    </dgm:pt>
    <dgm:pt modelId="{D7E7D76C-132D-4796-AF14-7016A159E3DB}" type="pres">
      <dgm:prSet presAssocID="{391943DF-CD6B-4EE0-8ED4-222D0370DB41}" presName="parSh" presStyleCnt="0"/>
      <dgm:spPr/>
    </dgm:pt>
    <dgm:pt modelId="{4F0BC0CC-431B-41DB-9DC1-731AC0F044E6}" type="pres">
      <dgm:prSet presAssocID="{391943DF-CD6B-4EE0-8ED4-222D0370DB41}" presName="lineNode" presStyleLbl="alignAccFollowNode1" presStyleIdx="3" presStyleCnt="15"/>
      <dgm:spPr/>
    </dgm:pt>
    <dgm:pt modelId="{A33E7220-1B5A-4D12-9F29-0F4B16E58913}" type="pres">
      <dgm:prSet presAssocID="{391943DF-CD6B-4EE0-8ED4-222D0370DB41}" presName="lineArrowNode" presStyleLbl="alignAccFollowNode1" presStyleIdx="4" presStyleCnt="15"/>
      <dgm:spPr/>
    </dgm:pt>
    <dgm:pt modelId="{B69DF78D-DFBD-4852-A60F-D0193239DA07}" type="pres">
      <dgm:prSet presAssocID="{6D695F72-FC4C-49B6-B9A3-92C7AC81B47B}" presName="sibTransNodeCircle" presStyleLbl="alignNode1" presStyleIdx="1" presStyleCnt="5">
        <dgm:presLayoutVars>
          <dgm:chMax val="0"/>
          <dgm:bulletEnabled/>
        </dgm:presLayoutVars>
      </dgm:prSet>
      <dgm:spPr/>
    </dgm:pt>
    <dgm:pt modelId="{1F09F650-2AE3-4333-A9C7-19BFD1EDDECA}" type="pres">
      <dgm:prSet presAssocID="{6D695F72-FC4C-49B6-B9A3-92C7AC81B47B}" presName="spacerBetweenCircleAndCallout" presStyleCnt="0">
        <dgm:presLayoutVars/>
      </dgm:prSet>
      <dgm:spPr/>
    </dgm:pt>
    <dgm:pt modelId="{B53CB814-8E6D-4C5F-B994-E541A68374BB}" type="pres">
      <dgm:prSet presAssocID="{391943DF-CD6B-4EE0-8ED4-222D0370DB41}" presName="nodeText" presStyleLbl="alignAccFollowNode1" presStyleIdx="5" presStyleCnt="15">
        <dgm:presLayoutVars>
          <dgm:bulletEnabled val="1"/>
        </dgm:presLayoutVars>
      </dgm:prSet>
      <dgm:spPr/>
    </dgm:pt>
    <dgm:pt modelId="{E976FBEC-E774-4FAF-BB06-07B296CFDFCC}" type="pres">
      <dgm:prSet presAssocID="{6D695F72-FC4C-49B6-B9A3-92C7AC81B47B}" presName="sibTransComposite" presStyleCnt="0"/>
      <dgm:spPr/>
    </dgm:pt>
    <dgm:pt modelId="{4E436BF9-6E2E-419E-B7B4-E81E1A78666A}" type="pres">
      <dgm:prSet presAssocID="{26CF4ED7-1654-4695-A8A8-7EB5A4219745}" presName="compositeNode" presStyleCnt="0"/>
      <dgm:spPr/>
    </dgm:pt>
    <dgm:pt modelId="{772C1044-2647-42DA-BAB8-BD2440D054CB}" type="pres">
      <dgm:prSet presAssocID="{26CF4ED7-1654-4695-A8A8-7EB5A4219745}" presName="parTx" presStyleLbl="node1" presStyleIdx="0" presStyleCnt="0">
        <dgm:presLayoutVars>
          <dgm:chMax val="0"/>
          <dgm:chPref val="0"/>
          <dgm:bulletEnabled val="1"/>
        </dgm:presLayoutVars>
      </dgm:prSet>
      <dgm:spPr/>
    </dgm:pt>
    <dgm:pt modelId="{50DCB9B5-6A9B-44F8-BE7A-A39BAA6C41D1}" type="pres">
      <dgm:prSet presAssocID="{26CF4ED7-1654-4695-A8A8-7EB5A4219745}" presName="parSh" presStyleCnt="0"/>
      <dgm:spPr/>
    </dgm:pt>
    <dgm:pt modelId="{45CCC675-D0A0-4A3E-8714-DFCC84743C1E}" type="pres">
      <dgm:prSet presAssocID="{26CF4ED7-1654-4695-A8A8-7EB5A4219745}" presName="lineNode" presStyleLbl="alignAccFollowNode1" presStyleIdx="6" presStyleCnt="15"/>
      <dgm:spPr/>
    </dgm:pt>
    <dgm:pt modelId="{D7C807F1-907D-4460-9136-A5B95BCEF7A9}" type="pres">
      <dgm:prSet presAssocID="{26CF4ED7-1654-4695-A8A8-7EB5A4219745}" presName="lineArrowNode" presStyleLbl="alignAccFollowNode1" presStyleIdx="7" presStyleCnt="15"/>
      <dgm:spPr/>
    </dgm:pt>
    <dgm:pt modelId="{1070EAB6-4C05-467F-9720-4316BA06CE07}" type="pres">
      <dgm:prSet presAssocID="{67626BA1-3D91-475D-9429-1AA94773E1B9}" presName="sibTransNodeCircle" presStyleLbl="alignNode1" presStyleIdx="2" presStyleCnt="5">
        <dgm:presLayoutVars>
          <dgm:chMax val="0"/>
          <dgm:bulletEnabled/>
        </dgm:presLayoutVars>
      </dgm:prSet>
      <dgm:spPr/>
    </dgm:pt>
    <dgm:pt modelId="{DFCF199E-A323-42B5-A629-D2E4F37397FF}" type="pres">
      <dgm:prSet presAssocID="{67626BA1-3D91-475D-9429-1AA94773E1B9}" presName="spacerBetweenCircleAndCallout" presStyleCnt="0">
        <dgm:presLayoutVars/>
      </dgm:prSet>
      <dgm:spPr/>
    </dgm:pt>
    <dgm:pt modelId="{B5A9CCEB-A798-4B55-8B1D-4BEEC4C898C9}" type="pres">
      <dgm:prSet presAssocID="{26CF4ED7-1654-4695-A8A8-7EB5A4219745}" presName="nodeText" presStyleLbl="alignAccFollowNode1" presStyleIdx="8" presStyleCnt="15">
        <dgm:presLayoutVars>
          <dgm:bulletEnabled val="1"/>
        </dgm:presLayoutVars>
      </dgm:prSet>
      <dgm:spPr/>
    </dgm:pt>
    <dgm:pt modelId="{5FE60672-C62B-40B3-8F94-90AD5F74764A}" type="pres">
      <dgm:prSet presAssocID="{67626BA1-3D91-475D-9429-1AA94773E1B9}" presName="sibTransComposite" presStyleCnt="0"/>
      <dgm:spPr/>
    </dgm:pt>
    <dgm:pt modelId="{53FCC237-BDAB-4ABC-A82E-C6258DF3B101}" type="pres">
      <dgm:prSet presAssocID="{B4FFD47A-A888-4F78-9478-3646EFF63ABA}" presName="compositeNode" presStyleCnt="0"/>
      <dgm:spPr/>
    </dgm:pt>
    <dgm:pt modelId="{06A33C55-11EB-490E-9764-EB221F80A0C0}" type="pres">
      <dgm:prSet presAssocID="{B4FFD47A-A888-4F78-9478-3646EFF63ABA}" presName="parTx" presStyleLbl="node1" presStyleIdx="0" presStyleCnt="0">
        <dgm:presLayoutVars>
          <dgm:chMax val="0"/>
          <dgm:chPref val="0"/>
          <dgm:bulletEnabled val="1"/>
        </dgm:presLayoutVars>
      </dgm:prSet>
      <dgm:spPr/>
    </dgm:pt>
    <dgm:pt modelId="{EF1A4852-CECA-4F0B-8D91-F5B53E20BC20}" type="pres">
      <dgm:prSet presAssocID="{B4FFD47A-A888-4F78-9478-3646EFF63ABA}" presName="parSh" presStyleCnt="0"/>
      <dgm:spPr/>
    </dgm:pt>
    <dgm:pt modelId="{18DE14D9-4FF1-4754-91F9-EF15378C5978}" type="pres">
      <dgm:prSet presAssocID="{B4FFD47A-A888-4F78-9478-3646EFF63ABA}" presName="lineNode" presStyleLbl="alignAccFollowNode1" presStyleIdx="9" presStyleCnt="15"/>
      <dgm:spPr/>
    </dgm:pt>
    <dgm:pt modelId="{EDB26A47-5E7D-424D-B6D8-1528F673F0B3}" type="pres">
      <dgm:prSet presAssocID="{B4FFD47A-A888-4F78-9478-3646EFF63ABA}" presName="lineArrowNode" presStyleLbl="alignAccFollowNode1" presStyleIdx="10" presStyleCnt="15"/>
      <dgm:spPr/>
    </dgm:pt>
    <dgm:pt modelId="{AD725D69-E207-42ED-A8A3-E2F01603A50B}" type="pres">
      <dgm:prSet presAssocID="{5F47DC9F-C0B8-43A4-BED7-B8CA46F7C07A}" presName="sibTransNodeCircle" presStyleLbl="alignNode1" presStyleIdx="3" presStyleCnt="5">
        <dgm:presLayoutVars>
          <dgm:chMax val="0"/>
          <dgm:bulletEnabled/>
        </dgm:presLayoutVars>
      </dgm:prSet>
      <dgm:spPr/>
    </dgm:pt>
    <dgm:pt modelId="{51415964-9216-437E-8382-44CF443BA5F9}" type="pres">
      <dgm:prSet presAssocID="{5F47DC9F-C0B8-43A4-BED7-B8CA46F7C07A}" presName="spacerBetweenCircleAndCallout" presStyleCnt="0">
        <dgm:presLayoutVars/>
      </dgm:prSet>
      <dgm:spPr/>
    </dgm:pt>
    <dgm:pt modelId="{5FD3D0B4-2E68-4485-B5E2-2D884881C2A9}" type="pres">
      <dgm:prSet presAssocID="{B4FFD47A-A888-4F78-9478-3646EFF63ABA}" presName="nodeText" presStyleLbl="alignAccFollowNode1" presStyleIdx="11" presStyleCnt="15">
        <dgm:presLayoutVars>
          <dgm:bulletEnabled val="1"/>
        </dgm:presLayoutVars>
      </dgm:prSet>
      <dgm:spPr/>
    </dgm:pt>
    <dgm:pt modelId="{4E3A32A2-4A7D-48D1-AFA5-A4E37A9AA177}" type="pres">
      <dgm:prSet presAssocID="{5F47DC9F-C0B8-43A4-BED7-B8CA46F7C07A}" presName="sibTransComposite" presStyleCnt="0"/>
      <dgm:spPr/>
    </dgm:pt>
    <dgm:pt modelId="{E1A11CA1-95A3-45C5-B872-32C2447B87F7}" type="pres">
      <dgm:prSet presAssocID="{46B2680C-CA98-444E-B024-1E461FE1B8B1}" presName="compositeNode" presStyleCnt="0"/>
      <dgm:spPr/>
    </dgm:pt>
    <dgm:pt modelId="{391FEA43-CE0A-4625-9273-CA3ABF727E0C}" type="pres">
      <dgm:prSet presAssocID="{46B2680C-CA98-444E-B024-1E461FE1B8B1}" presName="parTx" presStyleLbl="node1" presStyleIdx="0" presStyleCnt="0">
        <dgm:presLayoutVars>
          <dgm:chMax val="0"/>
          <dgm:chPref val="0"/>
          <dgm:bulletEnabled val="1"/>
        </dgm:presLayoutVars>
      </dgm:prSet>
      <dgm:spPr/>
    </dgm:pt>
    <dgm:pt modelId="{B96AF7A0-940E-4D53-8E43-1EACA3CAC52B}" type="pres">
      <dgm:prSet presAssocID="{46B2680C-CA98-444E-B024-1E461FE1B8B1}" presName="parSh" presStyleCnt="0"/>
      <dgm:spPr/>
    </dgm:pt>
    <dgm:pt modelId="{B500C8C5-3EDC-40EE-8D30-2EDEF0214ACD}" type="pres">
      <dgm:prSet presAssocID="{46B2680C-CA98-444E-B024-1E461FE1B8B1}" presName="lineNode" presStyleLbl="alignAccFollowNode1" presStyleIdx="12" presStyleCnt="15"/>
      <dgm:spPr/>
    </dgm:pt>
    <dgm:pt modelId="{8BD683E5-96EC-49DB-95C8-899B1C81F8D7}" type="pres">
      <dgm:prSet presAssocID="{46B2680C-CA98-444E-B024-1E461FE1B8B1}" presName="lineArrowNode" presStyleLbl="alignAccFollowNode1" presStyleIdx="13" presStyleCnt="15"/>
      <dgm:spPr/>
    </dgm:pt>
    <dgm:pt modelId="{4EEDE2D8-D671-435C-BBD3-1BA66A028891}" type="pres">
      <dgm:prSet presAssocID="{1D40AB2E-7270-4BF1-B6C2-3EC3D356A84D}" presName="sibTransNodeCircle" presStyleLbl="alignNode1" presStyleIdx="4" presStyleCnt="5">
        <dgm:presLayoutVars>
          <dgm:chMax val="0"/>
          <dgm:bulletEnabled/>
        </dgm:presLayoutVars>
      </dgm:prSet>
      <dgm:spPr/>
    </dgm:pt>
    <dgm:pt modelId="{33A1327A-BB3E-4F4E-88B8-CFE410E987C2}" type="pres">
      <dgm:prSet presAssocID="{1D40AB2E-7270-4BF1-B6C2-3EC3D356A84D}" presName="spacerBetweenCircleAndCallout" presStyleCnt="0">
        <dgm:presLayoutVars/>
      </dgm:prSet>
      <dgm:spPr/>
    </dgm:pt>
    <dgm:pt modelId="{296C846F-864E-4B5B-8071-E2D97B0303F8}" type="pres">
      <dgm:prSet presAssocID="{46B2680C-CA98-444E-B024-1E461FE1B8B1}" presName="nodeText" presStyleLbl="alignAccFollowNode1" presStyleIdx="14" presStyleCnt="15">
        <dgm:presLayoutVars>
          <dgm:bulletEnabled val="1"/>
        </dgm:presLayoutVars>
      </dgm:prSet>
      <dgm:spPr/>
    </dgm:pt>
  </dgm:ptLst>
  <dgm:cxnLst>
    <dgm:cxn modelId="{05EF340D-2741-4ECC-BB37-06F943746561}" type="presOf" srcId="{B4FFD47A-A888-4F78-9478-3646EFF63ABA}" destId="{5FD3D0B4-2E68-4485-B5E2-2D884881C2A9}" srcOrd="0" destOrd="0" presId="urn:microsoft.com/office/officeart/2016/7/layout/LinearArrowProcessNumbered"/>
    <dgm:cxn modelId="{A8217D44-F6C5-480D-9249-63BD62BF1419}" type="presOf" srcId="{67626BA1-3D91-475D-9429-1AA94773E1B9}" destId="{1070EAB6-4C05-467F-9720-4316BA06CE07}" srcOrd="0" destOrd="0" presId="urn:microsoft.com/office/officeart/2016/7/layout/LinearArrowProcessNumbered"/>
    <dgm:cxn modelId="{2F13566A-A11F-454F-AE4D-C9AEFCCC2E46}" srcId="{66DF78B4-04AB-4926-8C33-9133E69BD17E}" destId="{19570385-E604-4F44-ABFC-F4996275ED63}" srcOrd="0" destOrd="0" parTransId="{FEB057A9-996C-41B1-87C7-29DDB2E19F50}" sibTransId="{4D921F37-F4E4-4336-BDCF-F9B39FF63ACA}"/>
    <dgm:cxn modelId="{A2E4B095-79F6-46AD-AA49-8F8D656CABFC}" type="presOf" srcId="{66DF78B4-04AB-4926-8C33-9133E69BD17E}" destId="{D34DC86D-06E0-4F91-B1D7-EC5B22F22DBB}" srcOrd="0" destOrd="0" presId="urn:microsoft.com/office/officeart/2016/7/layout/LinearArrowProcessNumbered"/>
    <dgm:cxn modelId="{FF15009F-4B01-4103-B11B-9E5DA0F73CF8}" type="presOf" srcId="{19570385-E604-4F44-ABFC-F4996275ED63}" destId="{26E48C10-BC0C-4ED5-A089-BAA3DB1B8113}" srcOrd="0" destOrd="0" presId="urn:microsoft.com/office/officeart/2016/7/layout/LinearArrowProcessNumbered"/>
    <dgm:cxn modelId="{1F7DEDA1-E139-434F-A5A5-F89659D3D327}" type="presOf" srcId="{1D40AB2E-7270-4BF1-B6C2-3EC3D356A84D}" destId="{4EEDE2D8-D671-435C-BBD3-1BA66A028891}" srcOrd="0" destOrd="0" presId="urn:microsoft.com/office/officeart/2016/7/layout/LinearArrowProcessNumbered"/>
    <dgm:cxn modelId="{52B4B0A8-6FCA-449D-8BB3-4E661C912393}" srcId="{66DF78B4-04AB-4926-8C33-9133E69BD17E}" destId="{391943DF-CD6B-4EE0-8ED4-222D0370DB41}" srcOrd="1" destOrd="0" parTransId="{C5EC260B-91D7-478C-9AF6-F89EC8E26C1A}" sibTransId="{6D695F72-FC4C-49B6-B9A3-92C7AC81B47B}"/>
    <dgm:cxn modelId="{A6CA95AB-53D6-416E-B586-412CFF23D572}" type="presOf" srcId="{46B2680C-CA98-444E-B024-1E461FE1B8B1}" destId="{296C846F-864E-4B5B-8071-E2D97B0303F8}" srcOrd="0" destOrd="0" presId="urn:microsoft.com/office/officeart/2016/7/layout/LinearArrowProcessNumbered"/>
    <dgm:cxn modelId="{4D4FCDB5-2AAA-4A96-9DB6-58BEE32682B8}" type="presOf" srcId="{4D921F37-F4E4-4336-BDCF-F9B39FF63ACA}" destId="{19008F15-7D71-4FA0-AC72-4459B1ACE9C6}" srcOrd="0" destOrd="0" presId="urn:microsoft.com/office/officeart/2016/7/layout/LinearArrowProcessNumbered"/>
    <dgm:cxn modelId="{98AD4BB9-1354-403F-866C-C8A07E7A8513}" type="presOf" srcId="{6D695F72-FC4C-49B6-B9A3-92C7AC81B47B}" destId="{B69DF78D-DFBD-4852-A60F-D0193239DA07}" srcOrd="0" destOrd="0" presId="urn:microsoft.com/office/officeart/2016/7/layout/LinearArrowProcessNumbered"/>
    <dgm:cxn modelId="{74B4D1CE-A1FB-4D7B-B4DE-2F157FE15EFB}" type="presOf" srcId="{26CF4ED7-1654-4695-A8A8-7EB5A4219745}" destId="{B5A9CCEB-A798-4B55-8B1D-4BEEC4C898C9}" srcOrd="0" destOrd="0" presId="urn:microsoft.com/office/officeart/2016/7/layout/LinearArrowProcessNumbered"/>
    <dgm:cxn modelId="{4A3987D3-FB5D-4F60-92A7-83B38D0B61BC}" type="presOf" srcId="{391943DF-CD6B-4EE0-8ED4-222D0370DB41}" destId="{B53CB814-8E6D-4C5F-B994-E541A68374BB}" srcOrd="0" destOrd="0" presId="urn:microsoft.com/office/officeart/2016/7/layout/LinearArrowProcessNumbered"/>
    <dgm:cxn modelId="{5838E8D3-0829-4579-9E64-9BCE7799CBCB}" srcId="{66DF78B4-04AB-4926-8C33-9133E69BD17E}" destId="{B4FFD47A-A888-4F78-9478-3646EFF63ABA}" srcOrd="3" destOrd="0" parTransId="{C694615B-91AB-4407-BC85-A256B92D3E5D}" sibTransId="{5F47DC9F-C0B8-43A4-BED7-B8CA46F7C07A}"/>
    <dgm:cxn modelId="{295BE9EB-9E57-4085-8623-419526D27948}" srcId="{66DF78B4-04AB-4926-8C33-9133E69BD17E}" destId="{26CF4ED7-1654-4695-A8A8-7EB5A4219745}" srcOrd="2" destOrd="0" parTransId="{9EE92BB8-F69E-47DD-9618-B705765EB675}" sibTransId="{67626BA1-3D91-475D-9429-1AA94773E1B9}"/>
    <dgm:cxn modelId="{BF6C5CF0-9200-4807-942C-C2953155B72E}" srcId="{66DF78B4-04AB-4926-8C33-9133E69BD17E}" destId="{46B2680C-CA98-444E-B024-1E461FE1B8B1}" srcOrd="4" destOrd="0" parTransId="{F6F20E3B-A1E4-4812-955F-84222B7A7768}" sibTransId="{1D40AB2E-7270-4BF1-B6C2-3EC3D356A84D}"/>
    <dgm:cxn modelId="{5A57EDF4-FCF1-40A9-A5FA-8BC9084C2EA5}" type="presOf" srcId="{5F47DC9F-C0B8-43A4-BED7-B8CA46F7C07A}" destId="{AD725D69-E207-42ED-A8A3-E2F01603A50B}" srcOrd="0" destOrd="0" presId="urn:microsoft.com/office/officeart/2016/7/layout/LinearArrowProcessNumbered"/>
    <dgm:cxn modelId="{204C9031-1309-430E-8E6A-EFE35FB98E61}" type="presParOf" srcId="{D34DC86D-06E0-4F91-B1D7-EC5B22F22DBB}" destId="{2D678244-978D-4951-BBD7-320B7E494994}" srcOrd="0" destOrd="0" presId="urn:microsoft.com/office/officeart/2016/7/layout/LinearArrowProcessNumbered"/>
    <dgm:cxn modelId="{C2C4BFFE-6A42-41BC-A2DD-FB42F8AD9CEC}" type="presParOf" srcId="{2D678244-978D-4951-BBD7-320B7E494994}" destId="{BA57D36F-45D0-4D2B-AD07-7F7A0044DFF1}" srcOrd="0" destOrd="0" presId="urn:microsoft.com/office/officeart/2016/7/layout/LinearArrowProcessNumbered"/>
    <dgm:cxn modelId="{566F3653-5C03-4958-8B8B-902E2BE1E28B}" type="presParOf" srcId="{2D678244-978D-4951-BBD7-320B7E494994}" destId="{F6C8ED5D-3AC2-4FF4-97A5-4CE8EA856B94}" srcOrd="1" destOrd="0" presId="urn:microsoft.com/office/officeart/2016/7/layout/LinearArrowProcessNumbered"/>
    <dgm:cxn modelId="{6C5E8908-3BED-4EA3-AF16-42A5A71F8B3E}" type="presParOf" srcId="{F6C8ED5D-3AC2-4FF4-97A5-4CE8EA856B94}" destId="{7C29ADE5-84D3-4D74-BA89-702653B0A081}" srcOrd="0" destOrd="0" presId="urn:microsoft.com/office/officeart/2016/7/layout/LinearArrowProcessNumbered"/>
    <dgm:cxn modelId="{70371021-E678-4F39-93BD-FA190BEB27A3}" type="presParOf" srcId="{F6C8ED5D-3AC2-4FF4-97A5-4CE8EA856B94}" destId="{48A7EA0F-AE0A-4CC9-9493-D58FBB99E8F6}" srcOrd="1" destOrd="0" presId="urn:microsoft.com/office/officeart/2016/7/layout/LinearArrowProcessNumbered"/>
    <dgm:cxn modelId="{84D0ED55-6904-4DF4-9F1D-9FA2D828D846}" type="presParOf" srcId="{F6C8ED5D-3AC2-4FF4-97A5-4CE8EA856B94}" destId="{19008F15-7D71-4FA0-AC72-4459B1ACE9C6}" srcOrd="2" destOrd="0" presId="urn:microsoft.com/office/officeart/2016/7/layout/LinearArrowProcessNumbered"/>
    <dgm:cxn modelId="{BB715EFC-9AA8-41F5-BF9F-A29AA2E5B5E0}" type="presParOf" srcId="{F6C8ED5D-3AC2-4FF4-97A5-4CE8EA856B94}" destId="{CD6B6C91-0500-4D99-B9EE-9E5D6AA7C7DA}" srcOrd="3" destOrd="0" presId="urn:microsoft.com/office/officeart/2016/7/layout/LinearArrowProcessNumbered"/>
    <dgm:cxn modelId="{798ED90E-1032-44E4-9CC1-AECB1581C983}" type="presParOf" srcId="{2D678244-978D-4951-BBD7-320B7E494994}" destId="{26E48C10-BC0C-4ED5-A089-BAA3DB1B8113}" srcOrd="2" destOrd="0" presId="urn:microsoft.com/office/officeart/2016/7/layout/LinearArrowProcessNumbered"/>
    <dgm:cxn modelId="{17CA0715-11FD-410C-9D18-09E120E8D62D}" type="presParOf" srcId="{D34DC86D-06E0-4F91-B1D7-EC5B22F22DBB}" destId="{501BA7FE-0B60-4A01-BCB3-FAFFD531E070}" srcOrd="1" destOrd="0" presId="urn:microsoft.com/office/officeart/2016/7/layout/LinearArrowProcessNumbered"/>
    <dgm:cxn modelId="{1DAB449A-BB78-4988-B9D5-BC6BA17B2363}" type="presParOf" srcId="{D34DC86D-06E0-4F91-B1D7-EC5B22F22DBB}" destId="{AF509B3F-FC39-494E-9322-17AB09D62568}" srcOrd="2" destOrd="0" presId="urn:microsoft.com/office/officeart/2016/7/layout/LinearArrowProcessNumbered"/>
    <dgm:cxn modelId="{0CA1B7DC-82B8-499C-9D89-8DE4BC8B2E36}" type="presParOf" srcId="{AF509B3F-FC39-494E-9322-17AB09D62568}" destId="{B711DA20-C483-47D0-B2FD-AE1BC1302D40}" srcOrd="0" destOrd="0" presId="urn:microsoft.com/office/officeart/2016/7/layout/LinearArrowProcessNumbered"/>
    <dgm:cxn modelId="{3EBB0252-31A1-4531-BCCD-E0889D8C2D8D}" type="presParOf" srcId="{AF509B3F-FC39-494E-9322-17AB09D62568}" destId="{D7E7D76C-132D-4796-AF14-7016A159E3DB}" srcOrd="1" destOrd="0" presId="urn:microsoft.com/office/officeart/2016/7/layout/LinearArrowProcessNumbered"/>
    <dgm:cxn modelId="{977C7D77-2F9E-4F5B-AD45-0DA565B6A9E5}" type="presParOf" srcId="{D7E7D76C-132D-4796-AF14-7016A159E3DB}" destId="{4F0BC0CC-431B-41DB-9DC1-731AC0F044E6}" srcOrd="0" destOrd="0" presId="urn:microsoft.com/office/officeart/2016/7/layout/LinearArrowProcessNumbered"/>
    <dgm:cxn modelId="{A696F503-FC5A-44AE-9A93-BF1484CEBE6A}" type="presParOf" srcId="{D7E7D76C-132D-4796-AF14-7016A159E3DB}" destId="{A33E7220-1B5A-4D12-9F29-0F4B16E58913}" srcOrd="1" destOrd="0" presId="urn:microsoft.com/office/officeart/2016/7/layout/LinearArrowProcessNumbered"/>
    <dgm:cxn modelId="{D51A6488-5696-4AD2-B5A5-26D0E2C2EA7D}" type="presParOf" srcId="{D7E7D76C-132D-4796-AF14-7016A159E3DB}" destId="{B69DF78D-DFBD-4852-A60F-D0193239DA07}" srcOrd="2" destOrd="0" presId="urn:microsoft.com/office/officeart/2016/7/layout/LinearArrowProcessNumbered"/>
    <dgm:cxn modelId="{B982AB90-C6EA-47AA-80C7-32DFD2F7C4E1}" type="presParOf" srcId="{D7E7D76C-132D-4796-AF14-7016A159E3DB}" destId="{1F09F650-2AE3-4333-A9C7-19BFD1EDDECA}" srcOrd="3" destOrd="0" presId="urn:microsoft.com/office/officeart/2016/7/layout/LinearArrowProcessNumbered"/>
    <dgm:cxn modelId="{D613B6C4-B3C4-4A7F-9A64-6C48707117F0}" type="presParOf" srcId="{AF509B3F-FC39-494E-9322-17AB09D62568}" destId="{B53CB814-8E6D-4C5F-B994-E541A68374BB}" srcOrd="2" destOrd="0" presId="urn:microsoft.com/office/officeart/2016/7/layout/LinearArrowProcessNumbered"/>
    <dgm:cxn modelId="{8E399D9B-4E4C-4606-BF57-FF77A90FBD8A}" type="presParOf" srcId="{D34DC86D-06E0-4F91-B1D7-EC5B22F22DBB}" destId="{E976FBEC-E774-4FAF-BB06-07B296CFDFCC}" srcOrd="3" destOrd="0" presId="urn:microsoft.com/office/officeart/2016/7/layout/LinearArrowProcessNumbered"/>
    <dgm:cxn modelId="{E0E37AA5-B362-41E9-932B-DE527B66FEF6}" type="presParOf" srcId="{D34DC86D-06E0-4F91-B1D7-EC5B22F22DBB}" destId="{4E436BF9-6E2E-419E-B7B4-E81E1A78666A}" srcOrd="4" destOrd="0" presId="urn:microsoft.com/office/officeart/2016/7/layout/LinearArrowProcessNumbered"/>
    <dgm:cxn modelId="{1BD5A1BB-1DAE-4C42-991C-BE4C07114D6A}" type="presParOf" srcId="{4E436BF9-6E2E-419E-B7B4-E81E1A78666A}" destId="{772C1044-2647-42DA-BAB8-BD2440D054CB}" srcOrd="0" destOrd="0" presId="urn:microsoft.com/office/officeart/2016/7/layout/LinearArrowProcessNumbered"/>
    <dgm:cxn modelId="{EE3273F3-12F0-439E-97FE-5194C2B5178A}" type="presParOf" srcId="{4E436BF9-6E2E-419E-B7B4-E81E1A78666A}" destId="{50DCB9B5-6A9B-44F8-BE7A-A39BAA6C41D1}" srcOrd="1" destOrd="0" presId="urn:microsoft.com/office/officeart/2016/7/layout/LinearArrowProcessNumbered"/>
    <dgm:cxn modelId="{17F0E2E6-9016-4B36-88A0-AE38C2E0BBC7}" type="presParOf" srcId="{50DCB9B5-6A9B-44F8-BE7A-A39BAA6C41D1}" destId="{45CCC675-D0A0-4A3E-8714-DFCC84743C1E}" srcOrd="0" destOrd="0" presId="urn:microsoft.com/office/officeart/2016/7/layout/LinearArrowProcessNumbered"/>
    <dgm:cxn modelId="{F19B3A62-44B3-488B-BD7C-0C108D311983}" type="presParOf" srcId="{50DCB9B5-6A9B-44F8-BE7A-A39BAA6C41D1}" destId="{D7C807F1-907D-4460-9136-A5B95BCEF7A9}" srcOrd="1" destOrd="0" presId="urn:microsoft.com/office/officeart/2016/7/layout/LinearArrowProcessNumbered"/>
    <dgm:cxn modelId="{58372DC4-C4A9-4BBE-AC1B-8C483872AFE7}" type="presParOf" srcId="{50DCB9B5-6A9B-44F8-BE7A-A39BAA6C41D1}" destId="{1070EAB6-4C05-467F-9720-4316BA06CE07}" srcOrd="2" destOrd="0" presId="urn:microsoft.com/office/officeart/2016/7/layout/LinearArrowProcessNumbered"/>
    <dgm:cxn modelId="{C6F9A31C-A045-4913-9CAD-6D42FDCC66E3}" type="presParOf" srcId="{50DCB9B5-6A9B-44F8-BE7A-A39BAA6C41D1}" destId="{DFCF199E-A323-42B5-A629-D2E4F37397FF}" srcOrd="3" destOrd="0" presId="urn:microsoft.com/office/officeart/2016/7/layout/LinearArrowProcessNumbered"/>
    <dgm:cxn modelId="{C27C199D-3796-4437-B77E-EAFD51634A92}" type="presParOf" srcId="{4E436BF9-6E2E-419E-B7B4-E81E1A78666A}" destId="{B5A9CCEB-A798-4B55-8B1D-4BEEC4C898C9}" srcOrd="2" destOrd="0" presId="urn:microsoft.com/office/officeart/2016/7/layout/LinearArrowProcessNumbered"/>
    <dgm:cxn modelId="{CC623573-144E-4FFC-8C63-FF086E6C8069}" type="presParOf" srcId="{D34DC86D-06E0-4F91-B1D7-EC5B22F22DBB}" destId="{5FE60672-C62B-40B3-8F94-90AD5F74764A}" srcOrd="5" destOrd="0" presId="urn:microsoft.com/office/officeart/2016/7/layout/LinearArrowProcessNumbered"/>
    <dgm:cxn modelId="{96D0A897-63AE-44E3-B39A-B18A5E3F4E0D}" type="presParOf" srcId="{D34DC86D-06E0-4F91-B1D7-EC5B22F22DBB}" destId="{53FCC237-BDAB-4ABC-A82E-C6258DF3B101}" srcOrd="6" destOrd="0" presId="urn:microsoft.com/office/officeart/2016/7/layout/LinearArrowProcessNumbered"/>
    <dgm:cxn modelId="{73EE550A-F970-42AC-9881-0BE779C0C419}" type="presParOf" srcId="{53FCC237-BDAB-4ABC-A82E-C6258DF3B101}" destId="{06A33C55-11EB-490E-9764-EB221F80A0C0}" srcOrd="0" destOrd="0" presId="urn:microsoft.com/office/officeart/2016/7/layout/LinearArrowProcessNumbered"/>
    <dgm:cxn modelId="{DBE2AA7C-1A73-45D0-9C5A-50D41050D5E7}" type="presParOf" srcId="{53FCC237-BDAB-4ABC-A82E-C6258DF3B101}" destId="{EF1A4852-CECA-4F0B-8D91-F5B53E20BC20}" srcOrd="1" destOrd="0" presId="urn:microsoft.com/office/officeart/2016/7/layout/LinearArrowProcessNumbered"/>
    <dgm:cxn modelId="{9EB3159E-BDA0-47E3-BA3B-D6013CE25294}" type="presParOf" srcId="{EF1A4852-CECA-4F0B-8D91-F5B53E20BC20}" destId="{18DE14D9-4FF1-4754-91F9-EF15378C5978}" srcOrd="0" destOrd="0" presId="urn:microsoft.com/office/officeart/2016/7/layout/LinearArrowProcessNumbered"/>
    <dgm:cxn modelId="{3BDCA992-8074-4141-82EC-58998D012DD5}" type="presParOf" srcId="{EF1A4852-CECA-4F0B-8D91-F5B53E20BC20}" destId="{EDB26A47-5E7D-424D-B6D8-1528F673F0B3}" srcOrd="1" destOrd="0" presId="urn:microsoft.com/office/officeart/2016/7/layout/LinearArrowProcessNumbered"/>
    <dgm:cxn modelId="{06EDF074-D91A-4044-BADD-1D9422AE287D}" type="presParOf" srcId="{EF1A4852-CECA-4F0B-8D91-F5B53E20BC20}" destId="{AD725D69-E207-42ED-A8A3-E2F01603A50B}" srcOrd="2" destOrd="0" presId="urn:microsoft.com/office/officeart/2016/7/layout/LinearArrowProcessNumbered"/>
    <dgm:cxn modelId="{B4AE08B3-6D59-49BF-8F8C-FD125A6EBD56}" type="presParOf" srcId="{EF1A4852-CECA-4F0B-8D91-F5B53E20BC20}" destId="{51415964-9216-437E-8382-44CF443BA5F9}" srcOrd="3" destOrd="0" presId="urn:microsoft.com/office/officeart/2016/7/layout/LinearArrowProcessNumbered"/>
    <dgm:cxn modelId="{A20EF1CA-29C5-4704-B1BE-DD511A3E2B5B}" type="presParOf" srcId="{53FCC237-BDAB-4ABC-A82E-C6258DF3B101}" destId="{5FD3D0B4-2E68-4485-B5E2-2D884881C2A9}" srcOrd="2" destOrd="0" presId="urn:microsoft.com/office/officeart/2016/7/layout/LinearArrowProcessNumbered"/>
    <dgm:cxn modelId="{0E4A45E4-2D86-47D9-BF46-AD52785B26D5}" type="presParOf" srcId="{D34DC86D-06E0-4F91-B1D7-EC5B22F22DBB}" destId="{4E3A32A2-4A7D-48D1-AFA5-A4E37A9AA177}" srcOrd="7" destOrd="0" presId="urn:microsoft.com/office/officeart/2016/7/layout/LinearArrowProcessNumbered"/>
    <dgm:cxn modelId="{D914B816-CF79-4A6F-BEDE-96BA4EF3CAAA}" type="presParOf" srcId="{D34DC86D-06E0-4F91-B1D7-EC5B22F22DBB}" destId="{E1A11CA1-95A3-45C5-B872-32C2447B87F7}" srcOrd="8" destOrd="0" presId="urn:microsoft.com/office/officeart/2016/7/layout/LinearArrowProcessNumbered"/>
    <dgm:cxn modelId="{3B0B5079-2476-4165-9C7C-67D4DA82ADBF}" type="presParOf" srcId="{E1A11CA1-95A3-45C5-B872-32C2447B87F7}" destId="{391FEA43-CE0A-4625-9273-CA3ABF727E0C}" srcOrd="0" destOrd="0" presId="urn:microsoft.com/office/officeart/2016/7/layout/LinearArrowProcessNumbered"/>
    <dgm:cxn modelId="{B4F06548-9197-4B97-AC65-EBDC9D6122A4}" type="presParOf" srcId="{E1A11CA1-95A3-45C5-B872-32C2447B87F7}" destId="{B96AF7A0-940E-4D53-8E43-1EACA3CAC52B}" srcOrd="1" destOrd="0" presId="urn:microsoft.com/office/officeart/2016/7/layout/LinearArrowProcessNumbered"/>
    <dgm:cxn modelId="{7048A283-35BF-4109-A3B8-2714436392E3}" type="presParOf" srcId="{B96AF7A0-940E-4D53-8E43-1EACA3CAC52B}" destId="{B500C8C5-3EDC-40EE-8D30-2EDEF0214ACD}" srcOrd="0" destOrd="0" presId="urn:microsoft.com/office/officeart/2016/7/layout/LinearArrowProcessNumbered"/>
    <dgm:cxn modelId="{28E29BE2-EE05-45CF-B104-C0205DDB9FE4}" type="presParOf" srcId="{B96AF7A0-940E-4D53-8E43-1EACA3CAC52B}" destId="{8BD683E5-96EC-49DB-95C8-899B1C81F8D7}" srcOrd="1" destOrd="0" presId="urn:microsoft.com/office/officeart/2016/7/layout/LinearArrowProcessNumbered"/>
    <dgm:cxn modelId="{88063852-1F1D-45EE-86AD-8BBDA9A46595}" type="presParOf" srcId="{B96AF7A0-940E-4D53-8E43-1EACA3CAC52B}" destId="{4EEDE2D8-D671-435C-BBD3-1BA66A028891}" srcOrd="2" destOrd="0" presId="urn:microsoft.com/office/officeart/2016/7/layout/LinearArrowProcessNumbered"/>
    <dgm:cxn modelId="{2439A222-5374-4D73-BA89-EEA13695CD59}" type="presParOf" srcId="{B96AF7A0-940E-4D53-8E43-1EACA3CAC52B}" destId="{33A1327A-BB3E-4F4E-88B8-CFE410E987C2}" srcOrd="3" destOrd="0" presId="urn:microsoft.com/office/officeart/2016/7/layout/LinearArrowProcessNumbered"/>
    <dgm:cxn modelId="{FD801143-E9D8-4233-9DBA-511308FFC483}" type="presParOf" srcId="{E1A11CA1-95A3-45C5-B872-32C2447B87F7}" destId="{296C846F-864E-4B5B-8071-E2D97B0303F8}"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ADE5-84D3-4D74-BA89-702653B0A081}">
      <dsp:nvSpPr>
        <dsp:cNvPr id="0" name=""/>
        <dsp:cNvSpPr/>
      </dsp:nvSpPr>
      <dsp:spPr>
        <a:xfrm>
          <a:off x="449222" y="131562"/>
          <a:ext cx="357195" cy="71"/>
        </a:xfrm>
        <a:prstGeom prst="rect">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7EA0F-AE0A-4CC9-9493-D58FBB99E8F6}">
      <dsp:nvSpPr>
        <dsp:cNvPr id="0" name=""/>
        <dsp:cNvSpPr/>
      </dsp:nvSpPr>
      <dsp:spPr>
        <a:xfrm>
          <a:off x="827849" y="101593"/>
          <a:ext cx="41077" cy="77078"/>
        </a:xfrm>
        <a:prstGeom prst="chevron">
          <a:avLst>
            <a:gd name="adj" fmla="val 9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8F15-7D71-4FA0-AC72-4459B1ACE9C6}">
      <dsp:nvSpPr>
        <dsp:cNvPr id="0" name=""/>
        <dsp:cNvSpPr/>
      </dsp:nvSpPr>
      <dsp:spPr>
        <a:xfrm>
          <a:off x="273053" y="79"/>
          <a:ext cx="263038" cy="263038"/>
        </a:xfrm>
        <a:prstGeom prst="ellips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11574" y="38600"/>
        <a:ext cx="185996" cy="185996"/>
      </dsp:txXfrm>
    </dsp:sp>
    <dsp:sp modelId="{26E48C10-BC0C-4ED5-A089-BAA3DB1B8113}">
      <dsp:nvSpPr>
        <dsp:cNvPr id="0" name=""/>
        <dsp:cNvSpPr/>
      </dsp:nvSpPr>
      <dsp:spPr>
        <a:xfrm>
          <a:off x="2727" y="428634"/>
          <a:ext cx="803689" cy="1309217"/>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QAP</a:t>
          </a:r>
        </a:p>
      </dsp:txBody>
      <dsp:txXfrm>
        <a:off x="2727" y="589372"/>
        <a:ext cx="803689" cy="1148479"/>
      </dsp:txXfrm>
    </dsp:sp>
    <dsp:sp modelId="{4F0BC0CC-431B-41DB-9DC1-731AC0F044E6}">
      <dsp:nvSpPr>
        <dsp:cNvPr id="0" name=""/>
        <dsp:cNvSpPr/>
      </dsp:nvSpPr>
      <dsp:spPr>
        <a:xfrm>
          <a:off x="895716" y="131512"/>
          <a:ext cx="803689" cy="71"/>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20-1B5A-4D12-9F29-0F4B16E58913}">
      <dsp:nvSpPr>
        <dsp:cNvPr id="0" name=""/>
        <dsp:cNvSpPr/>
      </dsp:nvSpPr>
      <dsp:spPr>
        <a:xfrm>
          <a:off x="1720838" y="101544"/>
          <a:ext cx="41077" cy="77125"/>
        </a:xfrm>
        <a:prstGeom prst="chevron">
          <a:avLst>
            <a:gd name="adj" fmla="val 9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F78D-DFBD-4852-A60F-D0193239DA07}">
      <dsp:nvSpPr>
        <dsp:cNvPr id="0" name=""/>
        <dsp:cNvSpPr/>
      </dsp:nvSpPr>
      <dsp:spPr>
        <a:xfrm>
          <a:off x="1166042" y="29"/>
          <a:ext cx="263038" cy="263038"/>
        </a:xfrm>
        <a:prstGeom prst="ellips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04563" y="38550"/>
        <a:ext cx="185996" cy="185996"/>
      </dsp:txXfrm>
    </dsp:sp>
    <dsp:sp modelId="{B53CB814-8E6D-4C5F-B994-E541A68374BB}">
      <dsp:nvSpPr>
        <dsp:cNvPr id="0" name=""/>
        <dsp:cNvSpPr/>
      </dsp:nvSpPr>
      <dsp:spPr>
        <a:xfrm>
          <a:off x="895716" y="428634"/>
          <a:ext cx="803689" cy="1309217"/>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Team</a:t>
          </a:r>
        </a:p>
      </dsp:txBody>
      <dsp:txXfrm>
        <a:off x="895716" y="589372"/>
        <a:ext cx="803689" cy="1148479"/>
      </dsp:txXfrm>
    </dsp:sp>
    <dsp:sp modelId="{45CCC675-D0A0-4A3E-8714-DFCC84743C1E}">
      <dsp:nvSpPr>
        <dsp:cNvPr id="0" name=""/>
        <dsp:cNvSpPr/>
      </dsp:nvSpPr>
      <dsp:spPr>
        <a:xfrm>
          <a:off x="1788705" y="131493"/>
          <a:ext cx="803689" cy="71"/>
        </a:xfrm>
        <a:prstGeom prst="rect">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807F1-907D-4460-9136-A5B95BCEF7A9}">
      <dsp:nvSpPr>
        <dsp:cNvPr id="0" name=""/>
        <dsp:cNvSpPr/>
      </dsp:nvSpPr>
      <dsp:spPr>
        <a:xfrm>
          <a:off x="2613827" y="101524"/>
          <a:ext cx="41077" cy="77142"/>
        </a:xfrm>
        <a:prstGeom prst="chevron">
          <a:avLst>
            <a:gd name="adj" fmla="val 9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EAB6-4C05-467F-9720-4316BA06CE07}">
      <dsp:nvSpPr>
        <dsp:cNvPr id="0" name=""/>
        <dsp:cNvSpPr/>
      </dsp:nvSpPr>
      <dsp:spPr>
        <a:xfrm>
          <a:off x="2059031" y="10"/>
          <a:ext cx="263038" cy="263038"/>
        </a:xfrm>
        <a:prstGeom prst="ellips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097552" y="38531"/>
        <a:ext cx="185996" cy="185996"/>
      </dsp:txXfrm>
    </dsp:sp>
    <dsp:sp modelId="{B5A9CCEB-A798-4B55-8B1D-4BEEC4C898C9}">
      <dsp:nvSpPr>
        <dsp:cNvPr id="0" name=""/>
        <dsp:cNvSpPr/>
      </dsp:nvSpPr>
      <dsp:spPr>
        <a:xfrm>
          <a:off x="1788705" y="428634"/>
          <a:ext cx="803689" cy="1309217"/>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dsp:txBody>
      <dsp:txXfrm>
        <a:off x="1788705" y="589372"/>
        <a:ext cx="803689" cy="1148479"/>
      </dsp:txXfrm>
    </dsp:sp>
    <dsp:sp modelId="{18DE14D9-4FF1-4754-91F9-EF15378C5978}">
      <dsp:nvSpPr>
        <dsp:cNvPr id="0" name=""/>
        <dsp:cNvSpPr/>
      </dsp:nvSpPr>
      <dsp:spPr>
        <a:xfrm>
          <a:off x="2681694" y="131485"/>
          <a:ext cx="803689" cy="71"/>
        </a:xfrm>
        <a:prstGeom prst="rect">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26A47-5E7D-424D-B6D8-1528F673F0B3}">
      <dsp:nvSpPr>
        <dsp:cNvPr id="0" name=""/>
        <dsp:cNvSpPr/>
      </dsp:nvSpPr>
      <dsp:spPr>
        <a:xfrm>
          <a:off x="3506816" y="101517"/>
          <a:ext cx="41077" cy="77149"/>
        </a:xfrm>
        <a:prstGeom prst="chevron">
          <a:avLst>
            <a:gd name="adj" fmla="val 9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25D69-E207-42ED-A8A3-E2F01603A50B}">
      <dsp:nvSpPr>
        <dsp:cNvPr id="0" name=""/>
        <dsp:cNvSpPr/>
      </dsp:nvSpPr>
      <dsp:spPr>
        <a:xfrm>
          <a:off x="2952020" y="2"/>
          <a:ext cx="263038" cy="263038"/>
        </a:xfrm>
        <a:prstGeom prst="ellips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990541" y="38523"/>
        <a:ext cx="185996" cy="185996"/>
      </dsp:txXfrm>
    </dsp:sp>
    <dsp:sp modelId="{5FD3D0B4-2E68-4485-B5E2-2D884881C2A9}">
      <dsp:nvSpPr>
        <dsp:cNvPr id="0" name=""/>
        <dsp:cNvSpPr/>
      </dsp:nvSpPr>
      <dsp:spPr>
        <a:xfrm>
          <a:off x="2681694" y="428634"/>
          <a:ext cx="803689" cy="1309217"/>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mods</a:t>
          </a:r>
        </a:p>
      </dsp:txBody>
      <dsp:txXfrm>
        <a:off x="2681694" y="589372"/>
        <a:ext cx="803689" cy="1148479"/>
      </dsp:txXfrm>
    </dsp:sp>
    <dsp:sp modelId="{B500C8C5-3EDC-40EE-8D30-2EDEF0214ACD}">
      <dsp:nvSpPr>
        <dsp:cNvPr id="0" name=""/>
        <dsp:cNvSpPr/>
      </dsp:nvSpPr>
      <dsp:spPr>
        <a:xfrm>
          <a:off x="3574683" y="131483"/>
          <a:ext cx="401844" cy="71"/>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E2D8-D671-435C-BBD3-1BA66A028891}">
      <dsp:nvSpPr>
        <dsp:cNvPr id="0" name=""/>
        <dsp:cNvSpPr/>
      </dsp:nvSpPr>
      <dsp:spPr>
        <a:xfrm>
          <a:off x="3845009" y="0"/>
          <a:ext cx="263038" cy="263038"/>
        </a:xfrm>
        <a:prstGeom prst="ellips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3883530" y="38521"/>
        <a:ext cx="185996" cy="185996"/>
      </dsp:txXfrm>
    </dsp:sp>
    <dsp:sp modelId="{296C846F-864E-4B5B-8071-E2D97B0303F8}">
      <dsp:nvSpPr>
        <dsp:cNvPr id="0" name=""/>
        <dsp:cNvSpPr/>
      </dsp:nvSpPr>
      <dsp:spPr>
        <a:xfrm>
          <a:off x="3574683" y="428634"/>
          <a:ext cx="803689" cy="1309217"/>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a:t>
          </a:r>
        </a:p>
      </dsp:txBody>
      <dsp:txXfrm>
        <a:off x="3574683" y="589372"/>
        <a:ext cx="803689" cy="1148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ADE5-84D3-4D74-BA89-702653B0A081}">
      <dsp:nvSpPr>
        <dsp:cNvPr id="0" name=""/>
        <dsp:cNvSpPr/>
      </dsp:nvSpPr>
      <dsp:spPr>
        <a:xfrm>
          <a:off x="449222" y="131562"/>
          <a:ext cx="357195" cy="71"/>
        </a:xfrm>
        <a:prstGeom prst="rect">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7EA0F-AE0A-4CC9-9493-D58FBB99E8F6}">
      <dsp:nvSpPr>
        <dsp:cNvPr id="0" name=""/>
        <dsp:cNvSpPr/>
      </dsp:nvSpPr>
      <dsp:spPr>
        <a:xfrm>
          <a:off x="827849" y="101593"/>
          <a:ext cx="41077" cy="77078"/>
        </a:xfrm>
        <a:prstGeom prst="chevron">
          <a:avLst>
            <a:gd name="adj" fmla="val 9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8F15-7D71-4FA0-AC72-4459B1ACE9C6}">
      <dsp:nvSpPr>
        <dsp:cNvPr id="0" name=""/>
        <dsp:cNvSpPr/>
      </dsp:nvSpPr>
      <dsp:spPr>
        <a:xfrm>
          <a:off x="273053" y="79"/>
          <a:ext cx="263038" cy="263038"/>
        </a:xfrm>
        <a:prstGeom prst="ellips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11574" y="38600"/>
        <a:ext cx="185996" cy="185996"/>
      </dsp:txXfrm>
    </dsp:sp>
    <dsp:sp modelId="{26E48C10-BC0C-4ED5-A089-BAA3DB1B8113}">
      <dsp:nvSpPr>
        <dsp:cNvPr id="0" name=""/>
        <dsp:cNvSpPr/>
      </dsp:nvSpPr>
      <dsp:spPr>
        <a:xfrm>
          <a:off x="2727" y="428634"/>
          <a:ext cx="803689" cy="1309217"/>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QAP</a:t>
          </a:r>
        </a:p>
      </dsp:txBody>
      <dsp:txXfrm>
        <a:off x="2727" y="589372"/>
        <a:ext cx="803689" cy="1148479"/>
      </dsp:txXfrm>
    </dsp:sp>
    <dsp:sp modelId="{4F0BC0CC-431B-41DB-9DC1-731AC0F044E6}">
      <dsp:nvSpPr>
        <dsp:cNvPr id="0" name=""/>
        <dsp:cNvSpPr/>
      </dsp:nvSpPr>
      <dsp:spPr>
        <a:xfrm>
          <a:off x="895716" y="131512"/>
          <a:ext cx="803689" cy="71"/>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20-1B5A-4D12-9F29-0F4B16E58913}">
      <dsp:nvSpPr>
        <dsp:cNvPr id="0" name=""/>
        <dsp:cNvSpPr/>
      </dsp:nvSpPr>
      <dsp:spPr>
        <a:xfrm>
          <a:off x="1720838" y="101544"/>
          <a:ext cx="41077" cy="77125"/>
        </a:xfrm>
        <a:prstGeom prst="chevron">
          <a:avLst>
            <a:gd name="adj" fmla="val 9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F78D-DFBD-4852-A60F-D0193239DA07}">
      <dsp:nvSpPr>
        <dsp:cNvPr id="0" name=""/>
        <dsp:cNvSpPr/>
      </dsp:nvSpPr>
      <dsp:spPr>
        <a:xfrm>
          <a:off x="1166042" y="29"/>
          <a:ext cx="263038" cy="263038"/>
        </a:xfrm>
        <a:prstGeom prst="ellips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04563" y="38550"/>
        <a:ext cx="185996" cy="185996"/>
      </dsp:txXfrm>
    </dsp:sp>
    <dsp:sp modelId="{B53CB814-8E6D-4C5F-B994-E541A68374BB}">
      <dsp:nvSpPr>
        <dsp:cNvPr id="0" name=""/>
        <dsp:cNvSpPr/>
      </dsp:nvSpPr>
      <dsp:spPr>
        <a:xfrm>
          <a:off x="895716" y="428634"/>
          <a:ext cx="803689" cy="1309217"/>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Team</a:t>
          </a:r>
        </a:p>
      </dsp:txBody>
      <dsp:txXfrm>
        <a:off x="895716" y="589372"/>
        <a:ext cx="803689" cy="1148479"/>
      </dsp:txXfrm>
    </dsp:sp>
    <dsp:sp modelId="{45CCC675-D0A0-4A3E-8714-DFCC84743C1E}">
      <dsp:nvSpPr>
        <dsp:cNvPr id="0" name=""/>
        <dsp:cNvSpPr/>
      </dsp:nvSpPr>
      <dsp:spPr>
        <a:xfrm>
          <a:off x="1788705" y="131493"/>
          <a:ext cx="803689" cy="71"/>
        </a:xfrm>
        <a:prstGeom prst="rect">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807F1-907D-4460-9136-A5B95BCEF7A9}">
      <dsp:nvSpPr>
        <dsp:cNvPr id="0" name=""/>
        <dsp:cNvSpPr/>
      </dsp:nvSpPr>
      <dsp:spPr>
        <a:xfrm>
          <a:off x="2613827" y="101524"/>
          <a:ext cx="41077" cy="77142"/>
        </a:xfrm>
        <a:prstGeom prst="chevron">
          <a:avLst>
            <a:gd name="adj" fmla="val 9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EAB6-4C05-467F-9720-4316BA06CE07}">
      <dsp:nvSpPr>
        <dsp:cNvPr id="0" name=""/>
        <dsp:cNvSpPr/>
      </dsp:nvSpPr>
      <dsp:spPr>
        <a:xfrm>
          <a:off x="2059031" y="10"/>
          <a:ext cx="263038" cy="263038"/>
        </a:xfrm>
        <a:prstGeom prst="ellips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097552" y="38531"/>
        <a:ext cx="185996" cy="185996"/>
      </dsp:txXfrm>
    </dsp:sp>
    <dsp:sp modelId="{B5A9CCEB-A798-4B55-8B1D-4BEEC4C898C9}">
      <dsp:nvSpPr>
        <dsp:cNvPr id="0" name=""/>
        <dsp:cNvSpPr/>
      </dsp:nvSpPr>
      <dsp:spPr>
        <a:xfrm>
          <a:off x="1788705" y="428634"/>
          <a:ext cx="803689" cy="1309217"/>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dsp:txBody>
      <dsp:txXfrm>
        <a:off x="1788705" y="589372"/>
        <a:ext cx="803689" cy="1148479"/>
      </dsp:txXfrm>
    </dsp:sp>
    <dsp:sp modelId="{18DE14D9-4FF1-4754-91F9-EF15378C5978}">
      <dsp:nvSpPr>
        <dsp:cNvPr id="0" name=""/>
        <dsp:cNvSpPr/>
      </dsp:nvSpPr>
      <dsp:spPr>
        <a:xfrm>
          <a:off x="2681694" y="131485"/>
          <a:ext cx="803689" cy="71"/>
        </a:xfrm>
        <a:prstGeom prst="rect">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26A47-5E7D-424D-B6D8-1528F673F0B3}">
      <dsp:nvSpPr>
        <dsp:cNvPr id="0" name=""/>
        <dsp:cNvSpPr/>
      </dsp:nvSpPr>
      <dsp:spPr>
        <a:xfrm>
          <a:off x="3506816" y="101517"/>
          <a:ext cx="41077" cy="77149"/>
        </a:xfrm>
        <a:prstGeom prst="chevron">
          <a:avLst>
            <a:gd name="adj" fmla="val 9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25D69-E207-42ED-A8A3-E2F01603A50B}">
      <dsp:nvSpPr>
        <dsp:cNvPr id="0" name=""/>
        <dsp:cNvSpPr/>
      </dsp:nvSpPr>
      <dsp:spPr>
        <a:xfrm>
          <a:off x="2952020" y="2"/>
          <a:ext cx="263038" cy="263038"/>
        </a:xfrm>
        <a:prstGeom prst="ellips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990541" y="38523"/>
        <a:ext cx="185996" cy="185996"/>
      </dsp:txXfrm>
    </dsp:sp>
    <dsp:sp modelId="{5FD3D0B4-2E68-4485-B5E2-2D884881C2A9}">
      <dsp:nvSpPr>
        <dsp:cNvPr id="0" name=""/>
        <dsp:cNvSpPr/>
      </dsp:nvSpPr>
      <dsp:spPr>
        <a:xfrm>
          <a:off x="2681694" y="428634"/>
          <a:ext cx="803689" cy="1309217"/>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mods</a:t>
          </a:r>
        </a:p>
      </dsp:txBody>
      <dsp:txXfrm>
        <a:off x="2681694" y="589372"/>
        <a:ext cx="803689" cy="1148479"/>
      </dsp:txXfrm>
    </dsp:sp>
    <dsp:sp modelId="{B500C8C5-3EDC-40EE-8D30-2EDEF0214ACD}">
      <dsp:nvSpPr>
        <dsp:cNvPr id="0" name=""/>
        <dsp:cNvSpPr/>
      </dsp:nvSpPr>
      <dsp:spPr>
        <a:xfrm>
          <a:off x="3574683" y="131483"/>
          <a:ext cx="401844" cy="71"/>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E2D8-D671-435C-BBD3-1BA66A028891}">
      <dsp:nvSpPr>
        <dsp:cNvPr id="0" name=""/>
        <dsp:cNvSpPr/>
      </dsp:nvSpPr>
      <dsp:spPr>
        <a:xfrm>
          <a:off x="3845009" y="0"/>
          <a:ext cx="263038" cy="263038"/>
        </a:xfrm>
        <a:prstGeom prst="ellips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3883530" y="38521"/>
        <a:ext cx="185996" cy="185996"/>
      </dsp:txXfrm>
    </dsp:sp>
    <dsp:sp modelId="{296C846F-864E-4B5B-8071-E2D97B0303F8}">
      <dsp:nvSpPr>
        <dsp:cNvPr id="0" name=""/>
        <dsp:cNvSpPr/>
      </dsp:nvSpPr>
      <dsp:spPr>
        <a:xfrm>
          <a:off x="3574683" y="428634"/>
          <a:ext cx="803689" cy="1309217"/>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a:t>
          </a:r>
        </a:p>
      </dsp:txBody>
      <dsp:txXfrm>
        <a:off x="3574683" y="589372"/>
        <a:ext cx="803689" cy="1148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ADE5-84D3-4D74-BA89-702653B0A081}">
      <dsp:nvSpPr>
        <dsp:cNvPr id="0" name=""/>
        <dsp:cNvSpPr/>
      </dsp:nvSpPr>
      <dsp:spPr>
        <a:xfrm>
          <a:off x="449222" y="131562"/>
          <a:ext cx="357195" cy="71"/>
        </a:xfrm>
        <a:prstGeom prst="rect">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7EA0F-AE0A-4CC9-9493-D58FBB99E8F6}">
      <dsp:nvSpPr>
        <dsp:cNvPr id="0" name=""/>
        <dsp:cNvSpPr/>
      </dsp:nvSpPr>
      <dsp:spPr>
        <a:xfrm>
          <a:off x="827849" y="101593"/>
          <a:ext cx="41077" cy="77078"/>
        </a:xfrm>
        <a:prstGeom prst="chevron">
          <a:avLst>
            <a:gd name="adj" fmla="val 9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8F15-7D71-4FA0-AC72-4459B1ACE9C6}">
      <dsp:nvSpPr>
        <dsp:cNvPr id="0" name=""/>
        <dsp:cNvSpPr/>
      </dsp:nvSpPr>
      <dsp:spPr>
        <a:xfrm>
          <a:off x="273053" y="79"/>
          <a:ext cx="263038" cy="263038"/>
        </a:xfrm>
        <a:prstGeom prst="ellips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11574" y="38600"/>
        <a:ext cx="185996" cy="185996"/>
      </dsp:txXfrm>
    </dsp:sp>
    <dsp:sp modelId="{26E48C10-BC0C-4ED5-A089-BAA3DB1B8113}">
      <dsp:nvSpPr>
        <dsp:cNvPr id="0" name=""/>
        <dsp:cNvSpPr/>
      </dsp:nvSpPr>
      <dsp:spPr>
        <a:xfrm>
          <a:off x="2727" y="428634"/>
          <a:ext cx="803689" cy="1309217"/>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QAP</a:t>
          </a:r>
        </a:p>
      </dsp:txBody>
      <dsp:txXfrm>
        <a:off x="2727" y="589372"/>
        <a:ext cx="803689" cy="1148479"/>
      </dsp:txXfrm>
    </dsp:sp>
    <dsp:sp modelId="{4F0BC0CC-431B-41DB-9DC1-731AC0F044E6}">
      <dsp:nvSpPr>
        <dsp:cNvPr id="0" name=""/>
        <dsp:cNvSpPr/>
      </dsp:nvSpPr>
      <dsp:spPr>
        <a:xfrm>
          <a:off x="895716" y="131512"/>
          <a:ext cx="803689" cy="71"/>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20-1B5A-4D12-9F29-0F4B16E58913}">
      <dsp:nvSpPr>
        <dsp:cNvPr id="0" name=""/>
        <dsp:cNvSpPr/>
      </dsp:nvSpPr>
      <dsp:spPr>
        <a:xfrm>
          <a:off x="1720838" y="101544"/>
          <a:ext cx="41077" cy="77125"/>
        </a:xfrm>
        <a:prstGeom prst="chevron">
          <a:avLst>
            <a:gd name="adj" fmla="val 9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F78D-DFBD-4852-A60F-D0193239DA07}">
      <dsp:nvSpPr>
        <dsp:cNvPr id="0" name=""/>
        <dsp:cNvSpPr/>
      </dsp:nvSpPr>
      <dsp:spPr>
        <a:xfrm>
          <a:off x="1166042" y="29"/>
          <a:ext cx="263038" cy="263038"/>
        </a:xfrm>
        <a:prstGeom prst="ellips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04563" y="38550"/>
        <a:ext cx="185996" cy="185996"/>
      </dsp:txXfrm>
    </dsp:sp>
    <dsp:sp modelId="{B53CB814-8E6D-4C5F-B994-E541A68374BB}">
      <dsp:nvSpPr>
        <dsp:cNvPr id="0" name=""/>
        <dsp:cNvSpPr/>
      </dsp:nvSpPr>
      <dsp:spPr>
        <a:xfrm>
          <a:off x="895716" y="428634"/>
          <a:ext cx="803689" cy="1309217"/>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Team</a:t>
          </a:r>
        </a:p>
      </dsp:txBody>
      <dsp:txXfrm>
        <a:off x="895716" y="589372"/>
        <a:ext cx="803689" cy="1148479"/>
      </dsp:txXfrm>
    </dsp:sp>
    <dsp:sp modelId="{45CCC675-D0A0-4A3E-8714-DFCC84743C1E}">
      <dsp:nvSpPr>
        <dsp:cNvPr id="0" name=""/>
        <dsp:cNvSpPr/>
      </dsp:nvSpPr>
      <dsp:spPr>
        <a:xfrm>
          <a:off x="1788705" y="131493"/>
          <a:ext cx="803689" cy="71"/>
        </a:xfrm>
        <a:prstGeom prst="rect">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807F1-907D-4460-9136-A5B95BCEF7A9}">
      <dsp:nvSpPr>
        <dsp:cNvPr id="0" name=""/>
        <dsp:cNvSpPr/>
      </dsp:nvSpPr>
      <dsp:spPr>
        <a:xfrm>
          <a:off x="2613827" y="101524"/>
          <a:ext cx="41077" cy="77142"/>
        </a:xfrm>
        <a:prstGeom prst="chevron">
          <a:avLst>
            <a:gd name="adj" fmla="val 9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EAB6-4C05-467F-9720-4316BA06CE07}">
      <dsp:nvSpPr>
        <dsp:cNvPr id="0" name=""/>
        <dsp:cNvSpPr/>
      </dsp:nvSpPr>
      <dsp:spPr>
        <a:xfrm>
          <a:off x="2059031" y="10"/>
          <a:ext cx="263038" cy="263038"/>
        </a:xfrm>
        <a:prstGeom prst="ellips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097552" y="38531"/>
        <a:ext cx="185996" cy="185996"/>
      </dsp:txXfrm>
    </dsp:sp>
    <dsp:sp modelId="{B5A9CCEB-A798-4B55-8B1D-4BEEC4C898C9}">
      <dsp:nvSpPr>
        <dsp:cNvPr id="0" name=""/>
        <dsp:cNvSpPr/>
      </dsp:nvSpPr>
      <dsp:spPr>
        <a:xfrm>
          <a:off x="1788705" y="428634"/>
          <a:ext cx="803689" cy="1309217"/>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dsp:txBody>
      <dsp:txXfrm>
        <a:off x="1788705" y="589372"/>
        <a:ext cx="803689" cy="1148479"/>
      </dsp:txXfrm>
    </dsp:sp>
    <dsp:sp modelId="{18DE14D9-4FF1-4754-91F9-EF15378C5978}">
      <dsp:nvSpPr>
        <dsp:cNvPr id="0" name=""/>
        <dsp:cNvSpPr/>
      </dsp:nvSpPr>
      <dsp:spPr>
        <a:xfrm>
          <a:off x="2681694" y="131485"/>
          <a:ext cx="803689" cy="71"/>
        </a:xfrm>
        <a:prstGeom prst="rect">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26A47-5E7D-424D-B6D8-1528F673F0B3}">
      <dsp:nvSpPr>
        <dsp:cNvPr id="0" name=""/>
        <dsp:cNvSpPr/>
      </dsp:nvSpPr>
      <dsp:spPr>
        <a:xfrm>
          <a:off x="3506816" y="101517"/>
          <a:ext cx="41077" cy="77149"/>
        </a:xfrm>
        <a:prstGeom prst="chevron">
          <a:avLst>
            <a:gd name="adj" fmla="val 9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25D69-E207-42ED-A8A3-E2F01603A50B}">
      <dsp:nvSpPr>
        <dsp:cNvPr id="0" name=""/>
        <dsp:cNvSpPr/>
      </dsp:nvSpPr>
      <dsp:spPr>
        <a:xfrm>
          <a:off x="2952020" y="2"/>
          <a:ext cx="263038" cy="263038"/>
        </a:xfrm>
        <a:prstGeom prst="ellips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990541" y="38523"/>
        <a:ext cx="185996" cy="185996"/>
      </dsp:txXfrm>
    </dsp:sp>
    <dsp:sp modelId="{5FD3D0B4-2E68-4485-B5E2-2D884881C2A9}">
      <dsp:nvSpPr>
        <dsp:cNvPr id="0" name=""/>
        <dsp:cNvSpPr/>
      </dsp:nvSpPr>
      <dsp:spPr>
        <a:xfrm>
          <a:off x="2681694" y="428634"/>
          <a:ext cx="803689" cy="1309217"/>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mods</a:t>
          </a:r>
        </a:p>
      </dsp:txBody>
      <dsp:txXfrm>
        <a:off x="2681694" y="589372"/>
        <a:ext cx="803689" cy="1148479"/>
      </dsp:txXfrm>
    </dsp:sp>
    <dsp:sp modelId="{B500C8C5-3EDC-40EE-8D30-2EDEF0214ACD}">
      <dsp:nvSpPr>
        <dsp:cNvPr id="0" name=""/>
        <dsp:cNvSpPr/>
      </dsp:nvSpPr>
      <dsp:spPr>
        <a:xfrm>
          <a:off x="3574683" y="131483"/>
          <a:ext cx="401844" cy="71"/>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E2D8-D671-435C-BBD3-1BA66A028891}">
      <dsp:nvSpPr>
        <dsp:cNvPr id="0" name=""/>
        <dsp:cNvSpPr/>
      </dsp:nvSpPr>
      <dsp:spPr>
        <a:xfrm>
          <a:off x="3845009" y="0"/>
          <a:ext cx="263038" cy="263038"/>
        </a:xfrm>
        <a:prstGeom prst="ellips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3883530" y="38521"/>
        <a:ext cx="185996" cy="185996"/>
      </dsp:txXfrm>
    </dsp:sp>
    <dsp:sp modelId="{296C846F-864E-4B5B-8071-E2D97B0303F8}">
      <dsp:nvSpPr>
        <dsp:cNvPr id="0" name=""/>
        <dsp:cNvSpPr/>
      </dsp:nvSpPr>
      <dsp:spPr>
        <a:xfrm>
          <a:off x="3574683" y="428634"/>
          <a:ext cx="803689" cy="1309217"/>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a:t>
          </a:r>
        </a:p>
      </dsp:txBody>
      <dsp:txXfrm>
        <a:off x="3574683" y="589372"/>
        <a:ext cx="803689" cy="1148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ADE5-84D3-4D74-BA89-702653B0A081}">
      <dsp:nvSpPr>
        <dsp:cNvPr id="0" name=""/>
        <dsp:cNvSpPr/>
      </dsp:nvSpPr>
      <dsp:spPr>
        <a:xfrm>
          <a:off x="449222" y="131562"/>
          <a:ext cx="357195" cy="71"/>
        </a:xfrm>
        <a:prstGeom prst="rect">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7EA0F-AE0A-4CC9-9493-D58FBB99E8F6}">
      <dsp:nvSpPr>
        <dsp:cNvPr id="0" name=""/>
        <dsp:cNvSpPr/>
      </dsp:nvSpPr>
      <dsp:spPr>
        <a:xfrm>
          <a:off x="827849" y="101593"/>
          <a:ext cx="41077" cy="77078"/>
        </a:xfrm>
        <a:prstGeom prst="chevron">
          <a:avLst>
            <a:gd name="adj" fmla="val 9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8F15-7D71-4FA0-AC72-4459B1ACE9C6}">
      <dsp:nvSpPr>
        <dsp:cNvPr id="0" name=""/>
        <dsp:cNvSpPr/>
      </dsp:nvSpPr>
      <dsp:spPr>
        <a:xfrm>
          <a:off x="273053" y="79"/>
          <a:ext cx="263038" cy="263038"/>
        </a:xfrm>
        <a:prstGeom prst="ellips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11574" y="38600"/>
        <a:ext cx="185996" cy="185996"/>
      </dsp:txXfrm>
    </dsp:sp>
    <dsp:sp modelId="{26E48C10-BC0C-4ED5-A089-BAA3DB1B8113}">
      <dsp:nvSpPr>
        <dsp:cNvPr id="0" name=""/>
        <dsp:cNvSpPr/>
      </dsp:nvSpPr>
      <dsp:spPr>
        <a:xfrm>
          <a:off x="2727" y="428634"/>
          <a:ext cx="803689" cy="1309217"/>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QAP</a:t>
          </a:r>
        </a:p>
      </dsp:txBody>
      <dsp:txXfrm>
        <a:off x="2727" y="589372"/>
        <a:ext cx="803689" cy="1148479"/>
      </dsp:txXfrm>
    </dsp:sp>
    <dsp:sp modelId="{4F0BC0CC-431B-41DB-9DC1-731AC0F044E6}">
      <dsp:nvSpPr>
        <dsp:cNvPr id="0" name=""/>
        <dsp:cNvSpPr/>
      </dsp:nvSpPr>
      <dsp:spPr>
        <a:xfrm>
          <a:off x="895716" y="131512"/>
          <a:ext cx="803689" cy="71"/>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20-1B5A-4D12-9F29-0F4B16E58913}">
      <dsp:nvSpPr>
        <dsp:cNvPr id="0" name=""/>
        <dsp:cNvSpPr/>
      </dsp:nvSpPr>
      <dsp:spPr>
        <a:xfrm>
          <a:off x="1720838" y="101544"/>
          <a:ext cx="41077" cy="77125"/>
        </a:xfrm>
        <a:prstGeom prst="chevron">
          <a:avLst>
            <a:gd name="adj" fmla="val 9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F78D-DFBD-4852-A60F-D0193239DA07}">
      <dsp:nvSpPr>
        <dsp:cNvPr id="0" name=""/>
        <dsp:cNvSpPr/>
      </dsp:nvSpPr>
      <dsp:spPr>
        <a:xfrm>
          <a:off x="1166042" y="29"/>
          <a:ext cx="263038" cy="263038"/>
        </a:xfrm>
        <a:prstGeom prst="ellips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04563" y="38550"/>
        <a:ext cx="185996" cy="185996"/>
      </dsp:txXfrm>
    </dsp:sp>
    <dsp:sp modelId="{B53CB814-8E6D-4C5F-B994-E541A68374BB}">
      <dsp:nvSpPr>
        <dsp:cNvPr id="0" name=""/>
        <dsp:cNvSpPr/>
      </dsp:nvSpPr>
      <dsp:spPr>
        <a:xfrm>
          <a:off x="895716" y="428634"/>
          <a:ext cx="803689" cy="1309217"/>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Team</a:t>
          </a:r>
        </a:p>
      </dsp:txBody>
      <dsp:txXfrm>
        <a:off x="895716" y="589372"/>
        <a:ext cx="803689" cy="1148479"/>
      </dsp:txXfrm>
    </dsp:sp>
    <dsp:sp modelId="{45CCC675-D0A0-4A3E-8714-DFCC84743C1E}">
      <dsp:nvSpPr>
        <dsp:cNvPr id="0" name=""/>
        <dsp:cNvSpPr/>
      </dsp:nvSpPr>
      <dsp:spPr>
        <a:xfrm>
          <a:off x="1788705" y="131493"/>
          <a:ext cx="803689" cy="71"/>
        </a:xfrm>
        <a:prstGeom prst="rect">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807F1-907D-4460-9136-A5B95BCEF7A9}">
      <dsp:nvSpPr>
        <dsp:cNvPr id="0" name=""/>
        <dsp:cNvSpPr/>
      </dsp:nvSpPr>
      <dsp:spPr>
        <a:xfrm>
          <a:off x="2613827" y="101524"/>
          <a:ext cx="41077" cy="77142"/>
        </a:xfrm>
        <a:prstGeom prst="chevron">
          <a:avLst>
            <a:gd name="adj" fmla="val 9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EAB6-4C05-467F-9720-4316BA06CE07}">
      <dsp:nvSpPr>
        <dsp:cNvPr id="0" name=""/>
        <dsp:cNvSpPr/>
      </dsp:nvSpPr>
      <dsp:spPr>
        <a:xfrm>
          <a:off x="2059031" y="10"/>
          <a:ext cx="263038" cy="263038"/>
        </a:xfrm>
        <a:prstGeom prst="ellips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097552" y="38531"/>
        <a:ext cx="185996" cy="185996"/>
      </dsp:txXfrm>
    </dsp:sp>
    <dsp:sp modelId="{B5A9CCEB-A798-4B55-8B1D-4BEEC4C898C9}">
      <dsp:nvSpPr>
        <dsp:cNvPr id="0" name=""/>
        <dsp:cNvSpPr/>
      </dsp:nvSpPr>
      <dsp:spPr>
        <a:xfrm>
          <a:off x="1788705" y="428634"/>
          <a:ext cx="803689" cy="1309217"/>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dsp:txBody>
      <dsp:txXfrm>
        <a:off x="1788705" y="589372"/>
        <a:ext cx="803689" cy="1148479"/>
      </dsp:txXfrm>
    </dsp:sp>
    <dsp:sp modelId="{18DE14D9-4FF1-4754-91F9-EF15378C5978}">
      <dsp:nvSpPr>
        <dsp:cNvPr id="0" name=""/>
        <dsp:cNvSpPr/>
      </dsp:nvSpPr>
      <dsp:spPr>
        <a:xfrm>
          <a:off x="2681694" y="131485"/>
          <a:ext cx="803689" cy="71"/>
        </a:xfrm>
        <a:prstGeom prst="rect">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26A47-5E7D-424D-B6D8-1528F673F0B3}">
      <dsp:nvSpPr>
        <dsp:cNvPr id="0" name=""/>
        <dsp:cNvSpPr/>
      </dsp:nvSpPr>
      <dsp:spPr>
        <a:xfrm>
          <a:off x="3506816" y="101517"/>
          <a:ext cx="41077" cy="77149"/>
        </a:xfrm>
        <a:prstGeom prst="chevron">
          <a:avLst>
            <a:gd name="adj" fmla="val 9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25D69-E207-42ED-A8A3-E2F01603A50B}">
      <dsp:nvSpPr>
        <dsp:cNvPr id="0" name=""/>
        <dsp:cNvSpPr/>
      </dsp:nvSpPr>
      <dsp:spPr>
        <a:xfrm>
          <a:off x="2952020" y="2"/>
          <a:ext cx="263038" cy="263038"/>
        </a:xfrm>
        <a:prstGeom prst="ellips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990541" y="38523"/>
        <a:ext cx="185996" cy="185996"/>
      </dsp:txXfrm>
    </dsp:sp>
    <dsp:sp modelId="{5FD3D0B4-2E68-4485-B5E2-2D884881C2A9}">
      <dsp:nvSpPr>
        <dsp:cNvPr id="0" name=""/>
        <dsp:cNvSpPr/>
      </dsp:nvSpPr>
      <dsp:spPr>
        <a:xfrm>
          <a:off x="2681694" y="428634"/>
          <a:ext cx="803689" cy="1309217"/>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mods</a:t>
          </a:r>
        </a:p>
      </dsp:txBody>
      <dsp:txXfrm>
        <a:off x="2681694" y="589372"/>
        <a:ext cx="803689" cy="1148479"/>
      </dsp:txXfrm>
    </dsp:sp>
    <dsp:sp modelId="{B500C8C5-3EDC-40EE-8D30-2EDEF0214ACD}">
      <dsp:nvSpPr>
        <dsp:cNvPr id="0" name=""/>
        <dsp:cNvSpPr/>
      </dsp:nvSpPr>
      <dsp:spPr>
        <a:xfrm>
          <a:off x="3574683" y="131483"/>
          <a:ext cx="401844" cy="71"/>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E2D8-D671-435C-BBD3-1BA66A028891}">
      <dsp:nvSpPr>
        <dsp:cNvPr id="0" name=""/>
        <dsp:cNvSpPr/>
      </dsp:nvSpPr>
      <dsp:spPr>
        <a:xfrm>
          <a:off x="3845009" y="0"/>
          <a:ext cx="263038" cy="263038"/>
        </a:xfrm>
        <a:prstGeom prst="ellips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3883530" y="38521"/>
        <a:ext cx="185996" cy="185996"/>
      </dsp:txXfrm>
    </dsp:sp>
    <dsp:sp modelId="{296C846F-864E-4B5B-8071-E2D97B0303F8}">
      <dsp:nvSpPr>
        <dsp:cNvPr id="0" name=""/>
        <dsp:cNvSpPr/>
      </dsp:nvSpPr>
      <dsp:spPr>
        <a:xfrm>
          <a:off x="3574683" y="428634"/>
          <a:ext cx="803689" cy="1309217"/>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a:t>
          </a:r>
        </a:p>
      </dsp:txBody>
      <dsp:txXfrm>
        <a:off x="3574683" y="589372"/>
        <a:ext cx="803689" cy="1148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ADE5-84D3-4D74-BA89-702653B0A081}">
      <dsp:nvSpPr>
        <dsp:cNvPr id="0" name=""/>
        <dsp:cNvSpPr/>
      </dsp:nvSpPr>
      <dsp:spPr>
        <a:xfrm>
          <a:off x="449222" y="131562"/>
          <a:ext cx="357195" cy="71"/>
        </a:xfrm>
        <a:prstGeom prst="rect">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7EA0F-AE0A-4CC9-9493-D58FBB99E8F6}">
      <dsp:nvSpPr>
        <dsp:cNvPr id="0" name=""/>
        <dsp:cNvSpPr/>
      </dsp:nvSpPr>
      <dsp:spPr>
        <a:xfrm>
          <a:off x="827849" y="101593"/>
          <a:ext cx="41077" cy="77078"/>
        </a:xfrm>
        <a:prstGeom prst="chevron">
          <a:avLst>
            <a:gd name="adj" fmla="val 9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8F15-7D71-4FA0-AC72-4459B1ACE9C6}">
      <dsp:nvSpPr>
        <dsp:cNvPr id="0" name=""/>
        <dsp:cNvSpPr/>
      </dsp:nvSpPr>
      <dsp:spPr>
        <a:xfrm>
          <a:off x="273053" y="79"/>
          <a:ext cx="263038" cy="263038"/>
        </a:xfrm>
        <a:prstGeom prst="ellips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11574" y="38600"/>
        <a:ext cx="185996" cy="185996"/>
      </dsp:txXfrm>
    </dsp:sp>
    <dsp:sp modelId="{26E48C10-BC0C-4ED5-A089-BAA3DB1B8113}">
      <dsp:nvSpPr>
        <dsp:cNvPr id="0" name=""/>
        <dsp:cNvSpPr/>
      </dsp:nvSpPr>
      <dsp:spPr>
        <a:xfrm>
          <a:off x="2727" y="428634"/>
          <a:ext cx="803689" cy="1309217"/>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QAP</a:t>
          </a:r>
        </a:p>
      </dsp:txBody>
      <dsp:txXfrm>
        <a:off x="2727" y="589372"/>
        <a:ext cx="803689" cy="1148479"/>
      </dsp:txXfrm>
    </dsp:sp>
    <dsp:sp modelId="{4F0BC0CC-431B-41DB-9DC1-731AC0F044E6}">
      <dsp:nvSpPr>
        <dsp:cNvPr id="0" name=""/>
        <dsp:cNvSpPr/>
      </dsp:nvSpPr>
      <dsp:spPr>
        <a:xfrm>
          <a:off x="895716" y="131512"/>
          <a:ext cx="803689" cy="71"/>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20-1B5A-4D12-9F29-0F4B16E58913}">
      <dsp:nvSpPr>
        <dsp:cNvPr id="0" name=""/>
        <dsp:cNvSpPr/>
      </dsp:nvSpPr>
      <dsp:spPr>
        <a:xfrm>
          <a:off x="1720838" y="101544"/>
          <a:ext cx="41077" cy="77125"/>
        </a:xfrm>
        <a:prstGeom prst="chevron">
          <a:avLst>
            <a:gd name="adj" fmla="val 9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F78D-DFBD-4852-A60F-D0193239DA07}">
      <dsp:nvSpPr>
        <dsp:cNvPr id="0" name=""/>
        <dsp:cNvSpPr/>
      </dsp:nvSpPr>
      <dsp:spPr>
        <a:xfrm>
          <a:off x="1166042" y="29"/>
          <a:ext cx="263038" cy="263038"/>
        </a:xfrm>
        <a:prstGeom prst="ellips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04563" y="38550"/>
        <a:ext cx="185996" cy="185996"/>
      </dsp:txXfrm>
    </dsp:sp>
    <dsp:sp modelId="{B53CB814-8E6D-4C5F-B994-E541A68374BB}">
      <dsp:nvSpPr>
        <dsp:cNvPr id="0" name=""/>
        <dsp:cNvSpPr/>
      </dsp:nvSpPr>
      <dsp:spPr>
        <a:xfrm>
          <a:off x="895716" y="428634"/>
          <a:ext cx="803689" cy="1309217"/>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Team</a:t>
          </a:r>
        </a:p>
      </dsp:txBody>
      <dsp:txXfrm>
        <a:off x="895716" y="589372"/>
        <a:ext cx="803689" cy="1148479"/>
      </dsp:txXfrm>
    </dsp:sp>
    <dsp:sp modelId="{45CCC675-D0A0-4A3E-8714-DFCC84743C1E}">
      <dsp:nvSpPr>
        <dsp:cNvPr id="0" name=""/>
        <dsp:cNvSpPr/>
      </dsp:nvSpPr>
      <dsp:spPr>
        <a:xfrm>
          <a:off x="1788705" y="131493"/>
          <a:ext cx="803689" cy="71"/>
        </a:xfrm>
        <a:prstGeom prst="rect">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807F1-907D-4460-9136-A5B95BCEF7A9}">
      <dsp:nvSpPr>
        <dsp:cNvPr id="0" name=""/>
        <dsp:cNvSpPr/>
      </dsp:nvSpPr>
      <dsp:spPr>
        <a:xfrm>
          <a:off x="2613827" y="101524"/>
          <a:ext cx="41077" cy="77142"/>
        </a:xfrm>
        <a:prstGeom prst="chevron">
          <a:avLst>
            <a:gd name="adj" fmla="val 9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EAB6-4C05-467F-9720-4316BA06CE07}">
      <dsp:nvSpPr>
        <dsp:cNvPr id="0" name=""/>
        <dsp:cNvSpPr/>
      </dsp:nvSpPr>
      <dsp:spPr>
        <a:xfrm>
          <a:off x="2059031" y="10"/>
          <a:ext cx="263038" cy="263038"/>
        </a:xfrm>
        <a:prstGeom prst="ellips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097552" y="38531"/>
        <a:ext cx="185996" cy="185996"/>
      </dsp:txXfrm>
    </dsp:sp>
    <dsp:sp modelId="{B5A9CCEB-A798-4B55-8B1D-4BEEC4C898C9}">
      <dsp:nvSpPr>
        <dsp:cNvPr id="0" name=""/>
        <dsp:cNvSpPr/>
      </dsp:nvSpPr>
      <dsp:spPr>
        <a:xfrm>
          <a:off x="1788705" y="428634"/>
          <a:ext cx="803689" cy="1309217"/>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dsp:txBody>
      <dsp:txXfrm>
        <a:off x="1788705" y="589372"/>
        <a:ext cx="803689" cy="1148479"/>
      </dsp:txXfrm>
    </dsp:sp>
    <dsp:sp modelId="{18DE14D9-4FF1-4754-91F9-EF15378C5978}">
      <dsp:nvSpPr>
        <dsp:cNvPr id="0" name=""/>
        <dsp:cNvSpPr/>
      </dsp:nvSpPr>
      <dsp:spPr>
        <a:xfrm>
          <a:off x="2681694" y="131485"/>
          <a:ext cx="803689" cy="71"/>
        </a:xfrm>
        <a:prstGeom prst="rect">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26A47-5E7D-424D-B6D8-1528F673F0B3}">
      <dsp:nvSpPr>
        <dsp:cNvPr id="0" name=""/>
        <dsp:cNvSpPr/>
      </dsp:nvSpPr>
      <dsp:spPr>
        <a:xfrm>
          <a:off x="3506816" y="101517"/>
          <a:ext cx="41077" cy="77149"/>
        </a:xfrm>
        <a:prstGeom prst="chevron">
          <a:avLst>
            <a:gd name="adj" fmla="val 9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25D69-E207-42ED-A8A3-E2F01603A50B}">
      <dsp:nvSpPr>
        <dsp:cNvPr id="0" name=""/>
        <dsp:cNvSpPr/>
      </dsp:nvSpPr>
      <dsp:spPr>
        <a:xfrm>
          <a:off x="2952020" y="2"/>
          <a:ext cx="263038" cy="263038"/>
        </a:xfrm>
        <a:prstGeom prst="ellips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990541" y="38523"/>
        <a:ext cx="185996" cy="185996"/>
      </dsp:txXfrm>
    </dsp:sp>
    <dsp:sp modelId="{5FD3D0B4-2E68-4485-B5E2-2D884881C2A9}">
      <dsp:nvSpPr>
        <dsp:cNvPr id="0" name=""/>
        <dsp:cNvSpPr/>
      </dsp:nvSpPr>
      <dsp:spPr>
        <a:xfrm>
          <a:off x="2681694" y="428634"/>
          <a:ext cx="803689" cy="1309217"/>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mods</a:t>
          </a:r>
        </a:p>
      </dsp:txBody>
      <dsp:txXfrm>
        <a:off x="2681694" y="589372"/>
        <a:ext cx="803689" cy="1148479"/>
      </dsp:txXfrm>
    </dsp:sp>
    <dsp:sp modelId="{B500C8C5-3EDC-40EE-8D30-2EDEF0214ACD}">
      <dsp:nvSpPr>
        <dsp:cNvPr id="0" name=""/>
        <dsp:cNvSpPr/>
      </dsp:nvSpPr>
      <dsp:spPr>
        <a:xfrm>
          <a:off x="3574683" y="131483"/>
          <a:ext cx="401844" cy="71"/>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E2D8-D671-435C-BBD3-1BA66A028891}">
      <dsp:nvSpPr>
        <dsp:cNvPr id="0" name=""/>
        <dsp:cNvSpPr/>
      </dsp:nvSpPr>
      <dsp:spPr>
        <a:xfrm>
          <a:off x="3845009" y="0"/>
          <a:ext cx="263038" cy="263038"/>
        </a:xfrm>
        <a:prstGeom prst="ellips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3883530" y="38521"/>
        <a:ext cx="185996" cy="185996"/>
      </dsp:txXfrm>
    </dsp:sp>
    <dsp:sp modelId="{296C846F-864E-4B5B-8071-E2D97B0303F8}">
      <dsp:nvSpPr>
        <dsp:cNvPr id="0" name=""/>
        <dsp:cNvSpPr/>
      </dsp:nvSpPr>
      <dsp:spPr>
        <a:xfrm>
          <a:off x="3574683" y="428634"/>
          <a:ext cx="803689" cy="1309217"/>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a:t>
          </a:r>
        </a:p>
      </dsp:txBody>
      <dsp:txXfrm>
        <a:off x="3574683" y="589372"/>
        <a:ext cx="803689" cy="1148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9ADE5-84D3-4D74-BA89-702653B0A081}">
      <dsp:nvSpPr>
        <dsp:cNvPr id="0" name=""/>
        <dsp:cNvSpPr/>
      </dsp:nvSpPr>
      <dsp:spPr>
        <a:xfrm>
          <a:off x="449222" y="131562"/>
          <a:ext cx="357195" cy="71"/>
        </a:xfrm>
        <a:prstGeom prst="rect">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7EA0F-AE0A-4CC9-9493-D58FBB99E8F6}">
      <dsp:nvSpPr>
        <dsp:cNvPr id="0" name=""/>
        <dsp:cNvSpPr/>
      </dsp:nvSpPr>
      <dsp:spPr>
        <a:xfrm>
          <a:off x="827849" y="101593"/>
          <a:ext cx="41077" cy="77078"/>
        </a:xfrm>
        <a:prstGeom prst="chevron">
          <a:avLst>
            <a:gd name="adj" fmla="val 9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8F15-7D71-4FA0-AC72-4459B1ACE9C6}">
      <dsp:nvSpPr>
        <dsp:cNvPr id="0" name=""/>
        <dsp:cNvSpPr/>
      </dsp:nvSpPr>
      <dsp:spPr>
        <a:xfrm>
          <a:off x="273053" y="79"/>
          <a:ext cx="263038" cy="263038"/>
        </a:xfrm>
        <a:prstGeom prst="ellips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11574" y="38600"/>
        <a:ext cx="185996" cy="185996"/>
      </dsp:txXfrm>
    </dsp:sp>
    <dsp:sp modelId="{26E48C10-BC0C-4ED5-A089-BAA3DB1B8113}">
      <dsp:nvSpPr>
        <dsp:cNvPr id="0" name=""/>
        <dsp:cNvSpPr/>
      </dsp:nvSpPr>
      <dsp:spPr>
        <a:xfrm>
          <a:off x="2727" y="428634"/>
          <a:ext cx="803689" cy="1309217"/>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QAP</a:t>
          </a:r>
        </a:p>
      </dsp:txBody>
      <dsp:txXfrm>
        <a:off x="2727" y="589372"/>
        <a:ext cx="803689" cy="1148479"/>
      </dsp:txXfrm>
    </dsp:sp>
    <dsp:sp modelId="{4F0BC0CC-431B-41DB-9DC1-731AC0F044E6}">
      <dsp:nvSpPr>
        <dsp:cNvPr id="0" name=""/>
        <dsp:cNvSpPr/>
      </dsp:nvSpPr>
      <dsp:spPr>
        <a:xfrm>
          <a:off x="895716" y="131512"/>
          <a:ext cx="803689" cy="71"/>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20-1B5A-4D12-9F29-0F4B16E58913}">
      <dsp:nvSpPr>
        <dsp:cNvPr id="0" name=""/>
        <dsp:cNvSpPr/>
      </dsp:nvSpPr>
      <dsp:spPr>
        <a:xfrm>
          <a:off x="1720838" y="101544"/>
          <a:ext cx="41077" cy="77125"/>
        </a:xfrm>
        <a:prstGeom prst="chevron">
          <a:avLst>
            <a:gd name="adj" fmla="val 9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F78D-DFBD-4852-A60F-D0193239DA07}">
      <dsp:nvSpPr>
        <dsp:cNvPr id="0" name=""/>
        <dsp:cNvSpPr/>
      </dsp:nvSpPr>
      <dsp:spPr>
        <a:xfrm>
          <a:off x="1166042" y="29"/>
          <a:ext cx="263038" cy="263038"/>
        </a:xfrm>
        <a:prstGeom prst="ellips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04563" y="38550"/>
        <a:ext cx="185996" cy="185996"/>
      </dsp:txXfrm>
    </dsp:sp>
    <dsp:sp modelId="{B53CB814-8E6D-4C5F-B994-E541A68374BB}">
      <dsp:nvSpPr>
        <dsp:cNvPr id="0" name=""/>
        <dsp:cNvSpPr/>
      </dsp:nvSpPr>
      <dsp:spPr>
        <a:xfrm>
          <a:off x="895716" y="428634"/>
          <a:ext cx="803689" cy="1309217"/>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Team</a:t>
          </a:r>
        </a:p>
      </dsp:txBody>
      <dsp:txXfrm>
        <a:off x="895716" y="589372"/>
        <a:ext cx="803689" cy="1148479"/>
      </dsp:txXfrm>
    </dsp:sp>
    <dsp:sp modelId="{45CCC675-D0A0-4A3E-8714-DFCC84743C1E}">
      <dsp:nvSpPr>
        <dsp:cNvPr id="0" name=""/>
        <dsp:cNvSpPr/>
      </dsp:nvSpPr>
      <dsp:spPr>
        <a:xfrm>
          <a:off x="1788705" y="131493"/>
          <a:ext cx="803689" cy="71"/>
        </a:xfrm>
        <a:prstGeom prst="rect">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807F1-907D-4460-9136-A5B95BCEF7A9}">
      <dsp:nvSpPr>
        <dsp:cNvPr id="0" name=""/>
        <dsp:cNvSpPr/>
      </dsp:nvSpPr>
      <dsp:spPr>
        <a:xfrm>
          <a:off x="2613827" y="101524"/>
          <a:ext cx="41077" cy="77142"/>
        </a:xfrm>
        <a:prstGeom prst="chevron">
          <a:avLst>
            <a:gd name="adj" fmla="val 90000"/>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EAB6-4C05-467F-9720-4316BA06CE07}">
      <dsp:nvSpPr>
        <dsp:cNvPr id="0" name=""/>
        <dsp:cNvSpPr/>
      </dsp:nvSpPr>
      <dsp:spPr>
        <a:xfrm>
          <a:off x="2059031" y="10"/>
          <a:ext cx="263038" cy="263038"/>
        </a:xfrm>
        <a:prstGeom prst="ellips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097552" y="38531"/>
        <a:ext cx="185996" cy="185996"/>
      </dsp:txXfrm>
    </dsp:sp>
    <dsp:sp modelId="{B5A9CCEB-A798-4B55-8B1D-4BEEC4C898C9}">
      <dsp:nvSpPr>
        <dsp:cNvPr id="0" name=""/>
        <dsp:cNvSpPr/>
      </dsp:nvSpPr>
      <dsp:spPr>
        <a:xfrm>
          <a:off x="1788705" y="428634"/>
          <a:ext cx="803689" cy="1309217"/>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dsp:txBody>
      <dsp:txXfrm>
        <a:off x="1788705" y="589372"/>
        <a:ext cx="803689" cy="1148479"/>
      </dsp:txXfrm>
    </dsp:sp>
    <dsp:sp modelId="{18DE14D9-4FF1-4754-91F9-EF15378C5978}">
      <dsp:nvSpPr>
        <dsp:cNvPr id="0" name=""/>
        <dsp:cNvSpPr/>
      </dsp:nvSpPr>
      <dsp:spPr>
        <a:xfrm>
          <a:off x="2681694" y="131485"/>
          <a:ext cx="803689" cy="71"/>
        </a:xfrm>
        <a:prstGeom prst="rect">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26A47-5E7D-424D-B6D8-1528F673F0B3}">
      <dsp:nvSpPr>
        <dsp:cNvPr id="0" name=""/>
        <dsp:cNvSpPr/>
      </dsp:nvSpPr>
      <dsp:spPr>
        <a:xfrm>
          <a:off x="3506816" y="101517"/>
          <a:ext cx="41077" cy="77149"/>
        </a:xfrm>
        <a:prstGeom prst="chevron">
          <a:avLst>
            <a:gd name="adj" fmla="val 9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25D69-E207-42ED-A8A3-E2F01603A50B}">
      <dsp:nvSpPr>
        <dsp:cNvPr id="0" name=""/>
        <dsp:cNvSpPr/>
      </dsp:nvSpPr>
      <dsp:spPr>
        <a:xfrm>
          <a:off x="2952020" y="2"/>
          <a:ext cx="263038" cy="263038"/>
        </a:xfrm>
        <a:prstGeom prst="ellips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990541" y="38523"/>
        <a:ext cx="185996" cy="185996"/>
      </dsp:txXfrm>
    </dsp:sp>
    <dsp:sp modelId="{5FD3D0B4-2E68-4485-B5E2-2D884881C2A9}">
      <dsp:nvSpPr>
        <dsp:cNvPr id="0" name=""/>
        <dsp:cNvSpPr/>
      </dsp:nvSpPr>
      <dsp:spPr>
        <a:xfrm>
          <a:off x="2681694" y="428634"/>
          <a:ext cx="803689" cy="1309217"/>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mods</a:t>
          </a:r>
        </a:p>
      </dsp:txBody>
      <dsp:txXfrm>
        <a:off x="2681694" y="589372"/>
        <a:ext cx="803689" cy="1148479"/>
      </dsp:txXfrm>
    </dsp:sp>
    <dsp:sp modelId="{B500C8C5-3EDC-40EE-8D30-2EDEF0214ACD}">
      <dsp:nvSpPr>
        <dsp:cNvPr id="0" name=""/>
        <dsp:cNvSpPr/>
      </dsp:nvSpPr>
      <dsp:spPr>
        <a:xfrm>
          <a:off x="3574683" y="131483"/>
          <a:ext cx="401844" cy="71"/>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E2D8-D671-435C-BBD3-1BA66A028891}">
      <dsp:nvSpPr>
        <dsp:cNvPr id="0" name=""/>
        <dsp:cNvSpPr/>
      </dsp:nvSpPr>
      <dsp:spPr>
        <a:xfrm>
          <a:off x="3845009" y="0"/>
          <a:ext cx="263038" cy="263038"/>
        </a:xfrm>
        <a:prstGeom prst="ellips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7" tIns="10207" rIns="10207" bIns="10207"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3883530" y="38521"/>
        <a:ext cx="185996" cy="185996"/>
      </dsp:txXfrm>
    </dsp:sp>
    <dsp:sp modelId="{296C846F-864E-4B5B-8071-E2D97B0303F8}">
      <dsp:nvSpPr>
        <dsp:cNvPr id="0" name=""/>
        <dsp:cNvSpPr/>
      </dsp:nvSpPr>
      <dsp:spPr>
        <a:xfrm>
          <a:off x="3574683" y="428634"/>
          <a:ext cx="803689" cy="1309217"/>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381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96" tIns="165100" rIns="63396"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a:t>
          </a:r>
        </a:p>
      </dsp:txBody>
      <dsp:txXfrm>
        <a:off x="3574683" y="589372"/>
        <a:ext cx="803689" cy="114847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175EE-CF36-4524-8391-6202378AA7D7}" type="datetimeFigureOut">
              <a:rPr lang="en-US" smtClean="0"/>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462F4-CE6A-448A-9553-01E0FE20D9E0}" type="slidenum">
              <a:rPr lang="en-US" smtClean="0"/>
              <a:t>‹#›</a:t>
            </a:fld>
            <a:endParaRPr lang="en-US"/>
          </a:p>
        </p:txBody>
      </p:sp>
    </p:spTree>
    <p:extLst>
      <p:ext uri="{BB962C8B-B14F-4D97-AF65-F5344CB8AC3E}">
        <p14:creationId xmlns:p14="http://schemas.microsoft.com/office/powerpoint/2010/main" val="394061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1</a:t>
            </a:fld>
            <a:endParaRPr lang="en-US"/>
          </a:p>
        </p:txBody>
      </p:sp>
    </p:spTree>
    <p:extLst>
      <p:ext uri="{BB962C8B-B14F-4D97-AF65-F5344CB8AC3E}">
        <p14:creationId xmlns:p14="http://schemas.microsoft.com/office/powerpoint/2010/main" val="330011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p:txBody>
      </p:sp>
      <p:sp>
        <p:nvSpPr>
          <p:cNvPr id="4" name="Slide Number Placeholder 3"/>
          <p:cNvSpPr>
            <a:spLocks noGrp="1"/>
          </p:cNvSpPr>
          <p:nvPr>
            <p:ph type="sldNum" sz="quarter" idx="5"/>
          </p:nvPr>
        </p:nvSpPr>
        <p:spPr/>
        <p:txBody>
          <a:bodyPr/>
          <a:lstStyle/>
          <a:p>
            <a:fld id="{C9E462F4-CE6A-448A-9553-01E0FE20D9E0}" type="slidenum">
              <a:rPr lang="en-US" smtClean="0"/>
              <a:t>34</a:t>
            </a:fld>
            <a:endParaRPr lang="en-US"/>
          </a:p>
        </p:txBody>
      </p:sp>
    </p:spTree>
    <p:extLst>
      <p:ext uri="{BB962C8B-B14F-4D97-AF65-F5344CB8AC3E}">
        <p14:creationId xmlns:p14="http://schemas.microsoft.com/office/powerpoint/2010/main" val="162335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3BA664-E67A-227E-41FE-A46247862FE8}"/>
              </a:ext>
            </a:extLst>
          </p:cNvPr>
          <p:cNvSpPr>
            <a:spLocks noGrp="1" noChangeArrowheads="1"/>
          </p:cNvSpPr>
          <p:nvPr>
            <p:ph type="hdr" sz="quarter"/>
          </p:nvPr>
        </p:nvSpPr>
        <p:spPr>
          <a:ln/>
        </p:spPr>
        <p:txBody>
          <a:bodyPr/>
          <a:lstStyle/>
          <a:p>
            <a:r>
              <a:rPr lang="en-US" altLang="en-US"/>
              <a:t>Diagnostic Physics Review Course:  Fluoroscopic Image Quality</a:t>
            </a:r>
          </a:p>
        </p:txBody>
      </p:sp>
      <p:sp>
        <p:nvSpPr>
          <p:cNvPr id="3" name="Rectangle 4">
            <a:extLst>
              <a:ext uri="{FF2B5EF4-FFF2-40B4-BE49-F238E27FC236}">
                <a16:creationId xmlns:a16="http://schemas.microsoft.com/office/drawing/2014/main" id="{E23725E5-5258-86A9-A378-522B846A1E04}"/>
              </a:ext>
            </a:extLst>
          </p:cNvPr>
          <p:cNvSpPr>
            <a:spLocks noGrp="1" noChangeArrowheads="1"/>
          </p:cNvSpPr>
          <p:nvPr>
            <p:ph type="ftr" sz="quarter" idx="4"/>
          </p:nvPr>
        </p:nvSpPr>
        <p:spPr>
          <a:ln/>
        </p:spPr>
        <p:txBody>
          <a:bodyPr/>
          <a:lstStyle/>
          <a:p>
            <a:r>
              <a:rPr lang="en-US" altLang="en-US"/>
              <a:t>Beth Schueler</a:t>
            </a:r>
          </a:p>
        </p:txBody>
      </p:sp>
      <p:sp>
        <p:nvSpPr>
          <p:cNvPr id="4" name="Rectangle 5">
            <a:extLst>
              <a:ext uri="{FF2B5EF4-FFF2-40B4-BE49-F238E27FC236}">
                <a16:creationId xmlns:a16="http://schemas.microsoft.com/office/drawing/2014/main" id="{41ED1121-4934-6FF2-3C2B-A572936F5333}"/>
              </a:ext>
            </a:extLst>
          </p:cNvPr>
          <p:cNvSpPr>
            <a:spLocks noGrp="1" noChangeArrowheads="1"/>
          </p:cNvSpPr>
          <p:nvPr>
            <p:ph type="sldNum" sz="quarter" idx="5"/>
          </p:nvPr>
        </p:nvSpPr>
        <p:spPr>
          <a:ln/>
        </p:spPr>
        <p:txBody>
          <a:bodyPr/>
          <a:lstStyle/>
          <a:p>
            <a:fld id="{14D3913D-BA3C-4DD4-8FF9-5B8D5B24D5AE}" type="slidenum">
              <a:rPr lang="en-US" altLang="en-US"/>
              <a:pPr/>
              <a:t>36</a:t>
            </a:fld>
            <a:endParaRPr lang="en-US" altLang="en-US"/>
          </a:p>
        </p:txBody>
      </p:sp>
      <p:sp>
        <p:nvSpPr>
          <p:cNvPr id="593922" name="Rectangle 2">
            <a:extLst>
              <a:ext uri="{FF2B5EF4-FFF2-40B4-BE49-F238E27FC236}">
                <a16:creationId xmlns:a16="http://schemas.microsoft.com/office/drawing/2014/main" id="{494F888F-09BB-D46D-CF78-EF8FE783DE7B}"/>
              </a:ext>
            </a:extLst>
          </p:cNvPr>
          <p:cNvSpPr>
            <a:spLocks noGrp="1" noRot="1" noChangeAspect="1" noChangeArrowheads="1" noTextEdit="1"/>
          </p:cNvSpPr>
          <p:nvPr>
            <p:ph type="sldImg"/>
          </p:nvPr>
        </p:nvSpPr>
        <p:spPr>
          <a:ln/>
        </p:spPr>
      </p:sp>
      <p:sp>
        <p:nvSpPr>
          <p:cNvPr id="593923" name="Rectangle 3">
            <a:extLst>
              <a:ext uri="{FF2B5EF4-FFF2-40B4-BE49-F238E27FC236}">
                <a16:creationId xmlns:a16="http://schemas.microsoft.com/office/drawing/2014/main" id="{309DB7C3-8480-4F3E-3980-D3AFBA055AD5}"/>
              </a:ext>
            </a:extLst>
          </p:cNvPr>
          <p:cNvSpPr>
            <a:spLocks noGrp="1" noChangeArrowheads="1"/>
          </p:cNvSpPr>
          <p:nvPr>
            <p:ph type="body" idx="1"/>
          </p:nvPr>
        </p:nvSpPr>
        <p:spPr/>
        <p:txBody>
          <a:bodyPr/>
          <a:lstStyle/>
          <a:p>
            <a:r>
              <a:rPr lang="en-US" altLang="en-US"/>
              <a:t>The particular procedure is vertebroplasty.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118368-7F6E-CA3A-12D6-BF511ECD8751}"/>
              </a:ext>
            </a:extLst>
          </p:cNvPr>
          <p:cNvSpPr>
            <a:spLocks noGrp="1" noChangeArrowheads="1"/>
          </p:cNvSpPr>
          <p:nvPr>
            <p:ph type="hdr" sz="quarter"/>
          </p:nvPr>
        </p:nvSpPr>
        <p:spPr>
          <a:ln/>
        </p:spPr>
        <p:txBody>
          <a:bodyPr/>
          <a:lstStyle/>
          <a:p>
            <a:r>
              <a:rPr lang="en-US" altLang="en-US"/>
              <a:t>Diagnostic Physics Review Course:  Fluoroscopic Image Quality</a:t>
            </a:r>
          </a:p>
        </p:txBody>
      </p:sp>
      <p:sp>
        <p:nvSpPr>
          <p:cNvPr id="3" name="Rectangle 4">
            <a:extLst>
              <a:ext uri="{FF2B5EF4-FFF2-40B4-BE49-F238E27FC236}">
                <a16:creationId xmlns:a16="http://schemas.microsoft.com/office/drawing/2014/main" id="{DF49ABAD-2AD2-233E-FFA4-C059AD310ADA}"/>
              </a:ext>
            </a:extLst>
          </p:cNvPr>
          <p:cNvSpPr>
            <a:spLocks noGrp="1" noChangeArrowheads="1"/>
          </p:cNvSpPr>
          <p:nvPr>
            <p:ph type="ftr" sz="quarter" idx="4"/>
          </p:nvPr>
        </p:nvSpPr>
        <p:spPr>
          <a:ln/>
        </p:spPr>
        <p:txBody>
          <a:bodyPr/>
          <a:lstStyle/>
          <a:p>
            <a:r>
              <a:rPr lang="en-US" altLang="en-US"/>
              <a:t>Beth Schueler</a:t>
            </a:r>
          </a:p>
        </p:txBody>
      </p:sp>
      <p:sp>
        <p:nvSpPr>
          <p:cNvPr id="4" name="Rectangle 5">
            <a:extLst>
              <a:ext uri="{FF2B5EF4-FFF2-40B4-BE49-F238E27FC236}">
                <a16:creationId xmlns:a16="http://schemas.microsoft.com/office/drawing/2014/main" id="{0E4C34F3-25E0-0C43-84E6-28C8ED12AE46}"/>
              </a:ext>
            </a:extLst>
          </p:cNvPr>
          <p:cNvSpPr>
            <a:spLocks noGrp="1" noChangeArrowheads="1"/>
          </p:cNvSpPr>
          <p:nvPr>
            <p:ph type="sldNum" sz="quarter" idx="5"/>
          </p:nvPr>
        </p:nvSpPr>
        <p:spPr>
          <a:ln/>
        </p:spPr>
        <p:txBody>
          <a:bodyPr/>
          <a:lstStyle/>
          <a:p>
            <a:fld id="{FBD4BAA8-CF5C-439E-8BD3-CB1D2D4FA52E}" type="slidenum">
              <a:rPr lang="en-US" altLang="en-US"/>
              <a:pPr/>
              <a:t>37</a:t>
            </a:fld>
            <a:endParaRPr lang="en-US" altLang="en-US"/>
          </a:p>
        </p:txBody>
      </p:sp>
      <p:sp>
        <p:nvSpPr>
          <p:cNvPr id="681986" name="Rectangle 2">
            <a:extLst>
              <a:ext uri="{FF2B5EF4-FFF2-40B4-BE49-F238E27FC236}">
                <a16:creationId xmlns:a16="http://schemas.microsoft.com/office/drawing/2014/main" id="{63371654-C971-6068-015C-36CD5FECD78B}"/>
              </a:ext>
            </a:extLst>
          </p:cNvPr>
          <p:cNvSpPr>
            <a:spLocks noGrp="1" noRot="1" noChangeAspect="1" noChangeArrowheads="1" noTextEdit="1"/>
          </p:cNvSpPr>
          <p:nvPr>
            <p:ph type="sldImg"/>
          </p:nvPr>
        </p:nvSpPr>
        <p:spPr>
          <a:ln/>
        </p:spPr>
      </p:sp>
      <p:sp>
        <p:nvSpPr>
          <p:cNvPr id="681987" name="Rectangle 3">
            <a:extLst>
              <a:ext uri="{FF2B5EF4-FFF2-40B4-BE49-F238E27FC236}">
                <a16:creationId xmlns:a16="http://schemas.microsoft.com/office/drawing/2014/main" id="{A35323D5-8F46-7662-64DB-6E3574F95A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118368-7F6E-CA3A-12D6-BF511ECD8751}"/>
              </a:ext>
            </a:extLst>
          </p:cNvPr>
          <p:cNvSpPr>
            <a:spLocks noGrp="1" noChangeArrowheads="1"/>
          </p:cNvSpPr>
          <p:nvPr>
            <p:ph type="hdr" sz="quarter"/>
          </p:nvPr>
        </p:nvSpPr>
        <p:spPr>
          <a:ln/>
        </p:spPr>
        <p:txBody>
          <a:bodyPr/>
          <a:lstStyle/>
          <a:p>
            <a:r>
              <a:rPr lang="en-US" altLang="en-US"/>
              <a:t>Diagnostic Physics Review Course:  Fluoroscopic Image Quality</a:t>
            </a:r>
          </a:p>
        </p:txBody>
      </p:sp>
      <p:sp>
        <p:nvSpPr>
          <p:cNvPr id="3" name="Rectangle 4">
            <a:extLst>
              <a:ext uri="{FF2B5EF4-FFF2-40B4-BE49-F238E27FC236}">
                <a16:creationId xmlns:a16="http://schemas.microsoft.com/office/drawing/2014/main" id="{DF49ABAD-2AD2-233E-FFA4-C059AD310ADA}"/>
              </a:ext>
            </a:extLst>
          </p:cNvPr>
          <p:cNvSpPr>
            <a:spLocks noGrp="1" noChangeArrowheads="1"/>
          </p:cNvSpPr>
          <p:nvPr>
            <p:ph type="ftr" sz="quarter" idx="4"/>
          </p:nvPr>
        </p:nvSpPr>
        <p:spPr>
          <a:ln/>
        </p:spPr>
        <p:txBody>
          <a:bodyPr/>
          <a:lstStyle/>
          <a:p>
            <a:r>
              <a:rPr lang="en-US" altLang="en-US"/>
              <a:t>Beth Schueler</a:t>
            </a:r>
          </a:p>
        </p:txBody>
      </p:sp>
      <p:sp>
        <p:nvSpPr>
          <p:cNvPr id="4" name="Rectangle 5">
            <a:extLst>
              <a:ext uri="{FF2B5EF4-FFF2-40B4-BE49-F238E27FC236}">
                <a16:creationId xmlns:a16="http://schemas.microsoft.com/office/drawing/2014/main" id="{0E4C34F3-25E0-0C43-84E6-28C8ED12AE46}"/>
              </a:ext>
            </a:extLst>
          </p:cNvPr>
          <p:cNvSpPr>
            <a:spLocks noGrp="1" noChangeArrowheads="1"/>
          </p:cNvSpPr>
          <p:nvPr>
            <p:ph type="sldNum" sz="quarter" idx="5"/>
          </p:nvPr>
        </p:nvSpPr>
        <p:spPr>
          <a:ln/>
        </p:spPr>
        <p:txBody>
          <a:bodyPr/>
          <a:lstStyle/>
          <a:p>
            <a:fld id="{FBD4BAA8-CF5C-439E-8BD3-CB1D2D4FA52E}" type="slidenum">
              <a:rPr lang="en-US" altLang="en-US"/>
              <a:pPr/>
              <a:t>38</a:t>
            </a:fld>
            <a:endParaRPr lang="en-US" altLang="en-US"/>
          </a:p>
        </p:txBody>
      </p:sp>
      <p:sp>
        <p:nvSpPr>
          <p:cNvPr id="681986" name="Rectangle 2">
            <a:extLst>
              <a:ext uri="{FF2B5EF4-FFF2-40B4-BE49-F238E27FC236}">
                <a16:creationId xmlns:a16="http://schemas.microsoft.com/office/drawing/2014/main" id="{63371654-C971-6068-015C-36CD5FECD78B}"/>
              </a:ext>
            </a:extLst>
          </p:cNvPr>
          <p:cNvSpPr>
            <a:spLocks noGrp="1" noRot="1" noChangeAspect="1" noChangeArrowheads="1" noTextEdit="1"/>
          </p:cNvSpPr>
          <p:nvPr>
            <p:ph type="sldImg"/>
          </p:nvPr>
        </p:nvSpPr>
        <p:spPr>
          <a:ln/>
        </p:spPr>
      </p:sp>
      <p:sp>
        <p:nvSpPr>
          <p:cNvPr id="681987" name="Rectangle 3">
            <a:extLst>
              <a:ext uri="{FF2B5EF4-FFF2-40B4-BE49-F238E27FC236}">
                <a16:creationId xmlns:a16="http://schemas.microsoft.com/office/drawing/2014/main" id="{A35323D5-8F46-7662-64DB-6E3574F95AD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689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104016-D7A0-1005-C8C7-3DF04B707E70}"/>
              </a:ext>
            </a:extLst>
          </p:cNvPr>
          <p:cNvSpPr>
            <a:spLocks noGrp="1" noChangeArrowheads="1"/>
          </p:cNvSpPr>
          <p:nvPr>
            <p:ph type="hdr" sz="quarter"/>
          </p:nvPr>
        </p:nvSpPr>
        <p:spPr>
          <a:ln/>
        </p:spPr>
        <p:txBody>
          <a:bodyPr/>
          <a:lstStyle/>
          <a:p>
            <a:r>
              <a:rPr lang="en-US" altLang="en-US"/>
              <a:t>Diagnostic Physics Review Course:  Fluoroscopic Image Quality</a:t>
            </a:r>
          </a:p>
        </p:txBody>
      </p:sp>
      <p:sp>
        <p:nvSpPr>
          <p:cNvPr id="3" name="Rectangle 4">
            <a:extLst>
              <a:ext uri="{FF2B5EF4-FFF2-40B4-BE49-F238E27FC236}">
                <a16:creationId xmlns:a16="http://schemas.microsoft.com/office/drawing/2014/main" id="{5D13FBCF-CA52-2BD9-864E-2BA94BCC9E91}"/>
              </a:ext>
            </a:extLst>
          </p:cNvPr>
          <p:cNvSpPr>
            <a:spLocks noGrp="1" noChangeArrowheads="1"/>
          </p:cNvSpPr>
          <p:nvPr>
            <p:ph type="ftr" sz="quarter" idx="4"/>
          </p:nvPr>
        </p:nvSpPr>
        <p:spPr>
          <a:ln/>
        </p:spPr>
        <p:txBody>
          <a:bodyPr/>
          <a:lstStyle/>
          <a:p>
            <a:r>
              <a:rPr lang="en-US" altLang="en-US"/>
              <a:t>Beth Schueler</a:t>
            </a:r>
          </a:p>
        </p:txBody>
      </p:sp>
      <p:sp>
        <p:nvSpPr>
          <p:cNvPr id="4" name="Rectangle 5">
            <a:extLst>
              <a:ext uri="{FF2B5EF4-FFF2-40B4-BE49-F238E27FC236}">
                <a16:creationId xmlns:a16="http://schemas.microsoft.com/office/drawing/2014/main" id="{ABFFBD16-A9D1-D779-003B-14FEA259E822}"/>
              </a:ext>
            </a:extLst>
          </p:cNvPr>
          <p:cNvSpPr>
            <a:spLocks noGrp="1" noChangeArrowheads="1"/>
          </p:cNvSpPr>
          <p:nvPr>
            <p:ph type="sldNum" sz="quarter" idx="5"/>
          </p:nvPr>
        </p:nvSpPr>
        <p:spPr>
          <a:ln/>
        </p:spPr>
        <p:txBody>
          <a:bodyPr/>
          <a:lstStyle/>
          <a:p>
            <a:fld id="{6F2386B9-D503-4F6B-8F4B-06B636B7ADF4}" type="slidenum">
              <a:rPr lang="en-US" altLang="en-US"/>
              <a:pPr/>
              <a:t>39</a:t>
            </a:fld>
            <a:endParaRPr lang="en-US" altLang="en-US"/>
          </a:p>
        </p:txBody>
      </p:sp>
      <p:sp>
        <p:nvSpPr>
          <p:cNvPr id="683010" name="Rectangle 2">
            <a:extLst>
              <a:ext uri="{FF2B5EF4-FFF2-40B4-BE49-F238E27FC236}">
                <a16:creationId xmlns:a16="http://schemas.microsoft.com/office/drawing/2014/main" id="{78DA739D-7F03-B64E-232E-4FD08D27D38F}"/>
              </a:ext>
            </a:extLst>
          </p:cNvPr>
          <p:cNvSpPr>
            <a:spLocks noGrp="1" noRot="1" noChangeAspect="1" noChangeArrowheads="1" noTextEdit="1"/>
          </p:cNvSpPr>
          <p:nvPr>
            <p:ph type="sldImg"/>
          </p:nvPr>
        </p:nvSpPr>
        <p:spPr>
          <a:ln/>
        </p:spPr>
      </p:sp>
      <p:sp>
        <p:nvSpPr>
          <p:cNvPr id="683011" name="Rectangle 3">
            <a:extLst>
              <a:ext uri="{FF2B5EF4-FFF2-40B4-BE49-F238E27FC236}">
                <a16:creationId xmlns:a16="http://schemas.microsoft.com/office/drawing/2014/main" id="{BDA7AD78-CC06-BE72-08F2-8057A94169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system has arrived, considerations for acceptance</a:t>
            </a:r>
            <a:r>
              <a:rPr lang="en-US" baseline="0" dirty="0"/>
              <a:t> testing</a:t>
            </a:r>
          </a:p>
          <a:p>
            <a:r>
              <a:rPr lang="en-US" dirty="0"/>
              <a:t>Regulations:</a:t>
            </a:r>
          </a:p>
          <a:p>
            <a:r>
              <a:rPr lang="en-US" dirty="0"/>
              <a:t>Max rates, HVL, collimation,</a:t>
            </a:r>
            <a:r>
              <a:rPr lang="en-US" baseline="0" dirty="0"/>
              <a:t> kVp, dose display</a:t>
            </a:r>
          </a:p>
          <a:p>
            <a:r>
              <a:rPr lang="en-US" baseline="0" dirty="0"/>
              <a:t>Substandard components and errors less likely due to software controls and automatic calibration routines</a:t>
            </a:r>
          </a:p>
          <a:p>
            <a:r>
              <a:rPr lang="en-US" baseline="0" dirty="0"/>
              <a:t>Will address </a:t>
            </a:r>
            <a:r>
              <a:rPr lang="en-US" baseline="0" dirty="0" err="1"/>
              <a:t>specfic</a:t>
            </a:r>
            <a:r>
              <a:rPr lang="en-US" baseline="0" dirty="0"/>
              <a:t> performance evaluation tests coming up</a:t>
            </a:r>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40</a:t>
            </a:fld>
            <a:endParaRPr lang="en-US"/>
          </a:p>
        </p:txBody>
      </p:sp>
    </p:spTree>
    <p:extLst>
      <p:ext uri="{BB962C8B-B14F-4D97-AF65-F5344CB8AC3E}">
        <p14:creationId xmlns:p14="http://schemas.microsoft.com/office/powerpoint/2010/main" val="92251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system has arrived, considerations for acceptance</a:t>
            </a:r>
            <a:r>
              <a:rPr lang="en-US" baseline="0" dirty="0"/>
              <a:t> testing</a:t>
            </a:r>
          </a:p>
          <a:p>
            <a:r>
              <a:rPr lang="en-US" dirty="0"/>
              <a:t>Regulations:</a:t>
            </a:r>
          </a:p>
          <a:p>
            <a:r>
              <a:rPr lang="en-US" dirty="0"/>
              <a:t>Max rates, HVL, collimation,</a:t>
            </a:r>
            <a:r>
              <a:rPr lang="en-US" baseline="0" dirty="0"/>
              <a:t> kVp, dose display</a:t>
            </a:r>
          </a:p>
          <a:p>
            <a:r>
              <a:rPr lang="en-US" baseline="0" dirty="0"/>
              <a:t>Substandard components and errors less likely due to software controls and automatic calibration routines</a:t>
            </a:r>
          </a:p>
          <a:p>
            <a:r>
              <a:rPr lang="en-US" baseline="0" dirty="0"/>
              <a:t>Will address </a:t>
            </a:r>
            <a:r>
              <a:rPr lang="en-US" baseline="0" dirty="0" err="1"/>
              <a:t>specfic</a:t>
            </a:r>
            <a:r>
              <a:rPr lang="en-US" baseline="0" dirty="0"/>
              <a:t> performance evaluation tests coming up</a:t>
            </a:r>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41</a:t>
            </a:fld>
            <a:endParaRPr lang="en-US"/>
          </a:p>
        </p:txBody>
      </p:sp>
    </p:spTree>
    <p:extLst>
      <p:ext uri="{BB962C8B-B14F-4D97-AF65-F5344CB8AC3E}">
        <p14:creationId xmlns:p14="http://schemas.microsoft.com/office/powerpoint/2010/main" val="183303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ftr" sz="quarter" idx="4"/>
          </p:nvPr>
        </p:nvSpPr>
        <p:spPr>
          <a:noFill/>
        </p:spPr>
        <p:txBody>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r>
              <a:rPr lang="en-US" altLang="en-US" sz="1000" b="0">
                <a:solidFill>
                  <a:srgbClr val="000000"/>
                </a:solidFill>
              </a:rPr>
              <a:t>Beth Schueler, Ph.D. 4-6617</a:t>
            </a:r>
          </a:p>
        </p:txBody>
      </p:sp>
      <p:sp>
        <p:nvSpPr>
          <p:cNvPr id="107523" name="Rectangle 5"/>
          <p:cNvSpPr>
            <a:spLocks noGrp="1" noChangeArrowheads="1"/>
          </p:cNvSpPr>
          <p:nvPr>
            <p:ph type="sldNum" sz="quarter" idx="5"/>
          </p:nvPr>
        </p:nvSpPr>
        <p:spPr>
          <a:noFill/>
        </p:spPr>
        <p:txBody>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fld id="{3669C72A-4310-4F70-8649-DF2600BC33A4}" type="slidenum">
              <a:rPr lang="en-US" altLang="en-US" sz="1000" b="0" smtClean="0">
                <a:solidFill>
                  <a:srgbClr val="000000"/>
                </a:solidFill>
              </a:rPr>
              <a:pPr/>
              <a:t>42</a:t>
            </a:fld>
            <a:endParaRPr lang="en-US" altLang="en-US" sz="1000" b="0">
              <a:solidFill>
                <a:srgbClr val="000000"/>
              </a:solidFill>
            </a:endParaRPr>
          </a:p>
        </p:txBody>
      </p:sp>
      <p:sp>
        <p:nvSpPr>
          <p:cNvPr id="107524" name="Rectangle 2"/>
          <p:cNvSpPr>
            <a:spLocks noGrp="1" noRot="1" noChangeAspect="1" noChangeArrowheads="1" noTextEdit="1"/>
          </p:cNvSpPr>
          <p:nvPr>
            <p:ph type="sldImg"/>
          </p:nvPr>
        </p:nvSpPr>
        <p:spPr>
          <a:xfrm>
            <a:off x="1143000" y="685800"/>
            <a:ext cx="4572000" cy="3429000"/>
          </a:xfrm>
          <a:ln/>
        </p:spPr>
      </p:sp>
      <p:sp>
        <p:nvSpPr>
          <p:cNvPr id="107525" name="Rectangle 3"/>
          <p:cNvSpPr>
            <a:spLocks noGrp="1" noChangeArrowheads="1"/>
          </p:cNvSpPr>
          <p:nvPr>
            <p:ph type="body" idx="1"/>
          </p:nvPr>
        </p:nvSpPr>
        <p:spPr>
          <a:xfrm>
            <a:off x="685800" y="4343400"/>
            <a:ext cx="5486400" cy="4114800"/>
          </a:xfrm>
          <a:noFill/>
        </p:spPr>
        <p:txBody>
          <a:bodyPr/>
          <a:lstStyle/>
          <a:p>
            <a:r>
              <a:rPr lang="en-US" altLang="en-US"/>
              <a:t>One last situation is 3 different patient thicknesses, corresponding to a typical small, medium and large-sized patient. Note how the operator exposure increases dramatically with increasing patient thicknesses and how the distribution is relatively isotropic for the small patient, but quite strongly concentrated  in the backscatter direction for the large patient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system has arrived, considerations for acceptance</a:t>
            </a:r>
            <a:r>
              <a:rPr lang="en-US" baseline="0" dirty="0"/>
              <a:t> testing</a:t>
            </a:r>
          </a:p>
          <a:p>
            <a:r>
              <a:rPr lang="en-US" dirty="0"/>
              <a:t>Regulations:</a:t>
            </a:r>
          </a:p>
          <a:p>
            <a:r>
              <a:rPr lang="en-US" dirty="0"/>
              <a:t>Max rates, HVL, collimation,</a:t>
            </a:r>
            <a:r>
              <a:rPr lang="en-US" baseline="0" dirty="0"/>
              <a:t> kVp, dose display</a:t>
            </a:r>
          </a:p>
          <a:p>
            <a:r>
              <a:rPr lang="en-US" baseline="0" dirty="0"/>
              <a:t>Substandard components and errors less likely due to software controls and automatic calibration routines</a:t>
            </a:r>
          </a:p>
          <a:p>
            <a:r>
              <a:rPr lang="en-US" baseline="0" dirty="0"/>
              <a:t>Will address </a:t>
            </a:r>
            <a:r>
              <a:rPr lang="en-US" baseline="0" dirty="0" err="1"/>
              <a:t>specfic</a:t>
            </a:r>
            <a:r>
              <a:rPr lang="en-US" baseline="0" dirty="0"/>
              <a:t> performance evaluation tests coming up</a:t>
            </a:r>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43</a:t>
            </a:fld>
            <a:endParaRPr lang="en-US"/>
          </a:p>
        </p:txBody>
      </p:sp>
    </p:spTree>
    <p:extLst>
      <p:ext uri="{BB962C8B-B14F-4D97-AF65-F5344CB8AC3E}">
        <p14:creationId xmlns:p14="http://schemas.microsoft.com/office/powerpoint/2010/main" val="239206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system has arrived, considerations for acceptance</a:t>
            </a:r>
            <a:r>
              <a:rPr lang="en-US" baseline="0" dirty="0"/>
              <a:t> testing</a:t>
            </a:r>
          </a:p>
          <a:p>
            <a:r>
              <a:rPr lang="en-US" dirty="0"/>
              <a:t>Regulations:</a:t>
            </a:r>
          </a:p>
          <a:p>
            <a:r>
              <a:rPr lang="en-US" dirty="0"/>
              <a:t>Max rates, HVL, collimation,</a:t>
            </a:r>
            <a:r>
              <a:rPr lang="en-US" baseline="0" dirty="0"/>
              <a:t> kVp, dose display</a:t>
            </a:r>
          </a:p>
          <a:p>
            <a:r>
              <a:rPr lang="en-US" baseline="0" dirty="0"/>
              <a:t>Substandard components and errors less likely due to software controls and automatic calibration routines</a:t>
            </a:r>
          </a:p>
          <a:p>
            <a:r>
              <a:rPr lang="en-US" baseline="0" dirty="0"/>
              <a:t>Will address </a:t>
            </a:r>
            <a:r>
              <a:rPr lang="en-US" baseline="0" dirty="0" err="1"/>
              <a:t>specfic</a:t>
            </a:r>
            <a:r>
              <a:rPr lang="en-US" baseline="0" dirty="0"/>
              <a:t> performance evaluation tests coming up</a:t>
            </a:r>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44</a:t>
            </a:fld>
            <a:endParaRPr lang="en-US"/>
          </a:p>
        </p:txBody>
      </p:sp>
    </p:spTree>
    <p:extLst>
      <p:ext uri="{BB962C8B-B14F-4D97-AF65-F5344CB8AC3E}">
        <p14:creationId xmlns:p14="http://schemas.microsoft.com/office/powerpoint/2010/main" val="117942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2</a:t>
            </a:fld>
            <a:endParaRPr lang="en-US"/>
          </a:p>
        </p:txBody>
      </p:sp>
    </p:spTree>
    <p:extLst>
      <p:ext uri="{BB962C8B-B14F-4D97-AF65-F5344CB8AC3E}">
        <p14:creationId xmlns:p14="http://schemas.microsoft.com/office/powerpoint/2010/main" val="389489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system has arrived, considerations for acceptance</a:t>
            </a:r>
            <a:r>
              <a:rPr lang="en-US" baseline="0" dirty="0"/>
              <a:t> testing</a:t>
            </a:r>
          </a:p>
          <a:p>
            <a:r>
              <a:rPr lang="en-US" dirty="0"/>
              <a:t>Regulations:</a:t>
            </a:r>
          </a:p>
          <a:p>
            <a:r>
              <a:rPr lang="en-US" dirty="0"/>
              <a:t>Max rates, HVL, collimation,</a:t>
            </a:r>
            <a:r>
              <a:rPr lang="en-US" baseline="0" dirty="0"/>
              <a:t> kVp, dose display</a:t>
            </a:r>
          </a:p>
          <a:p>
            <a:r>
              <a:rPr lang="en-US" baseline="0" dirty="0"/>
              <a:t>Substandard components and errors less likely due to software controls and automatic calibration routines</a:t>
            </a:r>
          </a:p>
          <a:p>
            <a:r>
              <a:rPr lang="en-US" baseline="0" dirty="0"/>
              <a:t>Will address </a:t>
            </a:r>
            <a:r>
              <a:rPr lang="en-US" baseline="0" dirty="0" err="1"/>
              <a:t>specfic</a:t>
            </a:r>
            <a:r>
              <a:rPr lang="en-US" baseline="0" dirty="0"/>
              <a:t> performance evaluation tests coming up</a:t>
            </a:r>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45</a:t>
            </a:fld>
            <a:endParaRPr lang="en-US"/>
          </a:p>
        </p:txBody>
      </p:sp>
    </p:spTree>
    <p:extLst>
      <p:ext uri="{BB962C8B-B14F-4D97-AF65-F5344CB8AC3E}">
        <p14:creationId xmlns:p14="http://schemas.microsoft.com/office/powerpoint/2010/main" val="53391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system has arrived, considerations for acceptance</a:t>
            </a:r>
            <a:r>
              <a:rPr lang="en-US" baseline="0" dirty="0"/>
              <a:t> testing</a:t>
            </a:r>
          </a:p>
          <a:p>
            <a:r>
              <a:rPr lang="en-US" dirty="0"/>
              <a:t>Regulations:</a:t>
            </a:r>
          </a:p>
          <a:p>
            <a:r>
              <a:rPr lang="en-US" dirty="0"/>
              <a:t>Max rates, HVL, collimation,</a:t>
            </a:r>
            <a:r>
              <a:rPr lang="en-US" baseline="0" dirty="0"/>
              <a:t> kVp, dose display</a:t>
            </a:r>
          </a:p>
          <a:p>
            <a:r>
              <a:rPr lang="en-US" baseline="0" dirty="0"/>
              <a:t>Substandard components and errors less likely due to software controls and automatic calibration routines</a:t>
            </a:r>
          </a:p>
          <a:p>
            <a:r>
              <a:rPr lang="en-US" baseline="0" dirty="0"/>
              <a:t>Will address </a:t>
            </a:r>
            <a:r>
              <a:rPr lang="en-US" baseline="0" dirty="0" err="1"/>
              <a:t>specfic</a:t>
            </a:r>
            <a:r>
              <a:rPr lang="en-US" baseline="0" dirty="0"/>
              <a:t> performance evaluation tests coming up</a:t>
            </a:r>
            <a:endParaRPr lang="en-US" dirty="0"/>
          </a:p>
        </p:txBody>
      </p:sp>
      <p:sp>
        <p:nvSpPr>
          <p:cNvPr id="4" name="Slide Number Placeholder 3"/>
          <p:cNvSpPr>
            <a:spLocks noGrp="1"/>
          </p:cNvSpPr>
          <p:nvPr>
            <p:ph type="sldNum" sz="quarter" idx="10"/>
          </p:nvPr>
        </p:nvSpPr>
        <p:spPr/>
        <p:txBody>
          <a:bodyPr/>
          <a:lstStyle/>
          <a:p>
            <a:fld id="{C9E462F4-CE6A-448A-9553-01E0FE20D9E0}" type="slidenum">
              <a:rPr lang="en-US" smtClean="0"/>
              <a:t>46</a:t>
            </a:fld>
            <a:endParaRPr lang="en-US"/>
          </a:p>
        </p:txBody>
      </p:sp>
    </p:spTree>
    <p:extLst>
      <p:ext uri="{BB962C8B-B14F-4D97-AF65-F5344CB8AC3E}">
        <p14:creationId xmlns:p14="http://schemas.microsoft.com/office/powerpoint/2010/main" val="251593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into boxes</a:t>
            </a:r>
          </a:p>
        </p:txBody>
      </p:sp>
      <p:sp>
        <p:nvSpPr>
          <p:cNvPr id="4" name="Slide Number Placeholder 3"/>
          <p:cNvSpPr>
            <a:spLocks noGrp="1"/>
          </p:cNvSpPr>
          <p:nvPr>
            <p:ph type="sldNum" sz="quarter" idx="5"/>
          </p:nvPr>
        </p:nvSpPr>
        <p:spPr/>
        <p:txBody>
          <a:bodyPr/>
          <a:lstStyle/>
          <a:p>
            <a:fld id="{C9E462F4-CE6A-448A-9553-01E0FE20D9E0}" type="slidenum">
              <a:rPr lang="en-US" smtClean="0"/>
              <a:t>5</a:t>
            </a:fld>
            <a:endParaRPr lang="en-US"/>
          </a:p>
        </p:txBody>
      </p:sp>
    </p:spTree>
    <p:extLst>
      <p:ext uri="{BB962C8B-B14F-4D97-AF65-F5344CB8AC3E}">
        <p14:creationId xmlns:p14="http://schemas.microsoft.com/office/powerpoint/2010/main" val="192900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462F4-CE6A-448A-9553-01E0FE20D9E0}" type="slidenum">
              <a:rPr lang="en-US" smtClean="0"/>
              <a:t>6</a:t>
            </a:fld>
            <a:endParaRPr lang="en-US"/>
          </a:p>
        </p:txBody>
      </p:sp>
    </p:spTree>
    <p:extLst>
      <p:ext uri="{BB962C8B-B14F-4D97-AF65-F5344CB8AC3E}">
        <p14:creationId xmlns:p14="http://schemas.microsoft.com/office/powerpoint/2010/main" val="403759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Spoke phantom with different rates?</a:t>
            </a:r>
          </a:p>
        </p:txBody>
      </p:sp>
      <p:sp>
        <p:nvSpPr>
          <p:cNvPr id="4" name="Slide Number Placeholder 3"/>
          <p:cNvSpPr>
            <a:spLocks noGrp="1"/>
          </p:cNvSpPr>
          <p:nvPr>
            <p:ph type="sldNum" sz="quarter" idx="5"/>
          </p:nvPr>
        </p:nvSpPr>
        <p:spPr/>
        <p:txBody>
          <a:bodyPr/>
          <a:lstStyle/>
          <a:p>
            <a:fld id="{C9E462F4-CE6A-448A-9553-01E0FE20D9E0}" type="slidenum">
              <a:rPr lang="en-US" smtClean="0"/>
              <a:t>22</a:t>
            </a:fld>
            <a:endParaRPr lang="en-US"/>
          </a:p>
        </p:txBody>
      </p:sp>
    </p:spTree>
    <p:extLst>
      <p:ext uri="{BB962C8B-B14F-4D97-AF65-F5344CB8AC3E}">
        <p14:creationId xmlns:p14="http://schemas.microsoft.com/office/powerpoint/2010/main" val="377807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AB465092-EDFB-2439-B221-1024882F8169}"/>
              </a:ext>
            </a:extLst>
          </p:cNvPr>
          <p:cNvSpPr>
            <a:spLocks noGrp="1" noRot="1" noChangeAspect="1" noChangeArrowheads="1" noTextEdit="1"/>
          </p:cNvSpPr>
          <p:nvPr>
            <p:ph type="sldImg"/>
          </p:nvPr>
        </p:nvSpPr>
        <p:spPr>
          <a:xfrm>
            <a:off x="2865438" y="523875"/>
            <a:ext cx="3409950" cy="2557463"/>
          </a:xfrm>
          <a:ln/>
        </p:spPr>
      </p:sp>
      <p:sp>
        <p:nvSpPr>
          <p:cNvPr id="655363" name="Rectangle 3">
            <a:extLst>
              <a:ext uri="{FF2B5EF4-FFF2-40B4-BE49-F238E27FC236}">
                <a16:creationId xmlns:a16="http://schemas.microsoft.com/office/drawing/2014/main" id="{57A79D7D-3DA2-2206-93DC-29ACA5C6FC1F}"/>
              </a:ext>
            </a:extLst>
          </p:cNvPr>
          <p:cNvSpPr>
            <a:spLocks noGrp="1" noChangeArrowheads="1"/>
          </p:cNvSpPr>
          <p:nvPr>
            <p:ph type="body" idx="1"/>
          </p:nvPr>
        </p:nvSpPr>
        <p:spPr>
          <a:xfrm>
            <a:off x="1220788" y="3255963"/>
            <a:ext cx="6702425" cy="3078162"/>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49C112FD-9B5C-23BF-AF59-9B16169A0598}"/>
              </a:ext>
            </a:extLst>
          </p:cNvPr>
          <p:cNvSpPr>
            <a:spLocks noGrp="1" noRot="1" noChangeAspect="1" noChangeArrowheads="1" noTextEdit="1"/>
          </p:cNvSpPr>
          <p:nvPr>
            <p:ph type="sldImg"/>
          </p:nvPr>
        </p:nvSpPr>
        <p:spPr>
          <a:xfrm>
            <a:off x="2865438" y="523875"/>
            <a:ext cx="3409950" cy="2557463"/>
          </a:xfrm>
          <a:ln/>
        </p:spPr>
      </p:sp>
      <p:sp>
        <p:nvSpPr>
          <p:cNvPr id="659459" name="Rectangle 3">
            <a:extLst>
              <a:ext uri="{FF2B5EF4-FFF2-40B4-BE49-F238E27FC236}">
                <a16:creationId xmlns:a16="http://schemas.microsoft.com/office/drawing/2014/main" id="{A2CA8491-05A0-DB61-B74D-719D393BD8F6}"/>
              </a:ext>
            </a:extLst>
          </p:cNvPr>
          <p:cNvSpPr>
            <a:spLocks noGrp="1" noChangeArrowheads="1"/>
          </p:cNvSpPr>
          <p:nvPr>
            <p:ph type="body" idx="1"/>
          </p:nvPr>
        </p:nvSpPr>
        <p:spPr>
          <a:xfrm>
            <a:off x="1220788" y="3255963"/>
            <a:ext cx="6702425" cy="3078162"/>
          </a:xfrm>
        </p:spPr>
        <p:txBody>
          <a:bodyPr/>
          <a:lstStyle/>
          <a:p>
            <a:r>
              <a:rPr lang="en-US" altLang="en-US"/>
              <a:t>Figure 25. Recursive Filtering</a:t>
            </a:r>
          </a:p>
          <a:p>
            <a:r>
              <a:rPr lang="en-US" altLang="en-US"/>
              <a:t>These images were acquired by capturing the fluoroscopy scene as a reference image. The upper left image of each set is of a moving spoke pattern rotating at 30 revolutions per minute. The second test pattern of each set was a stationary Rose type contrast-detail phantom. Fluoroscopy was set to 30 pulses per second with a 16 cm (measured) field of view. The measured image intensifier input exposure rate was 113  µR/s. Note that as the value of K increases the noise is reduced and low contrast detail become more visible. However, moving objects become progressively more blurred.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4DEFFC64-BC52-C128-540A-805FAF83E9E6}"/>
              </a:ext>
            </a:extLst>
          </p:cNvPr>
          <p:cNvSpPr>
            <a:spLocks noGrp="1" noRot="1" noChangeAspect="1" noChangeArrowheads="1" noTextEdit="1"/>
          </p:cNvSpPr>
          <p:nvPr>
            <p:ph type="sldImg"/>
          </p:nvPr>
        </p:nvSpPr>
        <p:spPr>
          <a:xfrm>
            <a:off x="2865438" y="523875"/>
            <a:ext cx="3409950" cy="2557463"/>
          </a:xfrm>
          <a:ln/>
        </p:spPr>
      </p:sp>
      <p:sp>
        <p:nvSpPr>
          <p:cNvPr id="663555" name="Rectangle 3">
            <a:extLst>
              <a:ext uri="{FF2B5EF4-FFF2-40B4-BE49-F238E27FC236}">
                <a16:creationId xmlns:a16="http://schemas.microsoft.com/office/drawing/2014/main" id="{4B57794C-F578-1AF5-D2A2-1B5E7FB21441}"/>
              </a:ext>
            </a:extLst>
          </p:cNvPr>
          <p:cNvSpPr>
            <a:spLocks noGrp="1" noChangeArrowheads="1"/>
          </p:cNvSpPr>
          <p:nvPr>
            <p:ph type="body" idx="1"/>
          </p:nvPr>
        </p:nvSpPr>
        <p:spPr>
          <a:xfrm>
            <a:off x="1220788" y="3255963"/>
            <a:ext cx="6702425" cy="3078162"/>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p:txBody>
      </p:sp>
      <p:sp>
        <p:nvSpPr>
          <p:cNvPr id="4" name="Slide Number Placeholder 3"/>
          <p:cNvSpPr>
            <a:spLocks noGrp="1"/>
          </p:cNvSpPr>
          <p:nvPr>
            <p:ph type="sldNum" sz="quarter" idx="5"/>
          </p:nvPr>
        </p:nvSpPr>
        <p:spPr/>
        <p:txBody>
          <a:bodyPr/>
          <a:lstStyle/>
          <a:p>
            <a:fld id="{C9E462F4-CE6A-448A-9553-01E0FE20D9E0}" type="slidenum">
              <a:rPr lang="en-US" smtClean="0"/>
              <a:t>33</a:t>
            </a:fld>
            <a:endParaRPr lang="en-US"/>
          </a:p>
        </p:txBody>
      </p:sp>
    </p:spTree>
    <p:extLst>
      <p:ext uri="{BB962C8B-B14F-4D97-AF65-F5344CB8AC3E}">
        <p14:creationId xmlns:p14="http://schemas.microsoft.com/office/powerpoint/2010/main" val="298587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762000"/>
            <a:ext cx="8814816" cy="1676400"/>
          </a:xfrm>
          <a:prstGeom prst="round2DiagRect">
            <a:avLst>
              <a:gd name="adj1" fmla="val 11807"/>
              <a:gd name="adj2" fmla="val 0"/>
            </a:avLst>
          </a:prstGeom>
          <a:solidFill>
            <a:schemeClr val="bg1">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909828"/>
            <a:ext cx="8229600" cy="1376172"/>
          </a:xfrm>
        </p:spPr>
        <p:txBody>
          <a:bodyPr lIns="45720" rIns="228600" anchor="b">
            <a:normAutofit/>
          </a:bodyPr>
          <a:lstStyle>
            <a:lvl1pPr marL="0" algn="r">
              <a:defRPr sz="4800"/>
            </a:lvl1pPr>
            <a:extLst/>
          </a:lstStyle>
          <a:p>
            <a:r>
              <a:rPr kumimoji="0" lang="en-US" dirty="0"/>
              <a:t>Click to edit Master title style</a:t>
            </a:r>
          </a:p>
        </p:txBody>
      </p:sp>
      <p:sp>
        <p:nvSpPr>
          <p:cNvPr id="9" name="Subtitle 8"/>
          <p:cNvSpPr>
            <a:spLocks noGrp="1"/>
          </p:cNvSpPr>
          <p:nvPr>
            <p:ph type="subTitle" idx="1"/>
          </p:nvPr>
        </p:nvSpPr>
        <p:spPr>
          <a:xfrm>
            <a:off x="2133600" y="37338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E1E3D7FC-2E89-400F-AD7F-FEE369AB0D3A}" type="datetime1">
              <a:rPr lang="en-US" smtClean="0"/>
              <a:t>10/10/2023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E9129C3-A836-44F1-82E7-C11529EB66A5}"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r>
              <a:rPr lang="en-US"/>
              <a:t>RC521 Fluoroscopy 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791429-3265-4042-BFE4-5C460D5CE4AE}" type="datetime1">
              <a:rPr lang="en-US" smtClean="0"/>
              <a:t>10/10/2023</a:t>
            </a:fld>
            <a:endParaRPr lang="en-US"/>
          </a:p>
        </p:txBody>
      </p:sp>
      <p:sp>
        <p:nvSpPr>
          <p:cNvPr id="5" name="Footer Placeholder 4"/>
          <p:cNvSpPr>
            <a:spLocks noGrp="1"/>
          </p:cNvSpPr>
          <p:nvPr>
            <p:ph type="ftr" sz="quarter" idx="11"/>
          </p:nvPr>
        </p:nvSpPr>
        <p:spPr/>
        <p:txBody>
          <a:bodyPr/>
          <a:lstStyle/>
          <a:p>
            <a:r>
              <a:rPr lang="en-US"/>
              <a:t>RC521 Fluoroscopy 1.0</a:t>
            </a:r>
          </a:p>
        </p:txBody>
      </p:sp>
      <p:sp>
        <p:nvSpPr>
          <p:cNvPr id="6" name="Slide Number Placeholder 5"/>
          <p:cNvSpPr>
            <a:spLocks noGrp="1"/>
          </p:cNvSpPr>
          <p:nvPr>
            <p:ph type="sldNum" sz="quarter" idx="12"/>
          </p:nvPr>
        </p:nvSpPr>
        <p:spPr/>
        <p:txBody>
          <a:bodyPr/>
          <a:lstStyle/>
          <a:p>
            <a:fld id="{3E9129C3-A836-44F1-82E7-C11529EB66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3FED7C-03D2-4C87-B44C-5B571EDB52E7}" type="datetime1">
              <a:rPr lang="en-US" smtClean="0"/>
              <a:t>10/10/2023</a:t>
            </a:fld>
            <a:endParaRPr lang="en-US"/>
          </a:p>
        </p:txBody>
      </p:sp>
      <p:sp>
        <p:nvSpPr>
          <p:cNvPr id="5" name="Footer Placeholder 4"/>
          <p:cNvSpPr>
            <a:spLocks noGrp="1"/>
          </p:cNvSpPr>
          <p:nvPr>
            <p:ph type="ftr" sz="quarter" idx="11"/>
          </p:nvPr>
        </p:nvSpPr>
        <p:spPr/>
        <p:txBody>
          <a:bodyPr/>
          <a:lstStyle/>
          <a:p>
            <a:r>
              <a:rPr lang="en-US"/>
              <a:t>RC521 Fluoroscopy 1.0</a:t>
            </a:r>
          </a:p>
        </p:txBody>
      </p:sp>
      <p:sp>
        <p:nvSpPr>
          <p:cNvPr id="6" name="Slide Number Placeholder 5"/>
          <p:cNvSpPr>
            <a:spLocks noGrp="1"/>
          </p:cNvSpPr>
          <p:nvPr>
            <p:ph type="sldNum" sz="quarter" idx="12"/>
          </p:nvPr>
        </p:nvSpPr>
        <p:spPr/>
        <p:txBody>
          <a:bodyPr/>
          <a:lstStyle/>
          <a:p>
            <a:fld id="{3E9129C3-A836-44F1-82E7-C11529EB66A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BF0C-9BA6-C97F-C26E-F7E4A6C4FF4D}"/>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0C372-6782-AF8D-BA30-1A8066CAAD6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DBC3EB-C74D-2A8D-D37C-170BDBEF61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3D03EA-8681-6B9F-45CB-5E13708A2475}"/>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3818932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5905-6718-328E-DDB2-A93C575A8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A511B-6625-212C-B473-536C072B3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DDC2B-A4BB-E05E-9C83-87541A4299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11BA80-5491-F463-8ECE-BBD149946C79}"/>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16203684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4871-7E38-F960-EF73-5ED867F08CCC}"/>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23A6F-FDAE-3894-453D-8C882EB2FD2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DAD5118-C518-AE2A-523B-DA160A9573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FAEAE2-0E20-DFA1-559D-20D1E42ED523}"/>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32013690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DCFE-5997-E214-9121-7CC16A75A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110BA8-5D60-0851-7EAC-1FE8CA1F6F5D}"/>
              </a:ext>
            </a:extLst>
          </p:cNvPr>
          <p:cNvSpPr>
            <a:spLocks noGrp="1"/>
          </p:cNvSpPr>
          <p:nvPr>
            <p:ph sz="half" idx="1"/>
          </p:nvPr>
        </p:nvSpPr>
        <p:spPr>
          <a:xfrm>
            <a:off x="831850" y="1557338"/>
            <a:ext cx="3836988" cy="475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7F0EA-9BA7-D446-1381-DB40A9BEFF41}"/>
              </a:ext>
            </a:extLst>
          </p:cNvPr>
          <p:cNvSpPr>
            <a:spLocks noGrp="1"/>
          </p:cNvSpPr>
          <p:nvPr>
            <p:ph sz="half" idx="2"/>
          </p:nvPr>
        </p:nvSpPr>
        <p:spPr>
          <a:xfrm>
            <a:off x="4821238" y="1557338"/>
            <a:ext cx="3838575" cy="475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3D6F4E-7945-F81B-2610-E6079D80003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E8EEA4-F35C-561C-FBFD-892C40BB1C4F}"/>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28587770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8069-D168-4C7C-E897-26678C4331A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D808B-70A2-B0BB-D95E-3D50062256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EB671-7F4C-B4B8-82DE-2FDF21B9FCF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0A21A5-5CF0-D877-687F-9FC38A234C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7F3173-C954-9B0A-DF5D-A04427F3ABF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9EE66F-CAB4-27B6-AC41-2C51B4B62D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56A3F9F-DE9C-90D7-D897-FAEFDEDADA35}"/>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22025767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B8E4-208E-ABF4-AF85-2C10DEF74D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1BDFB9-EA3D-565B-9BCE-2075DAE7064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BA21AAD-D69B-398C-D8A3-5BF851D053F6}"/>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16276661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F3FB10-4E0A-EBB9-7B7C-CA7F51EA19D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9E42681-8DB4-2B6D-391E-20B9BF1E4E9D}"/>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20260687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C45D-5C0D-84C4-ED96-2DB8A6462C9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6C6DAE-C566-6FF5-5367-6B794CF8161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D0CE75-4C9D-D73F-506E-73A47F67DD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3648A-73B2-3D98-88DE-E3341E4D7E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F1E426-60B5-CAEB-D683-EEEB4F4749A6}"/>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9246367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71500" y="108743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74092" y="294968"/>
            <a:ext cx="8229600" cy="786936"/>
          </a:xfrm>
        </p:spPr>
        <p:txBody>
          <a:bodyPr/>
          <a:lstStyle>
            <a:lvl1pPr algn="l">
              <a:defRPr/>
            </a:lvl1pPr>
            <a:extLst/>
          </a:lstStyle>
          <a:p>
            <a:r>
              <a:rPr kumimoji="0" lang="en-US" dirty="0"/>
              <a:t>Click to edit Master title style</a:t>
            </a:r>
          </a:p>
        </p:txBody>
      </p:sp>
      <p:sp>
        <p:nvSpPr>
          <p:cNvPr id="3" name="Content Placeholder 2"/>
          <p:cNvSpPr>
            <a:spLocks noGrp="1"/>
          </p:cNvSpPr>
          <p:nvPr>
            <p:ph idx="1"/>
          </p:nvPr>
        </p:nvSpPr>
        <p:spPr>
          <a:xfrm>
            <a:off x="457200" y="1317523"/>
            <a:ext cx="8229600" cy="4916129"/>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152400" y="6400800"/>
            <a:ext cx="4212264" cy="274320"/>
          </a:xfrm>
        </p:spPr>
        <p:txBody>
          <a:bodyPr/>
          <a:lstStyle>
            <a:lvl1pPr algn="l">
              <a:defRPr sz="1400"/>
            </a:lvl1pPr>
            <a:extLst/>
          </a:lstStyle>
          <a:p>
            <a:r>
              <a:rPr lang="en-US" dirty="0"/>
              <a:t>RC821 Fluoroscopy 1.0</a:t>
            </a:r>
          </a:p>
        </p:txBody>
      </p:sp>
      <p:sp>
        <p:nvSpPr>
          <p:cNvPr id="6" name="Slide Number Placeholder 5"/>
          <p:cNvSpPr>
            <a:spLocks noGrp="1"/>
          </p:cNvSpPr>
          <p:nvPr>
            <p:ph type="sldNum" sz="quarter" idx="12"/>
          </p:nvPr>
        </p:nvSpPr>
        <p:spPr/>
        <p:txBody>
          <a:bodyPr/>
          <a:lstStyle>
            <a:lvl1pPr>
              <a:defRPr sz="1400"/>
            </a:lvl1pPr>
            <a:extLst/>
          </a:lstStyle>
          <a:p>
            <a:fld id="{3E9129C3-A836-44F1-82E7-C11529EB66A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703F-80B2-5406-ACA5-8F183D9021D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3315B-E5EA-8360-610B-64EF7380AF0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43017-22EE-DC39-83C2-F95EEB56BE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2DF-08E4-FBA9-BD2C-B164CC0E5B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607026-C2F9-B6AD-F431-5C2B97237953}"/>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29159925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A3D2-6AF1-CBAC-C711-C48332E4C0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FCFE4-FA25-A440-1CE1-91CF9A41DE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F40C5-E10B-E26F-7DC7-87A9B86DE4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DE574B-AB19-92B2-56E6-DDB66E98C357}"/>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5609625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1C04C-CBB4-791A-3F39-91E56BC8A575}"/>
              </a:ext>
            </a:extLst>
          </p:cNvPr>
          <p:cNvSpPr>
            <a:spLocks noGrp="1"/>
          </p:cNvSpPr>
          <p:nvPr>
            <p:ph type="title" orient="vert"/>
          </p:nvPr>
        </p:nvSpPr>
        <p:spPr>
          <a:xfrm>
            <a:off x="6734175" y="95250"/>
            <a:ext cx="2105025" cy="62182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DDA23A-ED62-CE94-BF60-0972A7A28CAB}"/>
              </a:ext>
            </a:extLst>
          </p:cNvPr>
          <p:cNvSpPr>
            <a:spLocks noGrp="1"/>
          </p:cNvSpPr>
          <p:nvPr>
            <p:ph type="body" orient="vert" idx="1"/>
          </p:nvPr>
        </p:nvSpPr>
        <p:spPr>
          <a:xfrm>
            <a:off x="415925" y="95250"/>
            <a:ext cx="6165850" cy="6218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F5A48-E7DF-E77F-4081-A4D907EEAF2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F694F8-F955-FE7B-2492-20F9FFE21688}"/>
              </a:ext>
            </a:extLst>
          </p:cNvPr>
          <p:cNvSpPr>
            <a:spLocks noGrp="1"/>
          </p:cNvSpPr>
          <p:nvPr>
            <p:ph type="ftr" sz="quarter" idx="11"/>
          </p:nvPr>
        </p:nvSpPr>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21153208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4D9F-B6E4-B283-CDCF-885A7A7CCE66}"/>
              </a:ext>
            </a:extLst>
          </p:cNvPr>
          <p:cNvSpPr>
            <a:spLocks noGrp="1"/>
          </p:cNvSpPr>
          <p:nvPr>
            <p:ph type="title"/>
          </p:nvPr>
        </p:nvSpPr>
        <p:spPr>
          <a:xfrm>
            <a:off x="415925" y="95250"/>
            <a:ext cx="842327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57BE44-496C-A267-3A4F-0E1176F5698D}"/>
              </a:ext>
            </a:extLst>
          </p:cNvPr>
          <p:cNvSpPr>
            <a:spLocks noGrp="1"/>
          </p:cNvSpPr>
          <p:nvPr>
            <p:ph type="body" sz="half" idx="1"/>
          </p:nvPr>
        </p:nvSpPr>
        <p:spPr>
          <a:xfrm>
            <a:off x="831850" y="1557338"/>
            <a:ext cx="3836988" cy="475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354C0-E726-66E8-5AFA-D38441C06048}"/>
              </a:ext>
            </a:extLst>
          </p:cNvPr>
          <p:cNvSpPr>
            <a:spLocks noGrp="1"/>
          </p:cNvSpPr>
          <p:nvPr>
            <p:ph sz="half" idx="2"/>
          </p:nvPr>
        </p:nvSpPr>
        <p:spPr>
          <a:xfrm>
            <a:off x="4821238" y="1557338"/>
            <a:ext cx="3838575" cy="475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591CBC-5F2A-94FE-7521-A93D96BCBCBC}"/>
              </a:ext>
            </a:extLst>
          </p:cNvPr>
          <p:cNvSpPr>
            <a:spLocks noGrp="1"/>
          </p:cNvSpPr>
          <p:nvPr>
            <p:ph type="dt" sz="half" idx="10"/>
          </p:nvPr>
        </p:nvSpPr>
        <p:spPr>
          <a:xfrm>
            <a:off x="692150" y="6235700"/>
            <a:ext cx="1871663" cy="46831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BEA743-127E-2E2E-7C68-2F33E4F5C7EB}"/>
              </a:ext>
            </a:extLst>
          </p:cNvPr>
          <p:cNvSpPr>
            <a:spLocks noGrp="1"/>
          </p:cNvSpPr>
          <p:nvPr>
            <p:ph type="ftr" sz="quarter" idx="11"/>
          </p:nvPr>
        </p:nvSpPr>
        <p:spPr>
          <a:xfrm>
            <a:off x="3117850" y="6235700"/>
            <a:ext cx="2908300" cy="468313"/>
          </a:xfrm>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36051084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46E1-2E41-18D9-C830-05A717B8CC4E}"/>
              </a:ext>
            </a:extLst>
          </p:cNvPr>
          <p:cNvSpPr>
            <a:spLocks noGrp="1"/>
          </p:cNvSpPr>
          <p:nvPr>
            <p:ph type="title"/>
          </p:nvPr>
        </p:nvSpPr>
        <p:spPr>
          <a:xfrm>
            <a:off x="415925" y="95250"/>
            <a:ext cx="8423275"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CC291-7362-E337-7FF6-5C279769FE9B}"/>
              </a:ext>
            </a:extLst>
          </p:cNvPr>
          <p:cNvSpPr>
            <a:spLocks noGrp="1"/>
          </p:cNvSpPr>
          <p:nvPr>
            <p:ph type="body" sz="half" idx="1"/>
          </p:nvPr>
        </p:nvSpPr>
        <p:spPr>
          <a:xfrm>
            <a:off x="831850" y="1557338"/>
            <a:ext cx="3836988" cy="475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8017315E-3A2B-DC84-2BEA-68292B554B15}"/>
              </a:ext>
            </a:extLst>
          </p:cNvPr>
          <p:cNvSpPr>
            <a:spLocks noGrp="1"/>
          </p:cNvSpPr>
          <p:nvPr>
            <p:ph type="clipArt" sz="half" idx="2"/>
          </p:nvPr>
        </p:nvSpPr>
        <p:spPr>
          <a:xfrm>
            <a:off x="4821238" y="1557338"/>
            <a:ext cx="3838575" cy="4756150"/>
          </a:xfrm>
        </p:spPr>
        <p:txBody>
          <a:bodyPr/>
          <a:lstStyle/>
          <a:p>
            <a:endParaRPr lang="en-US"/>
          </a:p>
        </p:txBody>
      </p:sp>
      <p:sp>
        <p:nvSpPr>
          <p:cNvPr id="5" name="Date Placeholder 4">
            <a:extLst>
              <a:ext uri="{FF2B5EF4-FFF2-40B4-BE49-F238E27FC236}">
                <a16:creationId xmlns:a16="http://schemas.microsoft.com/office/drawing/2014/main" id="{FB168AE1-4554-D1FA-6B35-91C51B843B01}"/>
              </a:ext>
            </a:extLst>
          </p:cNvPr>
          <p:cNvSpPr>
            <a:spLocks noGrp="1"/>
          </p:cNvSpPr>
          <p:nvPr>
            <p:ph type="dt" sz="half" idx="10"/>
          </p:nvPr>
        </p:nvSpPr>
        <p:spPr>
          <a:xfrm>
            <a:off x="692150" y="6235700"/>
            <a:ext cx="1871663" cy="46831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A9886F-B939-49D5-DAF3-E05F637742A4}"/>
              </a:ext>
            </a:extLst>
          </p:cNvPr>
          <p:cNvSpPr>
            <a:spLocks noGrp="1"/>
          </p:cNvSpPr>
          <p:nvPr>
            <p:ph type="ftr" sz="quarter" idx="11"/>
          </p:nvPr>
        </p:nvSpPr>
        <p:spPr>
          <a:xfrm>
            <a:off x="3117850" y="6235700"/>
            <a:ext cx="2908300" cy="468313"/>
          </a:xfrm>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5631657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25DA-0D4D-2236-8CB5-CDA6C49B6785}"/>
              </a:ext>
            </a:extLst>
          </p:cNvPr>
          <p:cNvSpPr>
            <a:spLocks noGrp="1"/>
          </p:cNvSpPr>
          <p:nvPr>
            <p:ph type="title"/>
          </p:nvPr>
        </p:nvSpPr>
        <p:spPr>
          <a:xfrm>
            <a:off x="415925" y="95250"/>
            <a:ext cx="8423275"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E8A8EB92-976D-440E-739E-973A09111BBE}"/>
              </a:ext>
            </a:extLst>
          </p:cNvPr>
          <p:cNvSpPr>
            <a:spLocks noGrp="1"/>
          </p:cNvSpPr>
          <p:nvPr>
            <p:ph type="clipArt" sz="half" idx="1"/>
          </p:nvPr>
        </p:nvSpPr>
        <p:spPr>
          <a:xfrm>
            <a:off x="831850" y="1557338"/>
            <a:ext cx="3836988" cy="4756150"/>
          </a:xfrm>
        </p:spPr>
        <p:txBody>
          <a:bodyPr/>
          <a:lstStyle/>
          <a:p>
            <a:endParaRPr lang="en-US"/>
          </a:p>
        </p:txBody>
      </p:sp>
      <p:sp>
        <p:nvSpPr>
          <p:cNvPr id="4" name="Text Placeholder 3">
            <a:extLst>
              <a:ext uri="{FF2B5EF4-FFF2-40B4-BE49-F238E27FC236}">
                <a16:creationId xmlns:a16="http://schemas.microsoft.com/office/drawing/2014/main" id="{7AE932EF-6D03-72EA-CB84-87756CD99C1A}"/>
              </a:ext>
            </a:extLst>
          </p:cNvPr>
          <p:cNvSpPr>
            <a:spLocks noGrp="1"/>
          </p:cNvSpPr>
          <p:nvPr>
            <p:ph type="body" sz="half" idx="2"/>
          </p:nvPr>
        </p:nvSpPr>
        <p:spPr>
          <a:xfrm>
            <a:off x="4821238" y="1557338"/>
            <a:ext cx="3838575" cy="475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28C2B-130F-E56F-AD24-852828640D8B}"/>
              </a:ext>
            </a:extLst>
          </p:cNvPr>
          <p:cNvSpPr>
            <a:spLocks noGrp="1"/>
          </p:cNvSpPr>
          <p:nvPr>
            <p:ph type="dt" sz="half" idx="10"/>
          </p:nvPr>
        </p:nvSpPr>
        <p:spPr>
          <a:xfrm>
            <a:off x="692150" y="6235700"/>
            <a:ext cx="1871663" cy="468313"/>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FB6218-376F-4797-5728-98A38E9331E4}"/>
              </a:ext>
            </a:extLst>
          </p:cNvPr>
          <p:cNvSpPr>
            <a:spLocks noGrp="1"/>
          </p:cNvSpPr>
          <p:nvPr>
            <p:ph type="ftr" sz="quarter" idx="11"/>
          </p:nvPr>
        </p:nvSpPr>
        <p:spPr>
          <a:xfrm>
            <a:off x="3117850" y="6235700"/>
            <a:ext cx="2908300" cy="468313"/>
          </a:xfrm>
        </p:spPr>
        <p:txBody>
          <a:bodyPr/>
          <a:lstStyle>
            <a:lvl1pPr>
              <a:defRPr/>
            </a:lvl1pPr>
          </a:lstStyle>
          <a:p>
            <a:r>
              <a:rPr lang="en-US" altLang="en-US"/>
              <a:t>Image Geometry &amp; Formation</a:t>
            </a:r>
          </a:p>
        </p:txBody>
      </p:sp>
    </p:spTree>
    <p:extLst>
      <p:ext uri="{BB962C8B-B14F-4D97-AF65-F5344CB8AC3E}">
        <p14:creationId xmlns:p14="http://schemas.microsoft.com/office/powerpoint/2010/main" val="37401641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EAC74D57-185C-448A-BDA2-E214DDF6DAEA}" type="datetime1">
              <a:rPr lang="en-US" smtClean="0"/>
              <a:t>10/10/2023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E9129C3-A836-44F1-82E7-C11529EB66A5}"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r>
              <a:rPr lang="en-US"/>
              <a:t>RC521 Fluoroscopy 1.0</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B6A1B3-9258-48E3-9277-093F54507252}" type="datetime1">
              <a:rPr lang="en-US" smtClean="0"/>
              <a:t>10/10/2023</a:t>
            </a:fld>
            <a:endParaRPr lang="en-US"/>
          </a:p>
        </p:txBody>
      </p:sp>
      <p:sp>
        <p:nvSpPr>
          <p:cNvPr id="6" name="Footer Placeholder 5"/>
          <p:cNvSpPr>
            <a:spLocks noGrp="1"/>
          </p:cNvSpPr>
          <p:nvPr>
            <p:ph type="ftr" sz="quarter" idx="11"/>
          </p:nvPr>
        </p:nvSpPr>
        <p:spPr/>
        <p:txBody>
          <a:bodyPr/>
          <a:lstStyle/>
          <a:p>
            <a:r>
              <a:rPr lang="en-US"/>
              <a:t>RC521 Fluoroscopy 1.0</a:t>
            </a:r>
          </a:p>
        </p:txBody>
      </p:sp>
      <p:sp>
        <p:nvSpPr>
          <p:cNvPr id="7" name="Slide Number Placeholder 6"/>
          <p:cNvSpPr>
            <a:spLocks noGrp="1"/>
          </p:cNvSpPr>
          <p:nvPr>
            <p:ph type="sldNum" sz="quarter" idx="12"/>
          </p:nvPr>
        </p:nvSpPr>
        <p:spPr>
          <a:xfrm>
            <a:off x="8641080" y="6514568"/>
            <a:ext cx="464288" cy="274320"/>
          </a:xfrm>
        </p:spPr>
        <p:txBody>
          <a:bodyPr/>
          <a:lstStyle/>
          <a:p>
            <a:fld id="{3E9129C3-A836-44F1-82E7-C11529EB66A5}"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10CD46A-69F5-4424-9819-1A386C5F39A3}" type="datetime1">
              <a:rPr lang="en-US" smtClean="0"/>
              <a:t>10/10/2023</a:t>
            </a:fld>
            <a:endParaRPr lang="en-US"/>
          </a:p>
        </p:txBody>
      </p:sp>
      <p:sp>
        <p:nvSpPr>
          <p:cNvPr id="8" name="Footer Placeholder 7"/>
          <p:cNvSpPr>
            <a:spLocks noGrp="1"/>
          </p:cNvSpPr>
          <p:nvPr>
            <p:ph type="ftr" sz="quarter" idx="11"/>
          </p:nvPr>
        </p:nvSpPr>
        <p:spPr/>
        <p:txBody>
          <a:bodyPr/>
          <a:lstStyle/>
          <a:p>
            <a:r>
              <a:rPr lang="en-US"/>
              <a:t>RC521 Fluoroscopy 1.0</a:t>
            </a:r>
          </a:p>
        </p:txBody>
      </p:sp>
      <p:sp>
        <p:nvSpPr>
          <p:cNvPr id="9" name="Slide Number Placeholder 8"/>
          <p:cNvSpPr>
            <a:spLocks noGrp="1"/>
          </p:cNvSpPr>
          <p:nvPr>
            <p:ph type="sldNum" sz="quarter" idx="12"/>
          </p:nvPr>
        </p:nvSpPr>
        <p:spPr>
          <a:xfrm>
            <a:off x="8641080" y="6514568"/>
            <a:ext cx="464288" cy="274320"/>
          </a:xfrm>
        </p:spPr>
        <p:txBody>
          <a:bodyPr/>
          <a:lstStyle/>
          <a:p>
            <a:fld id="{3E9129C3-A836-44F1-82E7-C11529EB66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9316FC2-9EFD-443D-A1B6-C2B3E58702EB}" type="datetime1">
              <a:rPr lang="en-US" smtClean="0"/>
              <a:t>10/10/2023</a:t>
            </a:fld>
            <a:endParaRPr lang="en-US"/>
          </a:p>
        </p:txBody>
      </p:sp>
      <p:sp>
        <p:nvSpPr>
          <p:cNvPr id="4" name="Footer Placeholder 3"/>
          <p:cNvSpPr>
            <a:spLocks noGrp="1"/>
          </p:cNvSpPr>
          <p:nvPr>
            <p:ph type="ftr" sz="quarter" idx="11"/>
          </p:nvPr>
        </p:nvSpPr>
        <p:spPr/>
        <p:txBody>
          <a:bodyPr/>
          <a:lstStyle/>
          <a:p>
            <a:r>
              <a:rPr lang="en-US"/>
              <a:t>RC521 Fluoroscopy 1.0</a:t>
            </a:r>
          </a:p>
        </p:txBody>
      </p:sp>
      <p:sp>
        <p:nvSpPr>
          <p:cNvPr id="5" name="Slide Number Placeholder 4"/>
          <p:cNvSpPr>
            <a:spLocks noGrp="1"/>
          </p:cNvSpPr>
          <p:nvPr>
            <p:ph type="sldNum" sz="quarter" idx="12"/>
          </p:nvPr>
        </p:nvSpPr>
        <p:spPr/>
        <p:txBody>
          <a:bodyPr/>
          <a:lstStyle/>
          <a:p>
            <a:fld id="{3E9129C3-A836-44F1-82E7-C11529EB66A5}"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F188B-0CE3-42E2-80A7-C5D68A271B66}" type="datetime1">
              <a:rPr lang="en-US" smtClean="0"/>
              <a:t>10/10/2023</a:t>
            </a:fld>
            <a:endParaRPr lang="en-US"/>
          </a:p>
        </p:txBody>
      </p:sp>
      <p:sp>
        <p:nvSpPr>
          <p:cNvPr id="3" name="Footer Placeholder 2"/>
          <p:cNvSpPr>
            <a:spLocks noGrp="1"/>
          </p:cNvSpPr>
          <p:nvPr>
            <p:ph type="ftr" sz="quarter" idx="11"/>
          </p:nvPr>
        </p:nvSpPr>
        <p:spPr/>
        <p:txBody>
          <a:bodyPr/>
          <a:lstStyle/>
          <a:p>
            <a:r>
              <a:rPr lang="en-US"/>
              <a:t>RC521 Fluoroscopy 1.0</a:t>
            </a:r>
          </a:p>
        </p:txBody>
      </p:sp>
      <p:sp>
        <p:nvSpPr>
          <p:cNvPr id="4" name="Slide Number Placeholder 3"/>
          <p:cNvSpPr>
            <a:spLocks noGrp="1"/>
          </p:cNvSpPr>
          <p:nvPr>
            <p:ph type="sldNum" sz="quarter" idx="12"/>
          </p:nvPr>
        </p:nvSpPr>
        <p:spPr/>
        <p:txBody>
          <a:bodyPr/>
          <a:lstStyle/>
          <a:p>
            <a:fld id="{3E9129C3-A836-44F1-82E7-C11529EB66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46FB3F92-1E0C-402F-B6FD-B6AC7128D20E}" type="datetime1">
              <a:rPr lang="en-US" smtClean="0"/>
              <a:t>10/10/2023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E9129C3-A836-44F1-82E7-C11529EB66A5}"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r>
              <a:rPr lang="en-US"/>
              <a:t>RC521 Fluoroscopy 1.0</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0F6973B2-9A49-48F4-A80C-3197A9640A71}" type="datetime1">
              <a:rPr lang="en-US" smtClean="0"/>
              <a:t>10/10/2023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E9129C3-A836-44F1-82E7-C11529EB66A5}"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r>
              <a:rPr lang="en-US"/>
              <a:t>RC521 Fluoroscopy 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1745"/>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a:t>RC521 Fluoroscopy 1.0</a:t>
            </a: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F0D2C0A-A0DE-432D-9953-67058E863776}" type="datetime1">
              <a:rPr lang="en-US" smtClean="0"/>
              <a:t>10/10/2023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E9129C3-A836-44F1-82E7-C11529EB66A5}"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EE14AEDC-2618-5BFF-2F22-FF03C1CB8544}"/>
              </a:ext>
            </a:extLst>
          </p:cNvPr>
          <p:cNvSpPr>
            <a:spLocks noGrp="1" noChangeArrowheads="1"/>
          </p:cNvSpPr>
          <p:nvPr>
            <p:ph type="dt" sz="half" idx="2"/>
          </p:nvPr>
        </p:nvSpPr>
        <p:spPr bwMode="auto">
          <a:xfrm>
            <a:off x="692150" y="6235700"/>
            <a:ext cx="18716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406531" name="Rectangle 3">
            <a:extLst>
              <a:ext uri="{FF2B5EF4-FFF2-40B4-BE49-F238E27FC236}">
                <a16:creationId xmlns:a16="http://schemas.microsoft.com/office/drawing/2014/main" id="{0D462FEE-E0C1-56F4-465C-F3178E6DC1B6}"/>
              </a:ext>
            </a:extLst>
          </p:cNvPr>
          <p:cNvSpPr>
            <a:spLocks noGrp="1" noChangeArrowheads="1"/>
          </p:cNvSpPr>
          <p:nvPr>
            <p:ph type="ftr" sz="quarter" idx="3"/>
          </p:nvPr>
        </p:nvSpPr>
        <p:spPr bwMode="auto">
          <a:xfrm>
            <a:off x="3117850" y="6235700"/>
            <a:ext cx="29083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r>
              <a:rPr lang="en-US" altLang="en-US"/>
              <a:t>Image Geometry &amp; Formation</a:t>
            </a:r>
          </a:p>
        </p:txBody>
      </p:sp>
      <p:sp>
        <p:nvSpPr>
          <p:cNvPr id="406532" name="Line 4">
            <a:extLst>
              <a:ext uri="{FF2B5EF4-FFF2-40B4-BE49-F238E27FC236}">
                <a16:creationId xmlns:a16="http://schemas.microsoft.com/office/drawing/2014/main" id="{61539975-70D9-099E-8FAD-3B764B446675}"/>
              </a:ext>
            </a:extLst>
          </p:cNvPr>
          <p:cNvSpPr>
            <a:spLocks noChangeShapeType="1"/>
          </p:cNvSpPr>
          <p:nvPr/>
        </p:nvSpPr>
        <p:spPr bwMode="auto">
          <a:xfrm>
            <a:off x="0" y="1293813"/>
            <a:ext cx="8026400" cy="0"/>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533" name="Rectangle 5">
            <a:extLst>
              <a:ext uri="{FF2B5EF4-FFF2-40B4-BE49-F238E27FC236}">
                <a16:creationId xmlns:a16="http://schemas.microsoft.com/office/drawing/2014/main" id="{24810BB4-2523-3A2E-D7F9-0BBB3A24DDDE}"/>
              </a:ext>
            </a:extLst>
          </p:cNvPr>
          <p:cNvSpPr>
            <a:spLocks noGrp="1" noChangeArrowheads="1"/>
          </p:cNvSpPr>
          <p:nvPr>
            <p:ph type="title"/>
          </p:nvPr>
        </p:nvSpPr>
        <p:spPr bwMode="auto">
          <a:xfrm>
            <a:off x="415925" y="95250"/>
            <a:ext cx="8423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altLang="en-US"/>
              <a:t>Slide Title</a:t>
            </a:r>
          </a:p>
        </p:txBody>
      </p:sp>
      <p:sp>
        <p:nvSpPr>
          <p:cNvPr id="406534" name="Rectangle 6">
            <a:extLst>
              <a:ext uri="{FF2B5EF4-FFF2-40B4-BE49-F238E27FC236}">
                <a16:creationId xmlns:a16="http://schemas.microsoft.com/office/drawing/2014/main" id="{CD2F0B0C-785D-4B8A-851A-FD6BBC2BF71A}"/>
              </a:ext>
            </a:extLst>
          </p:cNvPr>
          <p:cNvSpPr>
            <a:spLocks noGrp="1" noChangeArrowheads="1"/>
          </p:cNvSpPr>
          <p:nvPr>
            <p:ph type="body" idx="1"/>
          </p:nvPr>
        </p:nvSpPr>
        <p:spPr bwMode="auto">
          <a:xfrm>
            <a:off x="831850" y="1557338"/>
            <a:ext cx="7827963"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p:txBody>
      </p:sp>
    </p:spTree>
    <p:extLst>
      <p:ext uri="{BB962C8B-B14F-4D97-AF65-F5344CB8AC3E}">
        <p14:creationId xmlns:p14="http://schemas.microsoft.com/office/powerpoint/2010/main" val="2934559424"/>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txStyles>
    <p:titleStyle>
      <a:lvl1pPr algn="l" defTabSz="895350" rtl="0" fontAlgn="base">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l" defTabSz="895350"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279400" indent="-279400" algn="l" defTabSz="895350" rtl="0" fontAlgn="base">
        <a:lnSpc>
          <a:spcPct val="90000"/>
        </a:lnSpc>
        <a:spcBef>
          <a:spcPct val="30000"/>
        </a:spcBef>
        <a:spcAft>
          <a:spcPct val="0"/>
        </a:spcAft>
        <a:buClr>
          <a:schemeClr val="accent2"/>
        </a:buClr>
        <a:buSzPct val="100000"/>
        <a:buChar char="•"/>
        <a:defRPr sz="3200" kern="1200">
          <a:solidFill>
            <a:schemeClr val="tx1"/>
          </a:solidFill>
          <a:effectLst>
            <a:outerShdw blurRad="38100" dist="38100" dir="2700000" algn="tl">
              <a:srgbClr val="000000"/>
            </a:outerShdw>
          </a:effectLst>
          <a:latin typeface="+mn-lt"/>
          <a:ea typeface="+mn-ea"/>
          <a:cs typeface="+mn-cs"/>
        </a:defRPr>
      </a:lvl1pPr>
      <a:lvl2pPr marL="671513" indent="-223838" algn="l" defTabSz="895350" rtl="0" fontAlgn="base">
        <a:lnSpc>
          <a:spcPct val="90000"/>
        </a:lnSpc>
        <a:spcBef>
          <a:spcPct val="30000"/>
        </a:spcBef>
        <a:spcAft>
          <a:spcPct val="0"/>
        </a:spcAft>
        <a:buClr>
          <a:schemeClr val="accent2"/>
        </a:buClr>
        <a:buSzPct val="10000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defTabSz="895350" rtl="0" fontAlgn="base">
        <a:spcBef>
          <a:spcPct val="20000"/>
        </a:spcBef>
        <a:spcAft>
          <a:spcPct val="0"/>
        </a:spcAft>
        <a:buChar char="•"/>
        <a:defRPr sz="2400" kern="1200">
          <a:solidFill>
            <a:schemeClr val="tx1"/>
          </a:solidFill>
          <a:latin typeface="+mn-lt"/>
          <a:ea typeface="+mn-ea"/>
          <a:cs typeface="+mn-cs"/>
        </a:defRPr>
      </a:lvl3pPr>
      <a:lvl4pPr marL="1600200" indent="-228600" algn="l" defTabSz="895350" rtl="0" fontAlgn="base">
        <a:spcBef>
          <a:spcPct val="20000"/>
        </a:spcBef>
        <a:spcAft>
          <a:spcPct val="0"/>
        </a:spcAft>
        <a:buChar char="–"/>
        <a:defRPr sz="2000" kern="1200">
          <a:solidFill>
            <a:schemeClr val="tx1"/>
          </a:solidFill>
          <a:latin typeface="+mn-lt"/>
          <a:ea typeface="+mn-ea"/>
          <a:cs typeface="+mn-cs"/>
        </a:defRPr>
      </a:lvl4pPr>
      <a:lvl5pPr marL="2057400" indent="-228600" algn="l" defTabSz="895350"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Documents%20and%20Settings\bas07\My%20Documents\Mayo%20Education\Technologist%20Inservices\Fluoro%20Basics%202006\MITS%20Inservice\Pulse-Cont.av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289300"/>
            <a:ext cx="8686800" cy="2202873"/>
          </a:xfrm>
        </p:spPr>
        <p:txBody>
          <a:bodyPr>
            <a:noAutofit/>
          </a:bodyPr>
          <a:lstStyle/>
          <a:p>
            <a:r>
              <a:rPr lang="en-US" sz="4000" dirty="0"/>
              <a:t>Optimization of Image Quality </a:t>
            </a:r>
          </a:p>
          <a:p>
            <a:r>
              <a:rPr lang="en-US" sz="4000" dirty="0"/>
              <a:t>and Radiation Dose</a:t>
            </a:r>
          </a:p>
          <a:p>
            <a:r>
              <a:rPr lang="en-US" sz="2800" dirty="0"/>
              <a:t>Thursday 12:00</a:t>
            </a:r>
          </a:p>
          <a:p>
            <a:endParaRPr lang="en-US" sz="2800" dirty="0"/>
          </a:p>
          <a:p>
            <a:r>
              <a:rPr lang="en-US" sz="2800" dirty="0"/>
              <a:t>Beth Schueler</a:t>
            </a:r>
          </a:p>
          <a:p>
            <a:r>
              <a:rPr lang="en-US" sz="2800" dirty="0"/>
              <a:t>Mayo Clinic Rochester </a:t>
            </a:r>
          </a:p>
          <a:p>
            <a:endParaRPr lang="en-US" sz="3000" dirty="0"/>
          </a:p>
          <a:p>
            <a:endParaRPr lang="en-US" sz="1600" dirty="0"/>
          </a:p>
          <a:p>
            <a:r>
              <a:rPr lang="en-US" sz="1400" dirty="0"/>
              <a:t>RSNA Annual Meeting 2015</a:t>
            </a:r>
          </a:p>
          <a:p>
            <a:endParaRPr lang="en-US" sz="2800" dirty="0"/>
          </a:p>
        </p:txBody>
      </p:sp>
      <p:pic>
        <p:nvPicPr>
          <p:cNvPr id="5" name="Picture 4">
            <a:extLst>
              <a:ext uri="{FF2B5EF4-FFF2-40B4-BE49-F238E27FC236}">
                <a16:creationId xmlns:a16="http://schemas.microsoft.com/office/drawing/2014/main" id="{AA3E51FC-1255-83E4-BEDD-39B2EACEDD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299" y="313695"/>
            <a:ext cx="5569202" cy="2835601"/>
          </a:xfrm>
          <a:prstGeom prst="rect">
            <a:avLst/>
          </a:prstGeom>
        </p:spPr>
      </p:pic>
    </p:spTree>
    <p:extLst>
      <p:ext uri="{BB962C8B-B14F-4D97-AF65-F5344CB8AC3E}">
        <p14:creationId xmlns:p14="http://schemas.microsoft.com/office/powerpoint/2010/main" val="324709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2. Optimization Team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8181752" cy="4916129"/>
          </a:xfrm>
        </p:spPr>
        <p:txBody>
          <a:bodyPr>
            <a:normAutofit/>
          </a:bodyPr>
          <a:lstStyle/>
          <a:p>
            <a:r>
              <a:rPr lang="en-US" dirty="0"/>
              <a:t>Medical physicist</a:t>
            </a:r>
          </a:p>
          <a:p>
            <a:pPr lvl="1"/>
            <a:r>
              <a:rPr lang="en-US" dirty="0"/>
              <a:t>Evaluates quantitative assessment of radiation dose and image quality</a:t>
            </a:r>
          </a:p>
          <a:p>
            <a:pPr lvl="1"/>
            <a:r>
              <a:rPr lang="en-US" dirty="0"/>
              <a:t>Tests with QC and anatomic phantoms as needed</a:t>
            </a:r>
          </a:p>
          <a:p>
            <a:pPr lvl="1"/>
            <a:r>
              <a:rPr lang="en-US" dirty="0"/>
              <a:t>Guides protocol adjustments</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10</a:t>
            </a:fld>
            <a:endParaRPr lang="en-US" dirty="0"/>
          </a:p>
        </p:txBody>
      </p:sp>
      <p:sp>
        <p:nvSpPr>
          <p:cNvPr id="7" name="AutoShape 2" descr="Radiography and Fluoroscopy - Radcal | Radiation Measurement Devices">
            <a:extLst>
              <a:ext uri="{FF2B5EF4-FFF2-40B4-BE49-F238E27FC236}">
                <a16:creationId xmlns:a16="http://schemas.microsoft.com/office/drawing/2014/main" id="{F9820F77-89D5-BCA5-D2ED-CCF6638BB25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adiography and Fluoroscopy - Radcal | Radiation Measurement Devices">
            <a:extLst>
              <a:ext uri="{FF2B5EF4-FFF2-40B4-BE49-F238E27FC236}">
                <a16:creationId xmlns:a16="http://schemas.microsoft.com/office/drawing/2014/main" id="{0B0185A9-5FFC-5213-9EE0-B1E753E73A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75271" y="3752850"/>
            <a:ext cx="46958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2. Optimization Team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8181752" cy="4916129"/>
          </a:xfrm>
        </p:spPr>
        <p:txBody>
          <a:bodyPr>
            <a:normAutofit/>
          </a:bodyPr>
          <a:lstStyle/>
          <a:p>
            <a:r>
              <a:rPr lang="en-US" dirty="0"/>
              <a:t>Service engineer</a:t>
            </a:r>
          </a:p>
          <a:p>
            <a:pPr lvl="1"/>
            <a:r>
              <a:rPr lang="en-US" dirty="0"/>
              <a:t>Knowledgeable about equipment specifications</a:t>
            </a:r>
          </a:p>
          <a:p>
            <a:pPr lvl="1"/>
            <a:r>
              <a:rPr lang="en-US" dirty="0"/>
              <a:t>Ensure protocol adjustments are achievable and appropriate so as not to damage equipment</a:t>
            </a:r>
          </a:p>
          <a:p>
            <a:pPr lvl="2"/>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11</a:t>
            </a:fld>
            <a:endParaRPr lang="en-US" dirty="0"/>
          </a:p>
        </p:txBody>
      </p:sp>
      <p:sp>
        <p:nvSpPr>
          <p:cNvPr id="7" name="AutoShape 2" descr="Radiography and Fluoroscopy - Radcal | Radiation Measurement Devices">
            <a:extLst>
              <a:ext uri="{FF2B5EF4-FFF2-40B4-BE49-F238E27FC236}">
                <a16:creationId xmlns:a16="http://schemas.microsoft.com/office/drawing/2014/main" id="{F9820F77-89D5-BCA5-D2ED-CCF6638BB25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Radiographic Films: Guide To Understand Basics - OnestopNDT">
            <a:extLst>
              <a:ext uri="{FF2B5EF4-FFF2-40B4-BE49-F238E27FC236}">
                <a16:creationId xmlns:a16="http://schemas.microsoft.com/office/drawing/2014/main" id="{ED8BD570-53E3-B7B5-7CB3-77646EC15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605" y="3683001"/>
            <a:ext cx="4060492" cy="263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5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2. Optimization Team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8181752" cy="4916129"/>
          </a:xfrm>
        </p:spPr>
        <p:txBody>
          <a:bodyPr>
            <a:normAutofit/>
          </a:bodyPr>
          <a:lstStyle/>
          <a:p>
            <a:r>
              <a:rPr lang="en-US" dirty="0"/>
              <a:t>Vendor IQ specialist</a:t>
            </a:r>
          </a:p>
          <a:p>
            <a:pPr lvl="1"/>
            <a:r>
              <a:rPr lang="en-US" dirty="0"/>
              <a:t>Knowledgeable about specific equipment features and adjustments</a:t>
            </a:r>
          </a:p>
          <a:p>
            <a:pPr lvl="1"/>
            <a:r>
              <a:rPr lang="en-US" dirty="0"/>
              <a:t>Able to adjust image processing parameters to achieve desired results </a:t>
            </a:r>
          </a:p>
          <a:p>
            <a:pPr lvl="1"/>
            <a:r>
              <a:rPr lang="en-US" dirty="0"/>
              <a:t>Best to include them as needed</a:t>
            </a:r>
          </a:p>
          <a:p>
            <a:pPr lvl="1"/>
            <a:r>
              <a:rPr lang="en-US" dirty="0"/>
              <a:t>May be limited to remote consultation </a:t>
            </a:r>
          </a:p>
          <a:p>
            <a:pPr lvl="2"/>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12</a:t>
            </a:fld>
            <a:endParaRPr lang="en-US" dirty="0"/>
          </a:p>
        </p:txBody>
      </p:sp>
      <p:sp>
        <p:nvSpPr>
          <p:cNvPr id="7" name="AutoShape 2" descr="Radiography and Fluoroscopy - Radcal | Radiation Measurement Devices">
            <a:extLst>
              <a:ext uri="{FF2B5EF4-FFF2-40B4-BE49-F238E27FC236}">
                <a16:creationId xmlns:a16="http://schemas.microsoft.com/office/drawing/2014/main" id="{F9820F77-89D5-BCA5-D2ED-CCF6638BB25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754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3. Define Baselines</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Identify procedures and/or tasks to be optimized</a:t>
            </a:r>
          </a:p>
          <a:p>
            <a:r>
              <a:rPr lang="en-US" dirty="0"/>
              <a:t>Record current state for later comparisons after improvements implemented</a:t>
            </a:r>
          </a:p>
          <a:p>
            <a:r>
              <a:rPr lang="en-US" dirty="0"/>
              <a:t>May include:</a:t>
            </a:r>
          </a:p>
          <a:p>
            <a:pPr lvl="1"/>
            <a:r>
              <a:rPr lang="en-US" dirty="0"/>
              <a:t>Compiled patient dose or occupational dose data</a:t>
            </a:r>
          </a:p>
          <a:p>
            <a:pPr lvl="1"/>
            <a:r>
              <a:rPr lang="en-US" dirty="0"/>
              <a:t>IQ/ dose measurements </a:t>
            </a:r>
          </a:p>
          <a:p>
            <a:pPr lvl="1"/>
            <a:r>
              <a:rPr lang="en-US" dirty="0"/>
              <a:t>Recorded clinical</a:t>
            </a:r>
            <a:br>
              <a:rPr lang="en-US" dirty="0"/>
            </a:br>
            <a:r>
              <a:rPr lang="en-US" dirty="0"/>
              <a:t> images</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13</a:t>
            </a:fld>
            <a:endParaRPr lang="en-US" dirty="0"/>
          </a:p>
        </p:txBody>
      </p:sp>
      <p:grpSp>
        <p:nvGrpSpPr>
          <p:cNvPr id="6" name="Group 5">
            <a:extLst>
              <a:ext uri="{FF2B5EF4-FFF2-40B4-BE49-F238E27FC236}">
                <a16:creationId xmlns:a16="http://schemas.microsoft.com/office/drawing/2014/main" id="{5DCBC555-F2ED-EDDC-CCF4-0AAE1513AFB5}"/>
              </a:ext>
            </a:extLst>
          </p:cNvPr>
          <p:cNvGrpSpPr/>
          <p:nvPr/>
        </p:nvGrpSpPr>
        <p:grpSpPr>
          <a:xfrm>
            <a:off x="4572000" y="4507565"/>
            <a:ext cx="4470400" cy="2144163"/>
            <a:chOff x="4216400" y="4089489"/>
            <a:chExt cx="4470400" cy="2144163"/>
          </a:xfrm>
        </p:grpSpPr>
        <p:graphicFrame>
          <p:nvGraphicFramePr>
            <p:cNvPr id="7" name="Content Placeholder 2">
              <a:extLst>
                <a:ext uri="{FF2B5EF4-FFF2-40B4-BE49-F238E27FC236}">
                  <a16:creationId xmlns:a16="http://schemas.microsoft.com/office/drawing/2014/main" id="{D3AA9857-F6E7-7D27-CA61-05436937D0C0}"/>
                </a:ext>
              </a:extLst>
            </p:cNvPr>
            <p:cNvGraphicFramePr>
              <a:graphicFrameLocks/>
            </p:cNvGraphicFramePr>
            <p:nvPr>
              <p:extLst>
                <p:ext uri="{D42A27DB-BD31-4B8C-83A1-F6EECF244321}">
                  <p14:modId xmlns:p14="http://schemas.microsoft.com/office/powerpoint/2010/main" val="1360325145"/>
                </p:ext>
              </p:extLst>
            </p:nvPr>
          </p:nvGraphicFramePr>
          <p:xfrm>
            <a:off x="4216400" y="4495800"/>
            <a:ext cx="4470400" cy="1737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08D6DF8A-E454-BEE9-F438-D3EA391D3A05}"/>
                </a:ext>
              </a:extLst>
            </p:cNvPr>
            <p:cNvGrpSpPr/>
            <p:nvPr/>
          </p:nvGrpSpPr>
          <p:grpSpPr>
            <a:xfrm>
              <a:off x="6451600" y="4089489"/>
              <a:ext cx="1701800" cy="341384"/>
              <a:chOff x="4572000" y="1473200"/>
              <a:chExt cx="3175000" cy="825500"/>
            </a:xfrm>
          </p:grpSpPr>
          <p:cxnSp>
            <p:nvCxnSpPr>
              <p:cNvPr id="9" name="Straight Connector 8">
                <a:extLst>
                  <a:ext uri="{FF2B5EF4-FFF2-40B4-BE49-F238E27FC236}">
                    <a16:creationId xmlns:a16="http://schemas.microsoft.com/office/drawing/2014/main" id="{E9C4458D-B6C8-19EF-8817-10B00F24FAA6}"/>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0D2119-F02C-E495-2AED-76020F92ED0E}"/>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508A9F-5CFC-F6ED-8A4D-04C7E31A8CB5}"/>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EA771D-5F41-F76E-C764-4754BEAEB646}"/>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69FD1F-2183-C8AB-C8FC-F9E27D30B634}"/>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03C55E-FB45-2161-5A5A-F4435A4FCFA6}"/>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2671AD-EAD3-1A76-119F-2C4C160F2EBC}"/>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7718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Autofit/>
          </a:bodyPr>
          <a:lstStyle/>
          <a:p>
            <a:r>
              <a:rPr lang="en-US" sz="3200" dirty="0"/>
              <a:t>Image Quality Evaluation with Phantoms</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Technical image quality evaluation is limited</a:t>
            </a:r>
          </a:p>
          <a:p>
            <a:r>
              <a:rPr lang="en-US" dirty="0"/>
              <a:t>Anthropomorphic phantoms helpful</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14</a:t>
            </a:fld>
            <a:endParaRPr lang="en-US" dirty="0"/>
          </a:p>
        </p:txBody>
      </p:sp>
      <p:pic>
        <p:nvPicPr>
          <p:cNvPr id="3074" name="Picture 2" descr="EPOS™">
            <a:extLst>
              <a:ext uri="{FF2B5EF4-FFF2-40B4-BE49-F238E27FC236}">
                <a16:creationId xmlns:a16="http://schemas.microsoft.com/office/drawing/2014/main" id="{18C5490C-7CD1-4ABD-076B-DDF2002A78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1" t="4218" r="4176" b="5715"/>
          <a:stretch/>
        </p:blipFill>
        <p:spPr bwMode="auto">
          <a:xfrm>
            <a:off x="2789864" y="2992012"/>
            <a:ext cx="4030036" cy="311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6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Autofit/>
          </a:bodyPr>
          <a:lstStyle/>
          <a:p>
            <a:r>
              <a:rPr lang="en-US" sz="3200" dirty="0"/>
              <a:t>Anthropomorphic Phantoms</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Duplicates attenuation and anatomy of clinical image</a:t>
            </a:r>
          </a:p>
          <a:p>
            <a:r>
              <a:rPr lang="en-US" dirty="0"/>
              <a:t>Allows imaging with defined parameters without human exposure</a:t>
            </a:r>
          </a:p>
          <a:p>
            <a:r>
              <a:rPr lang="en-US" dirty="0"/>
              <a:t>Limitations</a:t>
            </a:r>
          </a:p>
          <a:p>
            <a:pPr lvl="1"/>
            <a:r>
              <a:rPr lang="en-US" dirty="0"/>
              <a:t>Static</a:t>
            </a:r>
          </a:p>
          <a:p>
            <a:pPr lvl="1"/>
            <a:r>
              <a:rPr lang="en-US" dirty="0"/>
              <a:t>Bone density typically is </a:t>
            </a:r>
            <a:br>
              <a:rPr lang="en-US" dirty="0"/>
            </a:br>
            <a:r>
              <a:rPr lang="en-US" dirty="0"/>
              <a:t>lower than patients</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15</a:t>
            </a:fld>
            <a:endParaRPr lang="en-US" dirty="0"/>
          </a:p>
        </p:txBody>
      </p:sp>
      <p:pic>
        <p:nvPicPr>
          <p:cNvPr id="4098" name="Picture 2" descr="Anthropomorphic X-Ray Phantoms • healthcare-in-europe.com">
            <a:extLst>
              <a:ext uri="{FF2B5EF4-FFF2-40B4-BE49-F238E27FC236}">
                <a16:creationId xmlns:a16="http://schemas.microsoft.com/office/drawing/2014/main" id="{EB18E9B8-BF80-586F-A6D3-05B3BB78E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502" y="2971800"/>
            <a:ext cx="322659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6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4. Implement Modifications</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Modifications may include:</a:t>
            </a:r>
          </a:p>
          <a:p>
            <a:pPr lvl="1"/>
            <a:r>
              <a:rPr lang="en-US" dirty="0"/>
              <a:t>Edits to exam protocol parameters</a:t>
            </a:r>
          </a:p>
          <a:p>
            <a:pPr lvl="1"/>
            <a:r>
              <a:rPr lang="en-US" dirty="0"/>
              <a:t>Equipment changes</a:t>
            </a:r>
          </a:p>
          <a:p>
            <a:pPr lvl="1"/>
            <a:r>
              <a:rPr lang="en-US" dirty="0"/>
              <a:t>Adjustments in workflow</a:t>
            </a:r>
          </a:p>
          <a:p>
            <a:pPr lvl="1"/>
            <a:r>
              <a:rPr lang="en-US" dirty="0"/>
              <a:t>Operator behavior modification</a:t>
            </a:r>
          </a:p>
          <a:p>
            <a:pPr lvl="1"/>
            <a:r>
              <a:rPr lang="en-US" dirty="0"/>
              <a:t>Training of personnel</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16</a:t>
            </a:fld>
            <a:endParaRPr lang="en-US" dirty="0"/>
          </a:p>
        </p:txBody>
      </p:sp>
      <p:grpSp>
        <p:nvGrpSpPr>
          <p:cNvPr id="16" name="Group 15">
            <a:extLst>
              <a:ext uri="{FF2B5EF4-FFF2-40B4-BE49-F238E27FC236}">
                <a16:creationId xmlns:a16="http://schemas.microsoft.com/office/drawing/2014/main" id="{47F537FC-959C-D4CB-4C8F-925EAB5C55DC}"/>
              </a:ext>
            </a:extLst>
          </p:cNvPr>
          <p:cNvGrpSpPr/>
          <p:nvPr/>
        </p:nvGrpSpPr>
        <p:grpSpPr>
          <a:xfrm>
            <a:off x="4233292" y="4116179"/>
            <a:ext cx="4470400" cy="2144163"/>
            <a:chOff x="4216400" y="4089489"/>
            <a:chExt cx="4470400" cy="2144163"/>
          </a:xfrm>
        </p:grpSpPr>
        <p:graphicFrame>
          <p:nvGraphicFramePr>
            <p:cNvPr id="17" name="Content Placeholder 2">
              <a:extLst>
                <a:ext uri="{FF2B5EF4-FFF2-40B4-BE49-F238E27FC236}">
                  <a16:creationId xmlns:a16="http://schemas.microsoft.com/office/drawing/2014/main" id="{FD7FD3DB-C63A-F564-0357-D4792DB6968B}"/>
                </a:ext>
              </a:extLst>
            </p:cNvPr>
            <p:cNvGraphicFramePr>
              <a:graphicFrameLocks/>
            </p:cNvGraphicFramePr>
            <p:nvPr>
              <p:extLst>
                <p:ext uri="{D42A27DB-BD31-4B8C-83A1-F6EECF244321}">
                  <p14:modId xmlns:p14="http://schemas.microsoft.com/office/powerpoint/2010/main" val="2435981166"/>
                </p:ext>
              </p:extLst>
            </p:nvPr>
          </p:nvGraphicFramePr>
          <p:xfrm>
            <a:off x="4216400" y="4495800"/>
            <a:ext cx="4470400" cy="1737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15491FF9-9260-F9A3-7E77-1764854A6645}"/>
                </a:ext>
              </a:extLst>
            </p:cNvPr>
            <p:cNvGrpSpPr/>
            <p:nvPr/>
          </p:nvGrpSpPr>
          <p:grpSpPr>
            <a:xfrm>
              <a:off x="6451600" y="4089489"/>
              <a:ext cx="1701800" cy="341384"/>
              <a:chOff x="4572000" y="1473200"/>
              <a:chExt cx="3175000" cy="825500"/>
            </a:xfrm>
          </p:grpSpPr>
          <p:cxnSp>
            <p:nvCxnSpPr>
              <p:cNvPr id="19" name="Straight Connector 18">
                <a:extLst>
                  <a:ext uri="{FF2B5EF4-FFF2-40B4-BE49-F238E27FC236}">
                    <a16:creationId xmlns:a16="http://schemas.microsoft.com/office/drawing/2014/main" id="{03228215-E6E2-7ABA-8D80-8C3A7A765C18}"/>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B846DC-1BD4-2000-2911-B22EF7284395}"/>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FC61D0-AB56-26C9-0EC3-A5E08E5FF055}"/>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4D8189-85D0-C0DD-7F5F-B83388819EB7}"/>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C18842-1B1C-33DF-DA5C-C402621E7AAB}"/>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1A40DD-C795-CCC6-7651-D8B1521598AF}"/>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A43C42-653D-6E5E-F8CC-6C8096D31DA3}"/>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2765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Exam Protocols</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17</a:t>
            </a:fld>
            <a:endParaRPr lang="en-US" dirty="0"/>
          </a:p>
        </p:txBody>
      </p:sp>
      <p:pic>
        <p:nvPicPr>
          <p:cNvPr id="8" name="Picture 7">
            <a:extLst>
              <a:ext uri="{FF2B5EF4-FFF2-40B4-BE49-F238E27FC236}">
                <a16:creationId xmlns:a16="http://schemas.microsoft.com/office/drawing/2014/main" id="{CA710952-D497-B6F7-85E8-3F981A9312BF}"/>
              </a:ext>
            </a:extLst>
          </p:cNvPr>
          <p:cNvPicPr>
            <a:picLocks noChangeAspect="1"/>
          </p:cNvPicPr>
          <p:nvPr/>
        </p:nvPicPr>
        <p:blipFill>
          <a:blip r:embed="rId2"/>
          <a:stretch>
            <a:fillRect/>
          </a:stretch>
        </p:blipFill>
        <p:spPr>
          <a:xfrm>
            <a:off x="956692" y="1285788"/>
            <a:ext cx="7264400" cy="5277244"/>
          </a:xfrm>
          <a:prstGeom prst="rect">
            <a:avLst/>
          </a:prstGeom>
        </p:spPr>
      </p:pic>
    </p:spTree>
    <p:extLst>
      <p:ext uri="{BB962C8B-B14F-4D97-AF65-F5344CB8AC3E}">
        <p14:creationId xmlns:p14="http://schemas.microsoft.com/office/powerpoint/2010/main" val="266447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normAutofit/>
          </a:bodyPr>
          <a:lstStyle/>
          <a:p>
            <a:r>
              <a:rPr lang="en-US" dirty="0"/>
              <a:t>kVp target</a:t>
            </a:r>
          </a:p>
          <a:p>
            <a:pPr lvl="1"/>
            <a:r>
              <a:rPr lang="en-US" dirty="0"/>
              <a:t>System will try to maintain kVp at this value, ADRC will increase kVp with attenuation</a:t>
            </a:r>
          </a:p>
          <a:p>
            <a:pPr lvl="1"/>
            <a:r>
              <a:rPr lang="en-US" dirty="0"/>
              <a:t>Effect:</a:t>
            </a:r>
          </a:p>
          <a:p>
            <a:pPr lvl="2"/>
            <a:r>
              <a:rPr lang="en-US" dirty="0"/>
              <a:t>Low kVp will increase low contrast visibility and increase patient dose rate</a:t>
            </a:r>
          </a:p>
          <a:p>
            <a:r>
              <a:rPr lang="en-US" dirty="0" err="1"/>
              <a:t>Pulsewidth</a:t>
            </a:r>
            <a:r>
              <a:rPr lang="en-US" dirty="0"/>
              <a:t> target</a:t>
            </a:r>
          </a:p>
          <a:p>
            <a:pPr lvl="1"/>
            <a:r>
              <a:rPr lang="en-US" dirty="0"/>
              <a:t>System will try to maintain </a:t>
            </a:r>
            <a:r>
              <a:rPr lang="en-US" dirty="0" err="1"/>
              <a:t>pulsewidth</a:t>
            </a:r>
            <a:r>
              <a:rPr lang="en-US" dirty="0"/>
              <a:t> at this value</a:t>
            </a:r>
          </a:p>
          <a:p>
            <a:pPr lvl="1"/>
            <a:r>
              <a:rPr lang="en-US" dirty="0"/>
              <a:t>Effect:</a:t>
            </a:r>
          </a:p>
          <a:p>
            <a:pPr lvl="2"/>
            <a:r>
              <a:rPr lang="en-US" dirty="0"/>
              <a:t>Short </a:t>
            </a:r>
            <a:r>
              <a:rPr lang="en-US" dirty="0" err="1"/>
              <a:t>pulsewidth</a:t>
            </a:r>
            <a:r>
              <a:rPr lang="en-US" dirty="0"/>
              <a:t> reduces motion blur</a:t>
            </a:r>
          </a:p>
          <a:p>
            <a:pPr lvl="2"/>
            <a:r>
              <a:rPr lang="en-US" dirty="0"/>
              <a:t>Lower </a:t>
            </a:r>
            <a:r>
              <a:rPr lang="en-US" dirty="0" err="1"/>
              <a:t>pulsewidth</a:t>
            </a:r>
            <a:r>
              <a:rPr lang="en-US" dirty="0"/>
              <a:t> will maintain kVp at target level </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18</a:t>
            </a:fld>
            <a:endParaRPr lang="en-US" dirty="0"/>
          </a:p>
        </p:txBody>
      </p:sp>
    </p:spTree>
    <p:extLst>
      <p:ext uri="{BB962C8B-B14F-4D97-AF65-F5344CB8AC3E}">
        <p14:creationId xmlns:p14="http://schemas.microsoft.com/office/powerpoint/2010/main" val="262699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normAutofit/>
          </a:bodyPr>
          <a:lstStyle/>
          <a:p>
            <a:r>
              <a:rPr lang="en-US" dirty="0"/>
              <a:t>Focal spot size</a:t>
            </a:r>
          </a:p>
          <a:p>
            <a:pPr lvl="1"/>
            <a:r>
              <a:rPr lang="en-US" dirty="0"/>
              <a:t>Can be selected for full range or set to increase when specified kVp is reached</a:t>
            </a:r>
          </a:p>
          <a:p>
            <a:pPr lvl="1"/>
            <a:r>
              <a:rPr lang="en-US" dirty="0"/>
              <a:t>Effect:</a:t>
            </a:r>
          </a:p>
          <a:p>
            <a:pPr lvl="2"/>
            <a:r>
              <a:rPr lang="en-US" dirty="0"/>
              <a:t>Use of small focal spot will improve spatial resolution but may increase tube heating or limit maximum dose rate if set too low</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19</a:t>
            </a:fld>
            <a:endParaRPr lang="en-US" dirty="0"/>
          </a:p>
        </p:txBody>
      </p:sp>
    </p:spTree>
    <p:extLst>
      <p:ext uri="{BB962C8B-B14F-4D97-AF65-F5344CB8AC3E}">
        <p14:creationId xmlns:p14="http://schemas.microsoft.com/office/powerpoint/2010/main" val="114225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a:t>
            </a:r>
          </a:p>
        </p:txBody>
      </p:sp>
      <p:sp>
        <p:nvSpPr>
          <p:cNvPr id="3" name="Content Placeholder 2"/>
          <p:cNvSpPr>
            <a:spLocks noGrp="1"/>
          </p:cNvSpPr>
          <p:nvPr>
            <p:ph idx="1"/>
          </p:nvPr>
        </p:nvSpPr>
        <p:spPr>
          <a:xfrm>
            <a:off x="457200" y="1333500"/>
            <a:ext cx="8229600" cy="4809981"/>
          </a:xfrm>
        </p:spPr>
        <p:txBody>
          <a:bodyPr>
            <a:normAutofit/>
          </a:bodyPr>
          <a:lstStyle/>
          <a:p>
            <a:pPr lvl="0"/>
            <a:r>
              <a:rPr lang="en-US" dirty="0"/>
              <a:t>Radiation protection principles</a:t>
            </a:r>
          </a:p>
          <a:p>
            <a:pPr lvl="0"/>
            <a:r>
              <a:rPr lang="en-US" dirty="0"/>
              <a:t>Framework for optimization</a:t>
            </a:r>
          </a:p>
          <a:p>
            <a:pPr lvl="0"/>
            <a:r>
              <a:rPr lang="en-US" dirty="0"/>
              <a:t>Examples</a:t>
            </a:r>
          </a:p>
          <a:p>
            <a:pPr lvl="0"/>
            <a:endParaRPr lang="en-US" dirty="0"/>
          </a:p>
        </p:txBody>
      </p:sp>
      <p:sp>
        <p:nvSpPr>
          <p:cNvPr id="4" name="Footer Placeholder 3"/>
          <p:cNvSpPr>
            <a:spLocks noGrp="1"/>
          </p:cNvSpPr>
          <p:nvPr>
            <p:ph type="ftr" sz="quarter" idx="11"/>
          </p:nvPr>
        </p:nvSpPr>
        <p:spPr>
          <a:xfrm>
            <a:off x="152400" y="6400800"/>
            <a:ext cx="4212264" cy="388088"/>
          </a:xfrm>
        </p:spPr>
        <p:txBody>
          <a:bodyPr/>
          <a:lstStyle/>
          <a:p>
            <a:r>
              <a:rPr lang="en-US" dirty="0"/>
              <a:t>Optimization of IQ/Dose</a:t>
            </a:r>
          </a:p>
        </p:txBody>
      </p:sp>
      <p:sp>
        <p:nvSpPr>
          <p:cNvPr id="5" name="Slide Number Placeholder 4"/>
          <p:cNvSpPr>
            <a:spLocks noGrp="1"/>
          </p:cNvSpPr>
          <p:nvPr>
            <p:ph type="sldNum" sz="quarter" idx="12"/>
          </p:nvPr>
        </p:nvSpPr>
        <p:spPr/>
        <p:txBody>
          <a:bodyPr/>
          <a:lstStyle/>
          <a:p>
            <a:fld id="{3E9129C3-A836-44F1-82E7-C11529EB66A5}" type="slidenum">
              <a:rPr lang="en-US" smtClean="0"/>
              <a:t>2</a:t>
            </a:fld>
            <a:endParaRPr lang="en-US"/>
          </a:p>
        </p:txBody>
      </p:sp>
    </p:spTree>
    <p:extLst>
      <p:ext uri="{BB962C8B-B14F-4D97-AF65-F5344CB8AC3E}">
        <p14:creationId xmlns:p14="http://schemas.microsoft.com/office/powerpoint/2010/main" val="91387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normAutofit/>
          </a:bodyPr>
          <a:lstStyle/>
          <a:p>
            <a:r>
              <a:rPr lang="en-US" dirty="0"/>
              <a:t>IR target dose</a:t>
            </a:r>
          </a:p>
          <a:p>
            <a:pPr lvl="1"/>
            <a:r>
              <a:rPr lang="en-US" dirty="0"/>
              <a:t>Typically set as </a:t>
            </a:r>
            <a:r>
              <a:rPr lang="en-US" dirty="0" err="1"/>
              <a:t>nGy</a:t>
            </a:r>
            <a:r>
              <a:rPr lang="en-US" dirty="0"/>
              <a:t>/pulse</a:t>
            </a:r>
          </a:p>
          <a:p>
            <a:pPr lvl="2"/>
            <a:r>
              <a:rPr lang="en-US" dirty="0"/>
              <a:t>Fluoro: 5-100 </a:t>
            </a:r>
            <a:r>
              <a:rPr lang="en-US" dirty="0" err="1"/>
              <a:t>nGy</a:t>
            </a:r>
            <a:r>
              <a:rPr lang="en-US" dirty="0"/>
              <a:t>/pulse</a:t>
            </a:r>
          </a:p>
          <a:p>
            <a:pPr lvl="2"/>
            <a:r>
              <a:rPr lang="en-US" dirty="0"/>
              <a:t>Acquisition: 100-5000 </a:t>
            </a:r>
            <a:r>
              <a:rPr lang="en-US" dirty="0" err="1"/>
              <a:t>nGy</a:t>
            </a:r>
            <a:r>
              <a:rPr lang="en-US" dirty="0"/>
              <a:t>/pulse</a:t>
            </a:r>
          </a:p>
          <a:p>
            <a:pPr lvl="1"/>
            <a:r>
              <a:rPr lang="en-US" dirty="0"/>
              <a:t>Effect:</a:t>
            </a:r>
          </a:p>
          <a:p>
            <a:pPr lvl="2"/>
            <a:r>
              <a:rPr lang="en-US" dirty="0"/>
              <a:t>Low IR target dose increases image noise and reduces patient dose rate</a:t>
            </a:r>
          </a:p>
          <a:p>
            <a:pPr lvl="1"/>
            <a:r>
              <a:rPr lang="en-US" dirty="0"/>
              <a:t>Dose level should be matched to the imaging requirements of the task</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20</a:t>
            </a:fld>
            <a:endParaRPr lang="en-US" dirty="0"/>
          </a:p>
        </p:txBody>
      </p:sp>
    </p:spTree>
    <p:extLst>
      <p:ext uri="{BB962C8B-B14F-4D97-AF65-F5344CB8AC3E}">
        <p14:creationId xmlns:p14="http://schemas.microsoft.com/office/powerpoint/2010/main" val="358513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Dose Level Comparison</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21</a:t>
            </a:fld>
            <a:endParaRPr lang="en-US" dirty="0"/>
          </a:p>
        </p:txBody>
      </p:sp>
      <p:pic>
        <p:nvPicPr>
          <p:cNvPr id="7" name="Picture 1">
            <a:extLst>
              <a:ext uri="{FF2B5EF4-FFF2-40B4-BE49-F238E27FC236}">
                <a16:creationId xmlns:a16="http://schemas.microsoft.com/office/drawing/2014/main" id="{3170F61D-1112-AB82-5E52-6D0A3EC9B6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66800" y="1455420"/>
            <a:ext cx="301048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C2A8519-9EDE-D04F-3B4A-63A9F4850D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265150" y="1443990"/>
            <a:ext cx="3010488" cy="35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FCA1A074-E524-9468-5447-FBD06BDF9057}"/>
              </a:ext>
            </a:extLst>
          </p:cNvPr>
          <p:cNvSpPr txBox="1">
            <a:spLocks noChangeArrowheads="1"/>
          </p:cNvSpPr>
          <p:nvPr/>
        </p:nvSpPr>
        <p:spPr bwMode="auto">
          <a:xfrm>
            <a:off x="1466232" y="4986338"/>
            <a:ext cx="20649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a:r>
              <a:rPr lang="en-US" altLang="en-US" sz="2800" dirty="0"/>
              <a:t>DA:</a:t>
            </a:r>
          </a:p>
          <a:p>
            <a:pPr algn="ctr"/>
            <a:r>
              <a:rPr lang="en-US" altLang="en-US" sz="2000" dirty="0"/>
              <a:t>7 sec @ 2 F/s</a:t>
            </a:r>
          </a:p>
          <a:p>
            <a:pPr algn="ctr"/>
            <a:r>
              <a:rPr lang="en-US" altLang="en-US" sz="2000" dirty="0"/>
              <a:t>3000 </a:t>
            </a:r>
            <a:r>
              <a:rPr lang="en-US" altLang="en-US" sz="2000" dirty="0" err="1"/>
              <a:t>nGy</a:t>
            </a:r>
            <a:r>
              <a:rPr lang="en-US" altLang="en-US" sz="2000" dirty="0"/>
              <a:t>/pulse</a:t>
            </a:r>
          </a:p>
          <a:p>
            <a:pPr algn="ctr"/>
            <a:r>
              <a:rPr lang="en-US" altLang="en-US" sz="2000" dirty="0"/>
              <a:t>122 mGy</a:t>
            </a:r>
          </a:p>
        </p:txBody>
      </p:sp>
      <p:sp>
        <p:nvSpPr>
          <p:cNvPr id="10" name="TextBox 8">
            <a:extLst>
              <a:ext uri="{FF2B5EF4-FFF2-40B4-BE49-F238E27FC236}">
                <a16:creationId xmlns:a16="http://schemas.microsoft.com/office/drawing/2014/main" id="{0159896C-767E-AD59-33C9-F4B5622A405A}"/>
              </a:ext>
            </a:extLst>
          </p:cNvPr>
          <p:cNvSpPr txBox="1">
            <a:spLocks noChangeArrowheads="1"/>
          </p:cNvSpPr>
          <p:nvPr/>
        </p:nvSpPr>
        <p:spPr bwMode="auto">
          <a:xfrm>
            <a:off x="5287629" y="4986338"/>
            <a:ext cx="282641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a:r>
              <a:rPr lang="en-US" altLang="en-US" sz="2800" dirty="0"/>
              <a:t>Store Fluoro:</a:t>
            </a:r>
          </a:p>
          <a:p>
            <a:pPr algn="ctr"/>
            <a:r>
              <a:rPr lang="en-US" altLang="en-US" sz="2000" dirty="0"/>
              <a:t>7 sec @ Low – 15 </a:t>
            </a:r>
            <a:r>
              <a:rPr lang="en-US" altLang="en-US" sz="2000" dirty="0" err="1"/>
              <a:t>pps</a:t>
            </a:r>
            <a:endParaRPr lang="en-US" altLang="en-US" sz="2000" dirty="0"/>
          </a:p>
          <a:p>
            <a:pPr algn="ctr"/>
            <a:r>
              <a:rPr lang="en-US" altLang="en-US" sz="2000" dirty="0"/>
              <a:t>29 </a:t>
            </a:r>
            <a:r>
              <a:rPr lang="en-US" altLang="en-US" sz="2000" dirty="0" err="1"/>
              <a:t>nGy</a:t>
            </a:r>
            <a:r>
              <a:rPr lang="en-US" altLang="en-US" sz="2000" dirty="0"/>
              <a:t>/pulse</a:t>
            </a:r>
          </a:p>
          <a:p>
            <a:pPr algn="ctr"/>
            <a:r>
              <a:rPr lang="en-US" altLang="en-US" sz="2000" dirty="0"/>
              <a:t>1.1 mGy</a:t>
            </a:r>
          </a:p>
        </p:txBody>
      </p:sp>
    </p:spTree>
    <p:extLst>
      <p:ext uri="{BB962C8B-B14F-4D97-AF65-F5344CB8AC3E}">
        <p14:creationId xmlns:p14="http://schemas.microsoft.com/office/powerpoint/2010/main" val="172297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Fluoroscopy frame rate</a:t>
            </a:r>
          </a:p>
          <a:p>
            <a:pPr lvl="1"/>
            <a:r>
              <a:rPr lang="en-US" dirty="0"/>
              <a:t>Rates range from 3 -30 fps</a:t>
            </a:r>
          </a:p>
          <a:p>
            <a:pPr lvl="1"/>
            <a:r>
              <a:rPr lang="en-US" dirty="0"/>
              <a:t>Effect:</a:t>
            </a:r>
          </a:p>
          <a:p>
            <a:pPr lvl="2"/>
            <a:r>
              <a:rPr lang="en-US" dirty="0"/>
              <a:t>Low frame rate reduces patient dose rate and reduces temporal resolution</a:t>
            </a:r>
          </a:p>
          <a:p>
            <a:pPr lvl="2"/>
            <a:r>
              <a:rPr lang="en-US" dirty="0"/>
              <a:t>Since eye integrates frames, low frame also increases appearance of image noise if IR target dose is kept constant</a:t>
            </a:r>
          </a:p>
          <a:p>
            <a:pPr lvl="2"/>
            <a:r>
              <a:rPr lang="en-US" dirty="0"/>
              <a:t>Some vendors increase IR target dose for lower frame rates to maintain image noise appearance</a:t>
            </a:r>
          </a:p>
          <a:p>
            <a:pPr lvl="1"/>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22</a:t>
            </a:fld>
            <a:endParaRPr lang="en-US" dirty="0"/>
          </a:p>
        </p:txBody>
      </p:sp>
    </p:spTree>
    <p:extLst>
      <p:ext uri="{BB962C8B-B14F-4D97-AF65-F5344CB8AC3E}">
        <p14:creationId xmlns:p14="http://schemas.microsoft.com/office/powerpoint/2010/main" val="70772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Temporal filtration</a:t>
            </a:r>
          </a:p>
          <a:p>
            <a:pPr lvl="1"/>
            <a:r>
              <a:rPr lang="en-US" altLang="en-US" dirty="0"/>
              <a:t>Applies a recursive weighting factor to previous frames to decrease their contribution</a:t>
            </a:r>
          </a:p>
          <a:p>
            <a:pPr lvl="1"/>
            <a:r>
              <a:rPr lang="en-US" altLang="en-US" dirty="0" err="1"/>
              <a:t>M</a:t>
            </a:r>
            <a:r>
              <a:rPr lang="en-US" altLang="en-US" baseline="-25000" dirty="0" err="1"/>
              <a:t>inew</a:t>
            </a:r>
            <a:r>
              <a:rPr lang="en-US" altLang="en-US" dirty="0"/>
              <a:t> = M</a:t>
            </a:r>
            <a:r>
              <a:rPr lang="en-US" altLang="en-US" baseline="-25000" dirty="0"/>
              <a:t>i</a:t>
            </a:r>
            <a:r>
              <a:rPr lang="en-US" altLang="en-US" dirty="0"/>
              <a:t> x (1-1/K) + V</a:t>
            </a:r>
            <a:r>
              <a:rPr lang="en-US" altLang="en-US" baseline="-25000" dirty="0"/>
              <a:t>i</a:t>
            </a:r>
            <a:r>
              <a:rPr lang="en-US" altLang="en-US" dirty="0"/>
              <a:t>/K</a:t>
            </a:r>
          </a:p>
          <a:p>
            <a:pPr lvl="1"/>
            <a:r>
              <a:rPr lang="en-US" altLang="en-US" dirty="0"/>
              <a:t>K = selectable averaging factor (1,2,3,4,8)</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23</a:t>
            </a:fld>
            <a:endParaRPr lang="en-US" dirty="0"/>
          </a:p>
        </p:txBody>
      </p:sp>
      <p:sp>
        <p:nvSpPr>
          <p:cNvPr id="6" name="Line 4">
            <a:extLst>
              <a:ext uri="{FF2B5EF4-FFF2-40B4-BE49-F238E27FC236}">
                <a16:creationId xmlns:a16="http://schemas.microsoft.com/office/drawing/2014/main" id="{2E7A9093-EAAA-1986-3625-FCEC44204B55}"/>
              </a:ext>
            </a:extLst>
          </p:cNvPr>
          <p:cNvSpPr>
            <a:spLocks noChangeShapeType="1"/>
          </p:cNvSpPr>
          <p:nvPr/>
        </p:nvSpPr>
        <p:spPr bwMode="auto">
          <a:xfrm>
            <a:off x="2441458" y="4753476"/>
            <a:ext cx="953453" cy="0"/>
          </a:xfrm>
          <a:prstGeom prst="line">
            <a:avLst/>
          </a:prstGeom>
          <a:noFill/>
          <a:ln w="19050">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Text Box 5">
            <a:extLst>
              <a:ext uri="{FF2B5EF4-FFF2-40B4-BE49-F238E27FC236}">
                <a16:creationId xmlns:a16="http://schemas.microsoft.com/office/drawing/2014/main" id="{65A20914-501B-1E80-D07C-F4A55001BEC0}"/>
              </a:ext>
            </a:extLst>
          </p:cNvPr>
          <p:cNvSpPr txBox="1">
            <a:spLocks noChangeArrowheads="1"/>
          </p:cNvSpPr>
          <p:nvPr/>
        </p:nvSpPr>
        <p:spPr bwMode="auto">
          <a:xfrm>
            <a:off x="2607511" y="4251826"/>
            <a:ext cx="454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V</a:t>
            </a:r>
            <a:r>
              <a:rPr kumimoji="0" lang="en-US" altLang="en-US" sz="2400" b="1" i="0" u="none" strike="noStrike" kern="1200" cap="none" spc="0" normalizeH="0" baseline="-25000" noProof="0">
                <a:ln>
                  <a:noFill/>
                </a:ln>
                <a:solidFill>
                  <a:srgbClr val="FFFFFF"/>
                </a:solidFill>
                <a:effectLst/>
                <a:uLnTx/>
                <a:uFillTx/>
                <a:latin typeface="Arial" panose="020B0604020202020204" pitchFamily="34" charset="0"/>
                <a:ea typeface="+mn-ea"/>
                <a:cs typeface="+mn-cs"/>
              </a:rPr>
              <a:t>i</a:t>
            </a:r>
          </a:p>
        </p:txBody>
      </p:sp>
      <p:sp>
        <p:nvSpPr>
          <p:cNvPr id="8" name="Text Box 6">
            <a:extLst>
              <a:ext uri="{FF2B5EF4-FFF2-40B4-BE49-F238E27FC236}">
                <a16:creationId xmlns:a16="http://schemas.microsoft.com/office/drawing/2014/main" id="{16ADA744-B3E9-6E24-51F7-738C981290FC}"/>
              </a:ext>
            </a:extLst>
          </p:cNvPr>
          <p:cNvSpPr txBox="1">
            <a:spLocks noChangeArrowheads="1"/>
          </p:cNvSpPr>
          <p:nvPr/>
        </p:nvSpPr>
        <p:spPr bwMode="auto">
          <a:xfrm>
            <a:off x="3364510" y="4557882"/>
            <a:ext cx="692389" cy="461665"/>
          </a:xfrm>
          <a:prstGeom prst="rect">
            <a:avLst/>
          </a:prstGeom>
          <a:solidFill>
            <a:schemeClr val="bg1"/>
          </a:solidFill>
          <a:ln w="1905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1/K</a:t>
            </a:r>
          </a:p>
        </p:txBody>
      </p:sp>
      <p:sp>
        <p:nvSpPr>
          <p:cNvPr id="9" name="Line 7">
            <a:extLst>
              <a:ext uri="{FF2B5EF4-FFF2-40B4-BE49-F238E27FC236}">
                <a16:creationId xmlns:a16="http://schemas.microsoft.com/office/drawing/2014/main" id="{AA491D1D-75F9-7107-3372-ACFD32B11602}"/>
              </a:ext>
            </a:extLst>
          </p:cNvPr>
          <p:cNvSpPr>
            <a:spLocks noChangeShapeType="1"/>
          </p:cNvSpPr>
          <p:nvPr/>
        </p:nvSpPr>
        <p:spPr bwMode="auto">
          <a:xfrm>
            <a:off x="3988636" y="4753476"/>
            <a:ext cx="3178175" cy="0"/>
          </a:xfrm>
          <a:prstGeom prst="line">
            <a:avLst/>
          </a:prstGeom>
          <a:noFill/>
          <a:ln w="19050">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 name="Line 8">
            <a:extLst>
              <a:ext uri="{FF2B5EF4-FFF2-40B4-BE49-F238E27FC236}">
                <a16:creationId xmlns:a16="http://schemas.microsoft.com/office/drawing/2014/main" id="{074F3AAF-90D7-D8CA-C3A6-79DE495F0FC4}"/>
              </a:ext>
            </a:extLst>
          </p:cNvPr>
          <p:cNvSpPr>
            <a:spLocks noChangeShapeType="1"/>
          </p:cNvSpPr>
          <p:nvPr/>
        </p:nvSpPr>
        <p:spPr bwMode="auto">
          <a:xfrm flipV="1">
            <a:off x="3680661" y="5044082"/>
            <a:ext cx="0" cy="585694"/>
          </a:xfrm>
          <a:prstGeom prst="line">
            <a:avLst/>
          </a:prstGeom>
          <a:noFill/>
          <a:ln w="19050">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Line 9">
            <a:extLst>
              <a:ext uri="{FF2B5EF4-FFF2-40B4-BE49-F238E27FC236}">
                <a16:creationId xmlns:a16="http://schemas.microsoft.com/office/drawing/2014/main" id="{2C5329E6-18E5-9690-B82C-D99D1F977A49}"/>
              </a:ext>
            </a:extLst>
          </p:cNvPr>
          <p:cNvSpPr>
            <a:spLocks noChangeShapeType="1"/>
          </p:cNvSpPr>
          <p:nvPr/>
        </p:nvSpPr>
        <p:spPr bwMode="auto">
          <a:xfrm>
            <a:off x="3620653" y="5610726"/>
            <a:ext cx="2860358" cy="0"/>
          </a:xfrm>
          <a:prstGeom prst="line">
            <a:avLst/>
          </a:prstGeom>
          <a:noFill/>
          <a:ln w="1905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Text Box 10">
            <a:extLst>
              <a:ext uri="{FF2B5EF4-FFF2-40B4-BE49-F238E27FC236}">
                <a16:creationId xmlns:a16="http://schemas.microsoft.com/office/drawing/2014/main" id="{705BC83A-0B6F-7B35-F8D7-A196B84F366C}"/>
              </a:ext>
            </a:extLst>
          </p:cNvPr>
          <p:cNvSpPr txBox="1">
            <a:spLocks noChangeArrowheads="1"/>
          </p:cNvSpPr>
          <p:nvPr/>
        </p:nvSpPr>
        <p:spPr bwMode="auto">
          <a:xfrm>
            <a:off x="4141002" y="4289926"/>
            <a:ext cx="9096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a:t>
            </a:r>
            <a:r>
              <a:rPr kumimoji="0" lang="en-US" altLang="en-US" sz="2400" b="1" i="0" u="none" strike="noStrike" kern="1200" cap="none" spc="0" normalizeH="0" baseline="-25000" noProof="0">
                <a:ln>
                  <a:noFill/>
                </a:ln>
                <a:solidFill>
                  <a:srgbClr val="FFFFFF"/>
                </a:solidFill>
                <a:effectLst/>
                <a:uLnTx/>
                <a:uFillTx/>
                <a:latin typeface="Arial" panose="020B0604020202020204" pitchFamily="34" charset="0"/>
                <a:ea typeface="+mn-ea"/>
                <a:cs typeface="+mn-cs"/>
              </a:rPr>
              <a:t>inew</a:t>
            </a:r>
          </a:p>
        </p:txBody>
      </p:sp>
      <p:sp>
        <p:nvSpPr>
          <p:cNvPr id="13" name="Line 11">
            <a:extLst>
              <a:ext uri="{FF2B5EF4-FFF2-40B4-BE49-F238E27FC236}">
                <a16:creationId xmlns:a16="http://schemas.microsoft.com/office/drawing/2014/main" id="{9694C2F9-3909-D5BD-E5C3-67084A4B57EA}"/>
              </a:ext>
            </a:extLst>
          </p:cNvPr>
          <p:cNvSpPr>
            <a:spLocks noChangeShapeType="1"/>
          </p:cNvSpPr>
          <p:nvPr/>
        </p:nvSpPr>
        <p:spPr bwMode="auto">
          <a:xfrm>
            <a:off x="6481011" y="4827822"/>
            <a:ext cx="0" cy="782903"/>
          </a:xfrm>
          <a:prstGeom prst="line">
            <a:avLst/>
          </a:prstGeom>
          <a:noFill/>
          <a:ln w="1905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 name="Text Box 12">
            <a:extLst>
              <a:ext uri="{FF2B5EF4-FFF2-40B4-BE49-F238E27FC236}">
                <a16:creationId xmlns:a16="http://schemas.microsoft.com/office/drawing/2014/main" id="{7177EF17-A955-88BF-8890-2C12A993309C}"/>
              </a:ext>
            </a:extLst>
          </p:cNvPr>
          <p:cNvSpPr txBox="1">
            <a:spLocks noChangeArrowheads="1"/>
          </p:cNvSpPr>
          <p:nvPr/>
        </p:nvSpPr>
        <p:spPr bwMode="auto">
          <a:xfrm>
            <a:off x="6623523" y="4994670"/>
            <a:ext cx="622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a:t>
            </a:r>
            <a:r>
              <a:rPr kumimoji="0" lang="en-US" altLang="en-US" sz="2400" b="1" i="0" u="none" strike="noStrike" kern="1200" cap="none" spc="0" normalizeH="0" baseline="-25000" noProof="0">
                <a:ln>
                  <a:noFill/>
                </a:ln>
                <a:solidFill>
                  <a:srgbClr val="FFFFFF"/>
                </a:solidFill>
                <a:effectLst/>
                <a:uLnTx/>
                <a:uFillTx/>
                <a:latin typeface="Arial" panose="020B0604020202020204" pitchFamily="34" charset="0"/>
                <a:ea typeface="+mn-ea"/>
                <a:cs typeface="+mn-cs"/>
              </a:rPr>
              <a:t>i</a:t>
            </a:r>
          </a:p>
        </p:txBody>
      </p:sp>
      <p:sp>
        <p:nvSpPr>
          <p:cNvPr id="15" name="Text Box 13">
            <a:extLst>
              <a:ext uri="{FF2B5EF4-FFF2-40B4-BE49-F238E27FC236}">
                <a16:creationId xmlns:a16="http://schemas.microsoft.com/office/drawing/2014/main" id="{D27D9068-7DE0-E1F9-7BD3-08A104A19CFE}"/>
              </a:ext>
            </a:extLst>
          </p:cNvPr>
          <p:cNvSpPr txBox="1">
            <a:spLocks noChangeArrowheads="1"/>
          </p:cNvSpPr>
          <p:nvPr/>
        </p:nvSpPr>
        <p:spPr bwMode="auto">
          <a:xfrm>
            <a:off x="4825544" y="5377032"/>
            <a:ext cx="969668" cy="461665"/>
          </a:xfrm>
          <a:prstGeom prst="rect">
            <a:avLst/>
          </a:prstGeom>
          <a:solidFill>
            <a:schemeClr val="bg1"/>
          </a:solidFill>
          <a:ln w="1905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1-1/K</a:t>
            </a:r>
          </a:p>
        </p:txBody>
      </p:sp>
      <p:sp>
        <p:nvSpPr>
          <p:cNvPr id="16" name="Text Box 14">
            <a:extLst>
              <a:ext uri="{FF2B5EF4-FFF2-40B4-BE49-F238E27FC236}">
                <a16:creationId xmlns:a16="http://schemas.microsoft.com/office/drawing/2014/main" id="{7614F603-2611-164A-ECEE-0AAC98238F86}"/>
              </a:ext>
            </a:extLst>
          </p:cNvPr>
          <p:cNvSpPr txBox="1">
            <a:spLocks noChangeArrowheads="1"/>
          </p:cNvSpPr>
          <p:nvPr/>
        </p:nvSpPr>
        <p:spPr bwMode="auto">
          <a:xfrm>
            <a:off x="7123348" y="4500732"/>
            <a:ext cx="1315051" cy="461665"/>
          </a:xfrm>
          <a:prstGeom prst="rect">
            <a:avLst/>
          </a:prstGeom>
          <a:solidFill>
            <a:schemeClr val="bg1"/>
          </a:solidFill>
          <a:ln w="1905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Display</a:t>
            </a:r>
          </a:p>
        </p:txBody>
      </p:sp>
      <p:sp>
        <p:nvSpPr>
          <p:cNvPr id="17" name="Text Box 15">
            <a:extLst>
              <a:ext uri="{FF2B5EF4-FFF2-40B4-BE49-F238E27FC236}">
                <a16:creationId xmlns:a16="http://schemas.microsoft.com/office/drawing/2014/main" id="{EBD05AF9-E33A-36BE-D9CA-48140EE27A59}"/>
              </a:ext>
            </a:extLst>
          </p:cNvPr>
          <p:cNvSpPr txBox="1">
            <a:spLocks noChangeArrowheads="1"/>
          </p:cNvSpPr>
          <p:nvPr/>
        </p:nvSpPr>
        <p:spPr bwMode="auto">
          <a:xfrm>
            <a:off x="872373" y="4372420"/>
            <a:ext cx="1589088" cy="830997"/>
          </a:xfrm>
          <a:prstGeom prst="rect">
            <a:avLst/>
          </a:prstGeom>
          <a:solidFill>
            <a:schemeClr val="bg1"/>
          </a:solidFill>
          <a:ln w="1905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Incoming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Video </a:t>
            </a:r>
          </a:p>
        </p:txBody>
      </p:sp>
    </p:spTree>
    <p:extLst>
      <p:ext uri="{BB962C8B-B14F-4D97-AF65-F5344CB8AC3E}">
        <p14:creationId xmlns:p14="http://schemas.microsoft.com/office/powerpoint/2010/main" val="817824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Rotating Spoke Phantom</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24</a:t>
            </a:fld>
            <a:endParaRPr lang="en-US" dirty="0"/>
          </a:p>
        </p:txBody>
      </p:sp>
      <p:sp>
        <p:nvSpPr>
          <p:cNvPr id="10" name="Rectangle 5">
            <a:extLst>
              <a:ext uri="{FF2B5EF4-FFF2-40B4-BE49-F238E27FC236}">
                <a16:creationId xmlns:a16="http://schemas.microsoft.com/office/drawing/2014/main" id="{59612A16-5B8E-FB83-538B-1EA055289536}"/>
              </a:ext>
            </a:extLst>
          </p:cNvPr>
          <p:cNvSpPr>
            <a:spLocks noGrp="1" noChangeArrowheads="1"/>
          </p:cNvSpPr>
          <p:nvPr>
            <p:ph idx="1"/>
          </p:nvPr>
        </p:nvSpPr>
        <p:spPr>
          <a:xfrm>
            <a:off x="457200" y="1317625"/>
            <a:ext cx="4836695" cy="4916488"/>
          </a:xfrm>
        </p:spPr>
        <p:txBody>
          <a:bodyPr/>
          <a:lstStyle/>
          <a:p>
            <a:r>
              <a:rPr lang="en-US" altLang="en-US" dirty="0"/>
              <a:t>5.5” diameter acrylic disk with steel 12 wires arranged in 30</a:t>
            </a:r>
            <a:r>
              <a:rPr lang="en-US" altLang="en-US" dirty="0">
                <a:sym typeface="Symbol" panose="05050102010706020507" pitchFamily="18" charset="2"/>
              </a:rPr>
              <a:t></a:t>
            </a:r>
            <a:r>
              <a:rPr lang="en-US" altLang="en-US" dirty="0"/>
              <a:t> intervals</a:t>
            </a:r>
          </a:p>
          <a:p>
            <a:r>
              <a:rPr lang="en-US" altLang="en-US" dirty="0"/>
              <a:t>Wire diameters range from 0.02” to 0.005”</a:t>
            </a:r>
          </a:p>
          <a:p>
            <a:r>
              <a:rPr lang="en-US" altLang="en-US" dirty="0"/>
              <a:t>Disk is mounted on a synchronous motor with a speed of 30 RPM</a:t>
            </a:r>
          </a:p>
        </p:txBody>
      </p:sp>
      <p:pic>
        <p:nvPicPr>
          <p:cNvPr id="11" name="Picture 8" descr="Rotating Spoke Test Tool">
            <a:extLst>
              <a:ext uri="{FF2B5EF4-FFF2-40B4-BE49-F238E27FC236}">
                <a16:creationId xmlns:a16="http://schemas.microsoft.com/office/drawing/2014/main" id="{146E630D-3DA1-D2F1-BB15-C4D971311E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67471" y="1455086"/>
            <a:ext cx="360362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8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Rotating Spoke Phantom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pPr>
              <a:spcBef>
                <a:spcPts val="600"/>
              </a:spcBef>
            </a:pPr>
            <a:r>
              <a:rPr lang="en-US" dirty="0"/>
              <a:t>Provides method of evaluating dynamic images, e.g. pulsed vs continuous fluoro</a:t>
            </a:r>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25</a:t>
            </a:fld>
            <a:endParaRPr lang="en-US" dirty="0"/>
          </a:p>
        </p:txBody>
      </p:sp>
      <p:pic>
        <p:nvPicPr>
          <p:cNvPr id="8" name="Pulse-Cont.avi">
            <a:hlinkClick r:id="" action="ppaction://media"/>
            <a:extLst>
              <a:ext uri="{FF2B5EF4-FFF2-40B4-BE49-F238E27FC236}">
                <a16:creationId xmlns:a16="http://schemas.microsoft.com/office/drawing/2014/main" id="{E31FFA83-B520-8261-C3B6-6074C78BDBB6}"/>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a:xfrm>
            <a:off x="1425575" y="2694071"/>
            <a:ext cx="6773863" cy="3387725"/>
          </a:xfrm>
          <a:prstGeom prst="rect">
            <a:avLst/>
          </a:prstGeom>
        </p:spPr>
      </p:pic>
    </p:spTree>
    <p:extLst>
      <p:ext uri="{BB962C8B-B14F-4D97-AF65-F5344CB8AC3E}">
        <p14:creationId xmlns:p14="http://schemas.microsoft.com/office/powerpoint/2010/main" val="4015422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Temporal Filtration, K=2</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199" y="1317523"/>
            <a:ext cx="8462211" cy="4916129"/>
          </a:xfrm>
        </p:spPr>
        <p:txBody>
          <a:bodyPr>
            <a:normAutofit/>
          </a:bodyPr>
          <a:lstStyle/>
          <a:p>
            <a:r>
              <a:rPr lang="en-US" altLang="en-US" dirty="0" err="1"/>
              <a:t>M</a:t>
            </a:r>
            <a:r>
              <a:rPr lang="en-US" altLang="en-US" baseline="-25000" dirty="0" err="1"/>
              <a:t>inew</a:t>
            </a:r>
            <a:r>
              <a:rPr lang="en-US" altLang="en-US" dirty="0"/>
              <a:t> = V</a:t>
            </a:r>
            <a:r>
              <a:rPr lang="en-US" altLang="en-US" baseline="-25000" dirty="0"/>
              <a:t>i</a:t>
            </a:r>
            <a:r>
              <a:rPr lang="en-US" altLang="en-US" dirty="0"/>
              <a:t>/K + M</a:t>
            </a:r>
            <a:r>
              <a:rPr lang="en-US" altLang="en-US" baseline="-25000" dirty="0"/>
              <a:t>i</a:t>
            </a:r>
            <a:r>
              <a:rPr lang="en-US" altLang="en-US" dirty="0"/>
              <a:t> x (1-1/K), for K = 2</a:t>
            </a:r>
          </a:p>
          <a:p>
            <a:pPr lvl="1">
              <a:buFontTx/>
              <a:buNone/>
            </a:pPr>
            <a:r>
              <a:rPr lang="en-US" altLang="en-US" sz="2400" dirty="0"/>
              <a:t>Frame 1:  0.5V</a:t>
            </a:r>
            <a:r>
              <a:rPr lang="en-US" altLang="en-US" sz="2400" baseline="-25000" dirty="0"/>
              <a:t>1</a:t>
            </a:r>
            <a:endParaRPr lang="en-US" altLang="en-US" sz="2400" dirty="0"/>
          </a:p>
          <a:p>
            <a:pPr lvl="1">
              <a:buFontTx/>
              <a:buNone/>
            </a:pPr>
            <a:r>
              <a:rPr lang="en-US" altLang="en-US" sz="2400" dirty="0"/>
              <a:t>Frame 2:  0.5V</a:t>
            </a:r>
            <a:r>
              <a:rPr lang="en-US" altLang="en-US" sz="2400" baseline="-25000" dirty="0"/>
              <a:t>2</a:t>
            </a:r>
            <a:r>
              <a:rPr lang="en-US" altLang="en-US" sz="2400" dirty="0"/>
              <a:t> + (0.5V</a:t>
            </a:r>
            <a:r>
              <a:rPr lang="en-US" altLang="en-US" sz="2400" baseline="-25000" dirty="0"/>
              <a:t>1</a:t>
            </a:r>
            <a:r>
              <a:rPr lang="en-US" altLang="en-US" sz="2400" dirty="0"/>
              <a:t>)x(0.5) </a:t>
            </a:r>
          </a:p>
          <a:p>
            <a:pPr lvl="2">
              <a:buFontTx/>
              <a:buNone/>
            </a:pPr>
            <a:r>
              <a:rPr lang="en-US" altLang="en-US" sz="2000" dirty="0"/>
              <a:t>			</a:t>
            </a:r>
            <a:r>
              <a:rPr lang="en-US" altLang="en-US" dirty="0"/>
              <a:t>= 0.5V</a:t>
            </a:r>
            <a:r>
              <a:rPr lang="en-US" altLang="en-US" baseline="-25000" dirty="0"/>
              <a:t>2</a:t>
            </a:r>
            <a:r>
              <a:rPr lang="en-US" altLang="en-US" dirty="0"/>
              <a:t> + 0.25V</a:t>
            </a:r>
            <a:r>
              <a:rPr lang="en-US" altLang="en-US" baseline="-25000" dirty="0"/>
              <a:t>1</a:t>
            </a:r>
            <a:endParaRPr lang="en-US" altLang="en-US" dirty="0"/>
          </a:p>
          <a:p>
            <a:pPr lvl="1">
              <a:buFontTx/>
              <a:buNone/>
            </a:pPr>
            <a:r>
              <a:rPr lang="en-US" altLang="en-US" sz="2400" dirty="0"/>
              <a:t>Frame 3:  0.5V</a:t>
            </a:r>
            <a:r>
              <a:rPr lang="en-US" altLang="en-US" sz="2400" baseline="-25000" dirty="0"/>
              <a:t>3</a:t>
            </a:r>
            <a:r>
              <a:rPr lang="en-US" altLang="en-US" sz="2400" dirty="0"/>
              <a:t> + (0.5V</a:t>
            </a:r>
            <a:r>
              <a:rPr lang="en-US" altLang="en-US" sz="2400" baseline="-25000" dirty="0"/>
              <a:t>2</a:t>
            </a:r>
            <a:r>
              <a:rPr lang="en-US" altLang="en-US" sz="2400" dirty="0"/>
              <a:t> + 0.25V</a:t>
            </a:r>
            <a:r>
              <a:rPr lang="en-US" altLang="en-US" sz="2400" baseline="-25000" dirty="0"/>
              <a:t>1</a:t>
            </a:r>
            <a:r>
              <a:rPr lang="en-US" altLang="en-US" sz="2400" dirty="0"/>
              <a:t>)x(0.5) </a:t>
            </a:r>
          </a:p>
          <a:p>
            <a:pPr lvl="1">
              <a:buFontTx/>
              <a:buNone/>
            </a:pPr>
            <a:r>
              <a:rPr lang="en-US" altLang="en-US" sz="2400" dirty="0"/>
              <a:t>		  	= 0.5V</a:t>
            </a:r>
            <a:r>
              <a:rPr lang="en-US" altLang="en-US" sz="2400" baseline="-25000" dirty="0"/>
              <a:t>3</a:t>
            </a:r>
            <a:r>
              <a:rPr lang="en-US" altLang="en-US" sz="2400" dirty="0"/>
              <a:t> + 0.25V</a:t>
            </a:r>
            <a:r>
              <a:rPr lang="en-US" altLang="en-US" sz="2400" baseline="-25000" dirty="0"/>
              <a:t>2</a:t>
            </a:r>
            <a:r>
              <a:rPr lang="en-US" altLang="en-US" sz="2400" dirty="0"/>
              <a:t> + 0.125V</a:t>
            </a:r>
            <a:r>
              <a:rPr lang="en-US" altLang="en-US" sz="2400" baseline="-25000" dirty="0"/>
              <a:t>1</a:t>
            </a:r>
            <a:endParaRPr lang="en-US" altLang="en-US" sz="2400" dirty="0"/>
          </a:p>
          <a:p>
            <a:pPr lvl="1">
              <a:buFontTx/>
              <a:buNone/>
            </a:pPr>
            <a:r>
              <a:rPr lang="en-US" altLang="en-US" sz="2400" dirty="0"/>
              <a:t>Frame 4:  0.5V</a:t>
            </a:r>
            <a:r>
              <a:rPr lang="en-US" altLang="en-US" sz="2400" baseline="-25000" dirty="0"/>
              <a:t>4</a:t>
            </a:r>
            <a:r>
              <a:rPr lang="en-US" altLang="en-US" sz="2400" dirty="0"/>
              <a:t> + (0.5V</a:t>
            </a:r>
            <a:r>
              <a:rPr lang="en-US" altLang="en-US" sz="2400" baseline="-25000" dirty="0"/>
              <a:t>3</a:t>
            </a:r>
            <a:r>
              <a:rPr lang="en-US" altLang="en-US" sz="2400" dirty="0"/>
              <a:t> + 0.25V</a:t>
            </a:r>
            <a:r>
              <a:rPr lang="en-US" altLang="en-US" sz="2400" baseline="-25000" dirty="0"/>
              <a:t>2</a:t>
            </a:r>
            <a:r>
              <a:rPr lang="en-US" altLang="en-US" sz="2400" dirty="0"/>
              <a:t> + 0.125V</a:t>
            </a:r>
            <a:r>
              <a:rPr lang="en-US" altLang="en-US" sz="2400" baseline="-25000" dirty="0"/>
              <a:t>1</a:t>
            </a:r>
            <a:r>
              <a:rPr lang="en-US" altLang="en-US" sz="2400" dirty="0"/>
              <a:t>)x(0.5) </a:t>
            </a:r>
          </a:p>
          <a:p>
            <a:pPr lvl="1">
              <a:buFontTx/>
              <a:buNone/>
            </a:pPr>
            <a:r>
              <a:rPr lang="en-US" altLang="en-US" sz="2400" dirty="0"/>
              <a:t>		   	= 0.5V</a:t>
            </a:r>
            <a:r>
              <a:rPr lang="en-US" altLang="en-US" sz="2400" baseline="-25000" dirty="0"/>
              <a:t>4</a:t>
            </a:r>
            <a:r>
              <a:rPr lang="en-US" altLang="en-US" sz="2400" dirty="0"/>
              <a:t> + 0.25V</a:t>
            </a:r>
            <a:r>
              <a:rPr lang="en-US" altLang="en-US" sz="2400" baseline="-25000" dirty="0"/>
              <a:t>3</a:t>
            </a:r>
            <a:r>
              <a:rPr lang="en-US" altLang="en-US" sz="2400" dirty="0"/>
              <a:t> + 0.125V</a:t>
            </a:r>
            <a:r>
              <a:rPr lang="en-US" altLang="en-US" sz="2400" baseline="-25000" dirty="0"/>
              <a:t>2</a:t>
            </a:r>
            <a:r>
              <a:rPr lang="en-US" altLang="en-US" sz="2400" dirty="0"/>
              <a:t> + 0.063V</a:t>
            </a:r>
            <a:r>
              <a:rPr lang="en-US" altLang="en-US" sz="2400" baseline="-25000" dirty="0"/>
              <a:t>1</a:t>
            </a:r>
            <a:endParaRPr lang="en-US" altLang="en-US" sz="2400" dirty="0"/>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26</a:t>
            </a:fld>
            <a:endParaRPr lang="en-US" dirty="0"/>
          </a:p>
        </p:txBody>
      </p:sp>
    </p:spTree>
    <p:extLst>
      <p:ext uri="{BB962C8B-B14F-4D97-AF65-F5344CB8AC3E}">
        <p14:creationId xmlns:p14="http://schemas.microsoft.com/office/powerpoint/2010/main" val="76608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pic>
        <p:nvPicPr>
          <p:cNvPr id="654338" name="Picture 2">
            <a:extLst>
              <a:ext uri="{FF2B5EF4-FFF2-40B4-BE49-F238E27FC236}">
                <a16:creationId xmlns:a16="http://schemas.microsoft.com/office/drawing/2014/main" id="{A901AFBE-B83A-7643-1C3B-62B19A41EB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400050"/>
            <a:ext cx="4857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654339" name="Text Box 3">
            <a:extLst>
              <a:ext uri="{FF2B5EF4-FFF2-40B4-BE49-F238E27FC236}">
                <a16:creationId xmlns:a16="http://schemas.microsoft.com/office/drawing/2014/main" id="{D736ABCF-AB0A-0673-B571-F79D260ADA76}"/>
              </a:ext>
            </a:extLst>
          </p:cNvPr>
          <p:cNvSpPr txBox="1">
            <a:spLocks noChangeArrowheads="1"/>
          </p:cNvSpPr>
          <p:nvPr/>
        </p:nvSpPr>
        <p:spPr bwMode="blackWhite">
          <a:xfrm>
            <a:off x="511175" y="4105275"/>
            <a:ext cx="1597025" cy="638175"/>
          </a:xfrm>
          <a:prstGeom prst="rect">
            <a:avLst/>
          </a:prstGeom>
          <a:solidFill>
            <a:srgbClr val="C0C0C0"/>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K =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(10 Frames)</a:t>
            </a:r>
          </a:p>
        </p:txBody>
      </p:sp>
      <p:grpSp>
        <p:nvGrpSpPr>
          <p:cNvPr id="654340" name="Group 4">
            <a:extLst>
              <a:ext uri="{FF2B5EF4-FFF2-40B4-BE49-F238E27FC236}">
                <a16:creationId xmlns:a16="http://schemas.microsoft.com/office/drawing/2014/main" id="{5EE1E969-4C76-46A4-E77A-4627E57BDA17}"/>
              </a:ext>
            </a:extLst>
          </p:cNvPr>
          <p:cNvGrpSpPr>
            <a:grpSpLocks/>
          </p:cNvGrpSpPr>
          <p:nvPr/>
        </p:nvGrpSpPr>
        <p:grpSpPr bwMode="auto">
          <a:xfrm>
            <a:off x="2755900" y="284163"/>
            <a:ext cx="5019675" cy="2390775"/>
            <a:chOff x="1674" y="109"/>
            <a:chExt cx="3162" cy="1506"/>
          </a:xfrm>
        </p:grpSpPr>
        <p:sp>
          <p:nvSpPr>
            <p:cNvPr id="654341" name="Oval 5">
              <a:extLst>
                <a:ext uri="{FF2B5EF4-FFF2-40B4-BE49-F238E27FC236}">
                  <a16:creationId xmlns:a16="http://schemas.microsoft.com/office/drawing/2014/main" id="{95D3E0AE-4973-D10B-11C5-0F7A12ECC8B7}"/>
                </a:ext>
              </a:extLst>
            </p:cNvPr>
            <p:cNvSpPr>
              <a:spLocks noChangeArrowheads="1"/>
            </p:cNvSpPr>
            <p:nvPr/>
          </p:nvSpPr>
          <p:spPr bwMode="auto">
            <a:xfrm>
              <a:off x="3330" y="109"/>
              <a:ext cx="1506" cy="1506"/>
            </a:xfrm>
            <a:prstGeom prst="ellipse">
              <a:avLst/>
            </a:prstGeom>
            <a:blipFill dpi="0" rotWithShape="0">
              <a:blip r:embed="rId4"/>
              <a:srcRect/>
              <a:stretch>
                <a:fillRect/>
              </a:stretch>
            </a:blipFill>
            <a:ln w="76200">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42" name="Oval 6">
              <a:extLst>
                <a:ext uri="{FF2B5EF4-FFF2-40B4-BE49-F238E27FC236}">
                  <a16:creationId xmlns:a16="http://schemas.microsoft.com/office/drawing/2014/main" id="{1EEA9AD7-C3AE-C934-B159-D7150AA7A3A2}"/>
                </a:ext>
              </a:extLst>
            </p:cNvPr>
            <p:cNvSpPr>
              <a:spLocks noChangeArrowheads="1"/>
            </p:cNvSpPr>
            <p:nvPr/>
          </p:nvSpPr>
          <p:spPr bwMode="auto">
            <a:xfrm>
              <a:off x="1674" y="206"/>
              <a:ext cx="858" cy="858"/>
            </a:xfrm>
            <a:prstGeom prst="ellipse">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43" name="Line 7">
              <a:extLst>
                <a:ext uri="{FF2B5EF4-FFF2-40B4-BE49-F238E27FC236}">
                  <a16:creationId xmlns:a16="http://schemas.microsoft.com/office/drawing/2014/main" id="{52CF6396-F449-B391-0705-9CB3236F705E}"/>
                </a:ext>
              </a:extLst>
            </p:cNvPr>
            <p:cNvSpPr>
              <a:spLocks noChangeShapeType="1"/>
            </p:cNvSpPr>
            <p:nvPr/>
          </p:nvSpPr>
          <p:spPr bwMode="auto">
            <a:xfrm>
              <a:off x="2544" y="642"/>
              <a:ext cx="783" cy="182"/>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654344" name="Group 8">
            <a:extLst>
              <a:ext uri="{FF2B5EF4-FFF2-40B4-BE49-F238E27FC236}">
                <a16:creationId xmlns:a16="http://schemas.microsoft.com/office/drawing/2014/main" id="{C9819A49-DB93-8856-9A71-5E965380AEB4}"/>
              </a:ext>
            </a:extLst>
          </p:cNvPr>
          <p:cNvGrpSpPr>
            <a:grpSpLocks/>
          </p:cNvGrpSpPr>
          <p:nvPr/>
        </p:nvGrpSpPr>
        <p:grpSpPr bwMode="auto">
          <a:xfrm>
            <a:off x="2263775" y="2544763"/>
            <a:ext cx="3922713" cy="3209925"/>
            <a:chOff x="1364" y="1533"/>
            <a:chExt cx="2471" cy="2022"/>
          </a:xfrm>
        </p:grpSpPr>
        <p:grpSp>
          <p:nvGrpSpPr>
            <p:cNvPr id="654345" name="Group 9">
              <a:extLst>
                <a:ext uri="{FF2B5EF4-FFF2-40B4-BE49-F238E27FC236}">
                  <a16:creationId xmlns:a16="http://schemas.microsoft.com/office/drawing/2014/main" id="{C1784711-6359-98DB-F77F-089F2AE430A8}"/>
                </a:ext>
              </a:extLst>
            </p:cNvPr>
            <p:cNvGrpSpPr>
              <a:grpSpLocks/>
            </p:cNvGrpSpPr>
            <p:nvPr/>
          </p:nvGrpSpPr>
          <p:grpSpPr bwMode="auto">
            <a:xfrm>
              <a:off x="1444" y="1533"/>
              <a:ext cx="2391" cy="1983"/>
              <a:chOff x="3146" y="61"/>
              <a:chExt cx="2391" cy="1983"/>
            </a:xfrm>
          </p:grpSpPr>
          <p:sp>
            <p:nvSpPr>
              <p:cNvPr id="654346" name="Rectangle 10">
                <a:extLst>
                  <a:ext uri="{FF2B5EF4-FFF2-40B4-BE49-F238E27FC236}">
                    <a16:creationId xmlns:a16="http://schemas.microsoft.com/office/drawing/2014/main" id="{2C349E26-7F1A-D8FA-3171-99A885DDE955}"/>
                  </a:ext>
                </a:extLst>
              </p:cNvPr>
              <p:cNvSpPr>
                <a:spLocks noChangeArrowheads="1"/>
              </p:cNvSpPr>
              <p:nvPr/>
            </p:nvSpPr>
            <p:spPr bwMode="blackWhite">
              <a:xfrm>
                <a:off x="3905" y="61"/>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47" name="Rectangle 11">
                <a:extLst>
                  <a:ext uri="{FF2B5EF4-FFF2-40B4-BE49-F238E27FC236}">
                    <a16:creationId xmlns:a16="http://schemas.microsoft.com/office/drawing/2014/main" id="{61AB8B8F-8E93-6A55-AE05-D326436CC1C1}"/>
                  </a:ext>
                </a:extLst>
              </p:cNvPr>
              <p:cNvSpPr>
                <a:spLocks noChangeArrowheads="1"/>
              </p:cNvSpPr>
              <p:nvPr/>
            </p:nvSpPr>
            <p:spPr bwMode="blackWhite">
              <a:xfrm>
                <a:off x="3818" y="100"/>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48" name="Rectangle 12">
                <a:extLst>
                  <a:ext uri="{FF2B5EF4-FFF2-40B4-BE49-F238E27FC236}">
                    <a16:creationId xmlns:a16="http://schemas.microsoft.com/office/drawing/2014/main" id="{91C0246F-A209-1D2F-AF41-1B713BEC4C35}"/>
                  </a:ext>
                </a:extLst>
              </p:cNvPr>
              <p:cNvSpPr>
                <a:spLocks noChangeArrowheads="1"/>
              </p:cNvSpPr>
              <p:nvPr/>
            </p:nvSpPr>
            <p:spPr bwMode="blackWhite">
              <a:xfrm>
                <a:off x="3722" y="143"/>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49" name="Rectangle 13">
                <a:extLst>
                  <a:ext uri="{FF2B5EF4-FFF2-40B4-BE49-F238E27FC236}">
                    <a16:creationId xmlns:a16="http://schemas.microsoft.com/office/drawing/2014/main" id="{8583291D-F966-5AE0-9157-8341EF05977D}"/>
                  </a:ext>
                </a:extLst>
              </p:cNvPr>
              <p:cNvSpPr>
                <a:spLocks noChangeArrowheads="1"/>
              </p:cNvSpPr>
              <p:nvPr/>
            </p:nvSpPr>
            <p:spPr bwMode="blackWhite">
              <a:xfrm>
                <a:off x="3626" y="186"/>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0" name="Rectangle 14">
                <a:extLst>
                  <a:ext uri="{FF2B5EF4-FFF2-40B4-BE49-F238E27FC236}">
                    <a16:creationId xmlns:a16="http://schemas.microsoft.com/office/drawing/2014/main" id="{B0B597B4-8E37-ACFE-6708-135E9F93A8FE}"/>
                  </a:ext>
                </a:extLst>
              </p:cNvPr>
              <p:cNvSpPr>
                <a:spLocks noChangeArrowheads="1"/>
              </p:cNvSpPr>
              <p:nvPr/>
            </p:nvSpPr>
            <p:spPr bwMode="blackWhite">
              <a:xfrm>
                <a:off x="3530" y="230"/>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1" name="Rectangle 15">
                <a:extLst>
                  <a:ext uri="{FF2B5EF4-FFF2-40B4-BE49-F238E27FC236}">
                    <a16:creationId xmlns:a16="http://schemas.microsoft.com/office/drawing/2014/main" id="{AA5C25B8-0B78-9C71-7E7A-22D3AC4F3D93}"/>
                  </a:ext>
                </a:extLst>
              </p:cNvPr>
              <p:cNvSpPr>
                <a:spLocks noChangeArrowheads="1"/>
              </p:cNvSpPr>
              <p:nvPr/>
            </p:nvSpPr>
            <p:spPr bwMode="blackWhite">
              <a:xfrm>
                <a:off x="3434" y="273"/>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2" name="Rectangle 16">
                <a:extLst>
                  <a:ext uri="{FF2B5EF4-FFF2-40B4-BE49-F238E27FC236}">
                    <a16:creationId xmlns:a16="http://schemas.microsoft.com/office/drawing/2014/main" id="{25B74801-B0C3-C7FB-A071-9529FB38EE6D}"/>
                  </a:ext>
                </a:extLst>
              </p:cNvPr>
              <p:cNvSpPr>
                <a:spLocks noChangeArrowheads="1"/>
              </p:cNvSpPr>
              <p:nvPr/>
            </p:nvSpPr>
            <p:spPr bwMode="blackWhite">
              <a:xfrm>
                <a:off x="3338" y="316"/>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3" name="Rectangle 17">
                <a:extLst>
                  <a:ext uri="{FF2B5EF4-FFF2-40B4-BE49-F238E27FC236}">
                    <a16:creationId xmlns:a16="http://schemas.microsoft.com/office/drawing/2014/main" id="{E4865205-FD7F-1C26-C843-FD7F182E263C}"/>
                  </a:ext>
                </a:extLst>
              </p:cNvPr>
              <p:cNvSpPr>
                <a:spLocks noChangeArrowheads="1"/>
              </p:cNvSpPr>
              <p:nvPr/>
            </p:nvSpPr>
            <p:spPr bwMode="blackWhite">
              <a:xfrm>
                <a:off x="3242" y="359"/>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4" name="Rectangle 18">
                <a:extLst>
                  <a:ext uri="{FF2B5EF4-FFF2-40B4-BE49-F238E27FC236}">
                    <a16:creationId xmlns:a16="http://schemas.microsoft.com/office/drawing/2014/main" id="{8DBCD369-AE7D-F701-9CE4-23CA76C93B1D}"/>
                  </a:ext>
                </a:extLst>
              </p:cNvPr>
              <p:cNvSpPr>
                <a:spLocks noChangeArrowheads="1"/>
              </p:cNvSpPr>
              <p:nvPr/>
            </p:nvSpPr>
            <p:spPr bwMode="blackWhite">
              <a:xfrm>
                <a:off x="3146" y="402"/>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pic>
          <p:nvPicPr>
            <p:cNvPr id="654355" name="Picture 19">
              <a:extLst>
                <a:ext uri="{FF2B5EF4-FFF2-40B4-BE49-F238E27FC236}">
                  <a16:creationId xmlns:a16="http://schemas.microsoft.com/office/drawing/2014/main" id="{DEC4D654-83A2-1030-BEFA-12C089234B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64" y="1942"/>
              <a:ext cx="1628" cy="1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4356" name="Group 20">
            <a:extLst>
              <a:ext uri="{FF2B5EF4-FFF2-40B4-BE49-F238E27FC236}">
                <a16:creationId xmlns:a16="http://schemas.microsoft.com/office/drawing/2014/main" id="{48E5BBDD-4D6B-7144-3EF7-66A75194C833}"/>
              </a:ext>
            </a:extLst>
          </p:cNvPr>
          <p:cNvGrpSpPr>
            <a:grpSpLocks/>
          </p:cNvGrpSpPr>
          <p:nvPr/>
        </p:nvGrpSpPr>
        <p:grpSpPr bwMode="auto">
          <a:xfrm>
            <a:off x="2492375" y="2454275"/>
            <a:ext cx="6562725" cy="2849563"/>
            <a:chOff x="1508" y="1476"/>
            <a:chExt cx="4134" cy="1795"/>
          </a:xfrm>
        </p:grpSpPr>
        <p:sp>
          <p:nvSpPr>
            <p:cNvPr id="654357" name="Oval 21">
              <a:extLst>
                <a:ext uri="{FF2B5EF4-FFF2-40B4-BE49-F238E27FC236}">
                  <a16:creationId xmlns:a16="http://schemas.microsoft.com/office/drawing/2014/main" id="{50531BAE-3E22-97F6-DD3B-69D301EB8386}"/>
                </a:ext>
              </a:extLst>
            </p:cNvPr>
            <p:cNvSpPr>
              <a:spLocks noChangeArrowheads="1"/>
            </p:cNvSpPr>
            <p:nvPr/>
          </p:nvSpPr>
          <p:spPr bwMode="auto">
            <a:xfrm>
              <a:off x="4136" y="1476"/>
              <a:ext cx="1506" cy="1506"/>
            </a:xfrm>
            <a:prstGeom prst="ellipse">
              <a:avLst/>
            </a:prstGeom>
            <a:blipFill dpi="0" rotWithShape="0">
              <a:blip r:embed="rId6"/>
              <a:srcRect/>
              <a:stretch>
                <a:fillRect/>
              </a:stretch>
            </a:blipFill>
            <a:ln w="76200">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8" name="Oval 22">
              <a:extLst>
                <a:ext uri="{FF2B5EF4-FFF2-40B4-BE49-F238E27FC236}">
                  <a16:creationId xmlns:a16="http://schemas.microsoft.com/office/drawing/2014/main" id="{0C15B994-0374-4EF9-2D5B-1C320DBC4477}"/>
                </a:ext>
              </a:extLst>
            </p:cNvPr>
            <p:cNvSpPr>
              <a:spLocks noChangeArrowheads="1"/>
            </p:cNvSpPr>
            <p:nvPr/>
          </p:nvSpPr>
          <p:spPr bwMode="auto">
            <a:xfrm>
              <a:off x="1508" y="2515"/>
              <a:ext cx="756" cy="756"/>
            </a:xfrm>
            <a:prstGeom prst="ellipse">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4359" name="Line 23">
              <a:extLst>
                <a:ext uri="{FF2B5EF4-FFF2-40B4-BE49-F238E27FC236}">
                  <a16:creationId xmlns:a16="http://schemas.microsoft.com/office/drawing/2014/main" id="{1FCFE663-2565-30D9-1CA4-462EF52A8EEC}"/>
                </a:ext>
              </a:extLst>
            </p:cNvPr>
            <p:cNvSpPr>
              <a:spLocks noChangeShapeType="1"/>
            </p:cNvSpPr>
            <p:nvPr/>
          </p:nvSpPr>
          <p:spPr bwMode="auto">
            <a:xfrm flipV="1">
              <a:off x="2272" y="2228"/>
              <a:ext cx="1873" cy="69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654360" name="AutoShape 24">
            <a:hlinkClick r:id="" action="ppaction://noaction" highlightClick="1"/>
            <a:extLst>
              <a:ext uri="{FF2B5EF4-FFF2-40B4-BE49-F238E27FC236}">
                <a16:creationId xmlns:a16="http://schemas.microsoft.com/office/drawing/2014/main" id="{21B92CEE-CE2E-D208-4D45-4367096635E1}"/>
              </a:ext>
            </a:extLst>
          </p:cNvPr>
          <p:cNvSpPr>
            <a:spLocks noChangeArrowheads="1"/>
          </p:cNvSpPr>
          <p:nvPr/>
        </p:nvSpPr>
        <p:spPr bwMode="auto">
          <a:xfrm>
            <a:off x="8961438" y="6681788"/>
            <a:ext cx="182562" cy="182562"/>
          </a:xfrm>
          <a:prstGeom prst="actionButtonBlank">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Temporal Filtration, K=1</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199" y="1317523"/>
            <a:ext cx="8462211" cy="4916129"/>
          </a:xfrm>
        </p:spPr>
        <p:txBody>
          <a:bodyPr>
            <a:normAutofit/>
          </a:bodyPr>
          <a:lstStyle/>
          <a:p>
            <a:r>
              <a:rPr lang="en-US" altLang="en-US" dirty="0" err="1"/>
              <a:t>M</a:t>
            </a:r>
            <a:r>
              <a:rPr lang="en-US" altLang="en-US" baseline="-25000" dirty="0" err="1"/>
              <a:t>inew</a:t>
            </a:r>
            <a:r>
              <a:rPr lang="en-US" altLang="en-US" dirty="0"/>
              <a:t> = V</a:t>
            </a:r>
            <a:r>
              <a:rPr lang="en-US" altLang="en-US" baseline="-25000" dirty="0"/>
              <a:t>i</a:t>
            </a:r>
            <a:r>
              <a:rPr lang="en-US" altLang="en-US" dirty="0"/>
              <a:t>/K + M</a:t>
            </a:r>
            <a:r>
              <a:rPr lang="en-US" altLang="en-US" baseline="-25000" dirty="0"/>
              <a:t>i</a:t>
            </a:r>
            <a:r>
              <a:rPr lang="en-US" altLang="en-US" dirty="0"/>
              <a:t> x (1-1/K), for K = 1</a:t>
            </a:r>
          </a:p>
          <a:p>
            <a:pPr lvl="1">
              <a:buFontTx/>
              <a:buNone/>
            </a:pPr>
            <a:r>
              <a:rPr lang="en-US" altLang="en-US" sz="2400" dirty="0"/>
              <a:t>Frame 1:  V</a:t>
            </a:r>
            <a:r>
              <a:rPr lang="en-US" altLang="en-US" sz="2400" baseline="-25000" dirty="0"/>
              <a:t>1</a:t>
            </a:r>
            <a:endParaRPr lang="en-US" altLang="en-US" sz="2400" dirty="0"/>
          </a:p>
          <a:p>
            <a:pPr lvl="1">
              <a:buFontTx/>
              <a:buNone/>
            </a:pPr>
            <a:r>
              <a:rPr lang="en-US" altLang="en-US" sz="2400" dirty="0"/>
              <a:t>Frame 2:  V</a:t>
            </a:r>
            <a:r>
              <a:rPr lang="en-US" altLang="en-US" sz="2400" baseline="-25000" dirty="0"/>
              <a:t>2</a:t>
            </a:r>
            <a:r>
              <a:rPr lang="en-US" altLang="en-US" sz="2400" dirty="0"/>
              <a:t> + (V</a:t>
            </a:r>
            <a:r>
              <a:rPr lang="en-US" altLang="en-US" sz="2400" baseline="-25000" dirty="0"/>
              <a:t>1</a:t>
            </a:r>
            <a:r>
              <a:rPr lang="en-US" altLang="en-US" sz="2400" dirty="0"/>
              <a:t>)x(0) </a:t>
            </a:r>
          </a:p>
          <a:p>
            <a:pPr lvl="2">
              <a:buFontTx/>
              <a:buNone/>
            </a:pPr>
            <a:r>
              <a:rPr lang="en-US" altLang="en-US" sz="2000" dirty="0"/>
              <a:t>			</a:t>
            </a:r>
            <a:r>
              <a:rPr lang="en-US" altLang="en-US" dirty="0"/>
              <a:t>= V</a:t>
            </a:r>
            <a:r>
              <a:rPr lang="en-US" altLang="en-US" baseline="-25000" dirty="0"/>
              <a:t>2</a:t>
            </a:r>
            <a:r>
              <a:rPr lang="en-US" altLang="en-US" dirty="0"/>
              <a:t> </a:t>
            </a:r>
          </a:p>
          <a:p>
            <a:pPr lvl="1">
              <a:buFontTx/>
              <a:buNone/>
            </a:pPr>
            <a:r>
              <a:rPr lang="en-US" altLang="en-US" sz="2400" dirty="0"/>
              <a:t>Frame 3:  V</a:t>
            </a:r>
            <a:r>
              <a:rPr lang="en-US" altLang="en-US" sz="2400" baseline="-25000" dirty="0"/>
              <a:t>3</a:t>
            </a:r>
            <a:r>
              <a:rPr lang="en-US" altLang="en-US" sz="2400" dirty="0"/>
              <a:t> + (V</a:t>
            </a:r>
            <a:r>
              <a:rPr lang="en-US" altLang="en-US" sz="2400" baseline="-25000" dirty="0"/>
              <a:t>2</a:t>
            </a:r>
            <a:r>
              <a:rPr lang="en-US" altLang="en-US" sz="2400" dirty="0"/>
              <a:t>)x(0) </a:t>
            </a:r>
          </a:p>
          <a:p>
            <a:pPr lvl="1">
              <a:buFontTx/>
              <a:buNone/>
            </a:pPr>
            <a:r>
              <a:rPr lang="en-US" altLang="en-US" sz="2400" dirty="0"/>
              <a:t>		  	= V</a:t>
            </a:r>
            <a:r>
              <a:rPr lang="en-US" altLang="en-US" sz="2400" baseline="-25000" dirty="0"/>
              <a:t>3</a:t>
            </a:r>
            <a:endParaRPr lang="en-US" altLang="en-US" sz="2400" dirty="0"/>
          </a:p>
          <a:p>
            <a:pPr lvl="1">
              <a:buFontTx/>
              <a:buNone/>
            </a:pPr>
            <a:r>
              <a:rPr lang="en-US" altLang="en-US" sz="2400" dirty="0"/>
              <a:t>Frame 4:  V</a:t>
            </a:r>
            <a:r>
              <a:rPr lang="en-US" altLang="en-US" sz="2400" baseline="-25000" dirty="0"/>
              <a:t>4</a:t>
            </a:r>
            <a:r>
              <a:rPr lang="en-US" altLang="en-US" sz="2400" dirty="0"/>
              <a:t> + (V</a:t>
            </a:r>
            <a:r>
              <a:rPr lang="en-US" altLang="en-US" sz="2400" baseline="-25000" dirty="0"/>
              <a:t>3</a:t>
            </a:r>
            <a:r>
              <a:rPr lang="en-US" altLang="en-US" sz="2400" dirty="0"/>
              <a:t>)x(0) </a:t>
            </a:r>
          </a:p>
          <a:p>
            <a:pPr lvl="1">
              <a:buFontTx/>
              <a:buNone/>
            </a:pPr>
            <a:r>
              <a:rPr lang="en-US" altLang="en-US" sz="2400" dirty="0"/>
              <a:t>		   	= V</a:t>
            </a:r>
            <a:r>
              <a:rPr lang="en-US" altLang="en-US" sz="2400" baseline="-25000" dirty="0"/>
              <a:t>4</a:t>
            </a:r>
            <a:endParaRPr lang="en-US" altLang="en-US" sz="2400" dirty="0"/>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28</a:t>
            </a:fld>
            <a:endParaRPr lang="en-US" dirty="0"/>
          </a:p>
        </p:txBody>
      </p:sp>
    </p:spTree>
    <p:extLst>
      <p:ext uri="{BB962C8B-B14F-4D97-AF65-F5344CB8AC3E}">
        <p14:creationId xmlns:p14="http://schemas.microsoft.com/office/powerpoint/2010/main" val="422407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grpSp>
        <p:nvGrpSpPr>
          <p:cNvPr id="658434" name="Group 2">
            <a:extLst>
              <a:ext uri="{FF2B5EF4-FFF2-40B4-BE49-F238E27FC236}">
                <a16:creationId xmlns:a16="http://schemas.microsoft.com/office/drawing/2014/main" id="{D80E522C-855A-350B-C498-9D452393002E}"/>
              </a:ext>
            </a:extLst>
          </p:cNvPr>
          <p:cNvGrpSpPr>
            <a:grpSpLocks/>
          </p:cNvGrpSpPr>
          <p:nvPr/>
        </p:nvGrpSpPr>
        <p:grpSpPr bwMode="auto">
          <a:xfrm>
            <a:off x="276225" y="173038"/>
            <a:ext cx="8680450" cy="5475287"/>
            <a:chOff x="174" y="109"/>
            <a:chExt cx="5468" cy="3449"/>
          </a:xfrm>
        </p:grpSpPr>
        <p:pic>
          <p:nvPicPr>
            <p:cNvPr id="658435" name="Picture 3">
              <a:extLst>
                <a:ext uri="{FF2B5EF4-FFF2-40B4-BE49-F238E27FC236}">
                  <a16:creationId xmlns:a16="http://schemas.microsoft.com/office/drawing/2014/main" id="{E187808B-0C2A-FDA4-95C0-C7BE086D5F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 y="163"/>
              <a:ext cx="3060" cy="1626"/>
            </a:xfrm>
            <a:prstGeom prst="rect">
              <a:avLst/>
            </a:prstGeom>
            <a:noFill/>
            <a:extLst>
              <a:ext uri="{909E8E84-426E-40DD-AFC4-6F175D3DCCD1}">
                <a14:hiddenFill xmlns:a14="http://schemas.microsoft.com/office/drawing/2010/main">
                  <a:solidFill>
                    <a:srgbClr val="FFFFFF"/>
                  </a:solidFill>
                </a14:hiddenFill>
              </a:ext>
            </a:extLst>
          </p:spPr>
        </p:pic>
        <p:pic>
          <p:nvPicPr>
            <p:cNvPr id="658436" name="Picture 4">
              <a:extLst>
                <a:ext uri="{FF2B5EF4-FFF2-40B4-BE49-F238E27FC236}">
                  <a16:creationId xmlns:a16="http://schemas.microsoft.com/office/drawing/2014/main" id="{0637139E-D2E4-305F-1176-C60A460A7F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76" y="1928"/>
              <a:ext cx="1647" cy="1630"/>
            </a:xfrm>
            <a:prstGeom prst="rect">
              <a:avLst/>
            </a:prstGeom>
            <a:noFill/>
            <a:extLst>
              <a:ext uri="{909E8E84-426E-40DD-AFC4-6F175D3DCCD1}">
                <a14:hiddenFill xmlns:a14="http://schemas.microsoft.com/office/drawing/2010/main">
                  <a:solidFill>
                    <a:srgbClr val="FFFFFF"/>
                  </a:solidFill>
                </a14:hiddenFill>
              </a:ext>
            </a:extLst>
          </p:spPr>
        </p:pic>
        <p:sp>
          <p:nvSpPr>
            <p:cNvPr id="658437" name="Text Box 5">
              <a:extLst>
                <a:ext uri="{FF2B5EF4-FFF2-40B4-BE49-F238E27FC236}">
                  <a16:creationId xmlns:a16="http://schemas.microsoft.com/office/drawing/2014/main" id="{6BC08B7E-4861-C9E9-8EF3-593AF0380295}"/>
                </a:ext>
              </a:extLst>
            </p:cNvPr>
            <p:cNvSpPr txBox="1">
              <a:spLocks noChangeArrowheads="1"/>
            </p:cNvSpPr>
            <p:nvPr/>
          </p:nvSpPr>
          <p:spPr bwMode="blackWhite">
            <a:xfrm>
              <a:off x="260" y="2516"/>
              <a:ext cx="1006" cy="402"/>
            </a:xfrm>
            <a:prstGeom prst="rect">
              <a:avLst/>
            </a:prstGeom>
            <a:solidFill>
              <a:srgbClr val="C0C0C0"/>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K =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 Frames)</a:t>
              </a:r>
            </a:p>
          </p:txBody>
        </p:sp>
        <p:grpSp>
          <p:nvGrpSpPr>
            <p:cNvPr id="658438" name="Group 6">
              <a:extLst>
                <a:ext uri="{FF2B5EF4-FFF2-40B4-BE49-F238E27FC236}">
                  <a16:creationId xmlns:a16="http://schemas.microsoft.com/office/drawing/2014/main" id="{F664CFBF-53B1-FE9F-200F-615CA0546654}"/>
                </a:ext>
              </a:extLst>
            </p:cNvPr>
            <p:cNvGrpSpPr>
              <a:grpSpLocks/>
            </p:cNvGrpSpPr>
            <p:nvPr/>
          </p:nvGrpSpPr>
          <p:grpSpPr bwMode="auto">
            <a:xfrm>
              <a:off x="1508" y="1476"/>
              <a:ext cx="4134" cy="1843"/>
              <a:chOff x="1508" y="1476"/>
              <a:chExt cx="4134" cy="1843"/>
            </a:xfrm>
          </p:grpSpPr>
          <p:sp>
            <p:nvSpPr>
              <p:cNvPr id="658439" name="Oval 7">
                <a:extLst>
                  <a:ext uri="{FF2B5EF4-FFF2-40B4-BE49-F238E27FC236}">
                    <a16:creationId xmlns:a16="http://schemas.microsoft.com/office/drawing/2014/main" id="{E26B3D7B-983C-A27E-FAAC-624EC14E409F}"/>
                  </a:ext>
                </a:extLst>
              </p:cNvPr>
              <p:cNvSpPr>
                <a:spLocks noChangeArrowheads="1"/>
              </p:cNvSpPr>
              <p:nvPr/>
            </p:nvSpPr>
            <p:spPr bwMode="auto">
              <a:xfrm>
                <a:off x="4136" y="1476"/>
                <a:ext cx="1506" cy="1506"/>
              </a:xfrm>
              <a:prstGeom prst="ellipse">
                <a:avLst/>
              </a:prstGeom>
              <a:blipFill dpi="0" rotWithShape="0">
                <a:blip r:embed="rId5"/>
                <a:srcRect/>
                <a:stretch>
                  <a:fillRect/>
                </a:stretch>
              </a:blipFill>
              <a:ln w="76200">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8440" name="Oval 8">
                <a:extLst>
                  <a:ext uri="{FF2B5EF4-FFF2-40B4-BE49-F238E27FC236}">
                    <a16:creationId xmlns:a16="http://schemas.microsoft.com/office/drawing/2014/main" id="{04B461BE-5B45-C53C-B744-07FBB296097F}"/>
                  </a:ext>
                </a:extLst>
              </p:cNvPr>
              <p:cNvSpPr>
                <a:spLocks noChangeArrowheads="1"/>
              </p:cNvSpPr>
              <p:nvPr/>
            </p:nvSpPr>
            <p:spPr bwMode="auto">
              <a:xfrm>
                <a:off x="1508" y="2499"/>
                <a:ext cx="820" cy="820"/>
              </a:xfrm>
              <a:prstGeom prst="ellipse">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8441" name="Line 9">
                <a:extLst>
                  <a:ext uri="{FF2B5EF4-FFF2-40B4-BE49-F238E27FC236}">
                    <a16:creationId xmlns:a16="http://schemas.microsoft.com/office/drawing/2014/main" id="{F9273D84-D859-DA1C-CC81-FB009A25B8C6}"/>
                  </a:ext>
                </a:extLst>
              </p:cNvPr>
              <p:cNvSpPr>
                <a:spLocks noChangeShapeType="1"/>
              </p:cNvSpPr>
              <p:nvPr/>
            </p:nvSpPr>
            <p:spPr bwMode="auto">
              <a:xfrm flipV="1">
                <a:off x="2328" y="2228"/>
                <a:ext cx="1817" cy="69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658442" name="Group 10">
              <a:extLst>
                <a:ext uri="{FF2B5EF4-FFF2-40B4-BE49-F238E27FC236}">
                  <a16:creationId xmlns:a16="http://schemas.microsoft.com/office/drawing/2014/main" id="{8AB85ACE-A3BE-0849-D329-C9209C47D73C}"/>
                </a:ext>
              </a:extLst>
            </p:cNvPr>
            <p:cNvGrpSpPr>
              <a:grpSpLocks/>
            </p:cNvGrpSpPr>
            <p:nvPr/>
          </p:nvGrpSpPr>
          <p:grpSpPr bwMode="auto">
            <a:xfrm>
              <a:off x="2074" y="109"/>
              <a:ext cx="2762" cy="1506"/>
              <a:chOff x="2074" y="109"/>
              <a:chExt cx="2762" cy="1506"/>
            </a:xfrm>
          </p:grpSpPr>
          <p:sp>
            <p:nvSpPr>
              <p:cNvPr id="658443" name="Oval 11">
                <a:extLst>
                  <a:ext uri="{FF2B5EF4-FFF2-40B4-BE49-F238E27FC236}">
                    <a16:creationId xmlns:a16="http://schemas.microsoft.com/office/drawing/2014/main" id="{50A5D330-1DF2-1EC1-6C8A-098B1839F8DB}"/>
                  </a:ext>
                </a:extLst>
              </p:cNvPr>
              <p:cNvSpPr>
                <a:spLocks noChangeArrowheads="1"/>
              </p:cNvSpPr>
              <p:nvPr/>
            </p:nvSpPr>
            <p:spPr bwMode="auto">
              <a:xfrm>
                <a:off x="3330" y="109"/>
                <a:ext cx="1506" cy="1506"/>
              </a:xfrm>
              <a:prstGeom prst="ellipse">
                <a:avLst/>
              </a:prstGeom>
              <a:blipFill dpi="0" rotWithShape="0">
                <a:blip r:embed="rId6"/>
                <a:srcRect/>
                <a:stretch>
                  <a:fillRect/>
                </a:stretch>
              </a:blipFill>
              <a:ln w="76200">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8444" name="Oval 12">
                <a:extLst>
                  <a:ext uri="{FF2B5EF4-FFF2-40B4-BE49-F238E27FC236}">
                    <a16:creationId xmlns:a16="http://schemas.microsoft.com/office/drawing/2014/main" id="{AED3094D-C993-6F10-31AA-836F459EE473}"/>
                  </a:ext>
                </a:extLst>
              </p:cNvPr>
              <p:cNvSpPr>
                <a:spLocks noChangeArrowheads="1"/>
              </p:cNvSpPr>
              <p:nvPr/>
            </p:nvSpPr>
            <p:spPr bwMode="auto">
              <a:xfrm>
                <a:off x="2074" y="440"/>
                <a:ext cx="914" cy="914"/>
              </a:xfrm>
              <a:prstGeom prst="ellipse">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8445" name="Line 13">
                <a:extLst>
                  <a:ext uri="{FF2B5EF4-FFF2-40B4-BE49-F238E27FC236}">
                    <a16:creationId xmlns:a16="http://schemas.microsoft.com/office/drawing/2014/main" id="{6AC6313A-28AA-D3D0-72E6-CDB5C0D8511A}"/>
                  </a:ext>
                </a:extLst>
              </p:cNvPr>
              <p:cNvSpPr>
                <a:spLocks noChangeShapeType="1"/>
              </p:cNvSpPr>
              <p:nvPr/>
            </p:nvSpPr>
            <p:spPr bwMode="auto">
              <a:xfrm flipV="1">
                <a:off x="2981" y="824"/>
                <a:ext cx="346" cy="10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sp>
        <p:nvSpPr>
          <p:cNvPr id="658446" name="AutoShape 14">
            <a:hlinkClick r:id="" action="ppaction://noaction" highlightClick="1"/>
            <a:extLst>
              <a:ext uri="{FF2B5EF4-FFF2-40B4-BE49-F238E27FC236}">
                <a16:creationId xmlns:a16="http://schemas.microsoft.com/office/drawing/2014/main" id="{2645AE43-F5C6-BC15-2E12-CD7ABD7F2D0B}"/>
              </a:ext>
            </a:extLst>
          </p:cNvPr>
          <p:cNvSpPr>
            <a:spLocks noChangeArrowheads="1"/>
          </p:cNvSpPr>
          <p:nvPr/>
        </p:nvSpPr>
        <p:spPr bwMode="auto">
          <a:xfrm>
            <a:off x="8961438" y="6681788"/>
            <a:ext cx="182562" cy="182562"/>
          </a:xfrm>
          <a:prstGeom prst="actionButtonBlank">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Radiation Protection Principles</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Justification</a:t>
            </a:r>
          </a:p>
          <a:p>
            <a:pPr lvl="1"/>
            <a:r>
              <a:rPr lang="en-US" dirty="0"/>
              <a:t>Benefit should exceed harm</a:t>
            </a:r>
          </a:p>
          <a:p>
            <a:r>
              <a:rPr lang="en-US" dirty="0"/>
              <a:t>Optimization</a:t>
            </a:r>
          </a:p>
          <a:p>
            <a:pPr lvl="1"/>
            <a:r>
              <a:rPr lang="en-US" dirty="0"/>
              <a:t>Radiation should be as low as reasonably achievable </a:t>
            </a:r>
          </a:p>
          <a:p>
            <a:r>
              <a:rPr lang="en-US" dirty="0"/>
              <a:t>Dose limitation</a:t>
            </a:r>
          </a:p>
          <a:p>
            <a:pPr lvl="1"/>
            <a:r>
              <a:rPr lang="en-US" dirty="0"/>
              <a:t>Occupational dose does not exceed regulatory limits</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3</a:t>
            </a:fld>
            <a:endParaRPr lang="en-US" dirty="0"/>
          </a:p>
        </p:txBody>
      </p:sp>
      <p:sp>
        <p:nvSpPr>
          <p:cNvPr id="6" name="TextBox 5">
            <a:extLst>
              <a:ext uri="{FF2B5EF4-FFF2-40B4-BE49-F238E27FC236}">
                <a16:creationId xmlns:a16="http://schemas.microsoft.com/office/drawing/2014/main" id="{FD4C4183-F452-071F-C335-56CC36D655C6}"/>
              </a:ext>
            </a:extLst>
          </p:cNvPr>
          <p:cNvSpPr txBox="1"/>
          <p:nvPr/>
        </p:nvSpPr>
        <p:spPr>
          <a:xfrm>
            <a:off x="4777959" y="5822940"/>
            <a:ext cx="3860993" cy="646331"/>
          </a:xfrm>
          <a:prstGeom prst="rect">
            <a:avLst/>
          </a:prstGeom>
          <a:noFill/>
        </p:spPr>
        <p:txBody>
          <a:bodyPr wrap="none" rtlCol="0">
            <a:spAutoFit/>
          </a:bodyPr>
          <a:lstStyle/>
          <a:p>
            <a:r>
              <a:rPr kumimoji="0" lang="en-US" sz="1800" kern="1200" baseline="0" dirty="0">
                <a:solidFill>
                  <a:schemeClr val="tx1"/>
                </a:solidFill>
                <a:effectLst/>
                <a:latin typeface="+mn-lt"/>
                <a:ea typeface="+mn-ea"/>
                <a:cs typeface="+mn-cs"/>
              </a:rPr>
              <a:t>Reference: ICRP Report 103 (2007)</a:t>
            </a:r>
            <a:endParaRPr lang="en-US" dirty="0"/>
          </a:p>
          <a:p>
            <a:endParaRPr lang="en-US" dirty="0"/>
          </a:p>
        </p:txBody>
      </p:sp>
    </p:spTree>
    <p:extLst>
      <p:ext uri="{BB962C8B-B14F-4D97-AF65-F5344CB8AC3E}">
        <p14:creationId xmlns:p14="http://schemas.microsoft.com/office/powerpoint/2010/main" val="139358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Temporal Filtration, K=4</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199" y="1317523"/>
            <a:ext cx="8462211" cy="4916129"/>
          </a:xfrm>
        </p:spPr>
        <p:txBody>
          <a:bodyPr>
            <a:normAutofit/>
          </a:bodyPr>
          <a:lstStyle/>
          <a:p>
            <a:r>
              <a:rPr lang="en-US" altLang="en-US" dirty="0" err="1"/>
              <a:t>M</a:t>
            </a:r>
            <a:r>
              <a:rPr lang="en-US" altLang="en-US" baseline="-25000" dirty="0" err="1"/>
              <a:t>inew</a:t>
            </a:r>
            <a:r>
              <a:rPr lang="en-US" altLang="en-US" dirty="0"/>
              <a:t> = V</a:t>
            </a:r>
            <a:r>
              <a:rPr lang="en-US" altLang="en-US" baseline="-25000" dirty="0"/>
              <a:t>i</a:t>
            </a:r>
            <a:r>
              <a:rPr lang="en-US" altLang="en-US" dirty="0"/>
              <a:t>/K + M</a:t>
            </a:r>
            <a:r>
              <a:rPr lang="en-US" altLang="en-US" baseline="-25000" dirty="0"/>
              <a:t>i</a:t>
            </a:r>
            <a:r>
              <a:rPr lang="en-US" altLang="en-US" dirty="0"/>
              <a:t> x (1-1/K), for K = 4</a:t>
            </a:r>
          </a:p>
          <a:p>
            <a:pPr lvl="1">
              <a:buFontTx/>
              <a:buNone/>
            </a:pPr>
            <a:r>
              <a:rPr lang="en-US" altLang="en-US" sz="2400" dirty="0"/>
              <a:t>Frame 1:  0.25V</a:t>
            </a:r>
            <a:r>
              <a:rPr lang="en-US" altLang="en-US" sz="2400" baseline="-25000" dirty="0"/>
              <a:t>1</a:t>
            </a:r>
            <a:endParaRPr lang="en-US" altLang="en-US" sz="2400" dirty="0"/>
          </a:p>
          <a:p>
            <a:pPr lvl="1">
              <a:buFontTx/>
              <a:buNone/>
            </a:pPr>
            <a:r>
              <a:rPr lang="en-US" altLang="en-US" sz="2400" dirty="0"/>
              <a:t>Frame 2:  0.25V</a:t>
            </a:r>
            <a:r>
              <a:rPr lang="en-US" altLang="en-US" sz="2400" baseline="-25000" dirty="0"/>
              <a:t>2</a:t>
            </a:r>
            <a:r>
              <a:rPr lang="en-US" altLang="en-US" sz="2400" dirty="0"/>
              <a:t> + (0.25V</a:t>
            </a:r>
            <a:r>
              <a:rPr lang="en-US" altLang="en-US" sz="2400" baseline="-25000" dirty="0"/>
              <a:t>1</a:t>
            </a:r>
            <a:r>
              <a:rPr lang="en-US" altLang="en-US" sz="2400" dirty="0"/>
              <a:t>)x(0.75) </a:t>
            </a:r>
          </a:p>
          <a:p>
            <a:pPr lvl="2">
              <a:buFontTx/>
              <a:buNone/>
            </a:pPr>
            <a:r>
              <a:rPr lang="en-US" altLang="en-US" sz="2000" dirty="0"/>
              <a:t>			</a:t>
            </a:r>
            <a:r>
              <a:rPr lang="en-US" altLang="en-US" dirty="0"/>
              <a:t>= 0.25V</a:t>
            </a:r>
            <a:r>
              <a:rPr lang="en-US" altLang="en-US" baseline="-25000" dirty="0"/>
              <a:t>2</a:t>
            </a:r>
            <a:r>
              <a:rPr lang="en-US" altLang="en-US" dirty="0"/>
              <a:t> + 0.19V</a:t>
            </a:r>
            <a:r>
              <a:rPr lang="en-US" altLang="en-US" baseline="-25000" dirty="0"/>
              <a:t>1</a:t>
            </a:r>
            <a:endParaRPr lang="en-US" altLang="en-US" dirty="0"/>
          </a:p>
          <a:p>
            <a:pPr lvl="1">
              <a:buFontTx/>
              <a:buNone/>
            </a:pPr>
            <a:r>
              <a:rPr lang="en-US" altLang="en-US" sz="2400" dirty="0"/>
              <a:t>Frame 3:  0.25V</a:t>
            </a:r>
            <a:r>
              <a:rPr lang="en-US" altLang="en-US" sz="2400" baseline="-25000" dirty="0"/>
              <a:t>3</a:t>
            </a:r>
            <a:r>
              <a:rPr lang="en-US" altLang="en-US" sz="2400" dirty="0"/>
              <a:t> + (0.25V</a:t>
            </a:r>
            <a:r>
              <a:rPr lang="en-US" altLang="en-US" sz="2400" baseline="-25000" dirty="0"/>
              <a:t>2</a:t>
            </a:r>
            <a:r>
              <a:rPr lang="en-US" altLang="en-US" sz="2400" dirty="0"/>
              <a:t> + 0.19V</a:t>
            </a:r>
            <a:r>
              <a:rPr lang="en-US" altLang="en-US" sz="2400" baseline="-25000" dirty="0"/>
              <a:t>1</a:t>
            </a:r>
            <a:r>
              <a:rPr lang="en-US" altLang="en-US" sz="2400" dirty="0"/>
              <a:t>)x(0.75) </a:t>
            </a:r>
          </a:p>
          <a:p>
            <a:pPr lvl="1">
              <a:buFontTx/>
              <a:buNone/>
            </a:pPr>
            <a:r>
              <a:rPr lang="en-US" altLang="en-US" sz="2400" dirty="0"/>
              <a:t>		  	= 0.25V</a:t>
            </a:r>
            <a:r>
              <a:rPr lang="en-US" altLang="en-US" sz="2400" baseline="-25000" dirty="0"/>
              <a:t>3</a:t>
            </a:r>
            <a:r>
              <a:rPr lang="en-US" altLang="en-US" sz="2400" dirty="0"/>
              <a:t> + 0.19V</a:t>
            </a:r>
            <a:r>
              <a:rPr lang="en-US" altLang="en-US" sz="2400" baseline="-25000" dirty="0"/>
              <a:t>2</a:t>
            </a:r>
            <a:r>
              <a:rPr lang="en-US" altLang="en-US" sz="2400" dirty="0"/>
              <a:t> + 0.14V</a:t>
            </a:r>
            <a:r>
              <a:rPr lang="en-US" altLang="en-US" sz="2400" baseline="-25000" dirty="0"/>
              <a:t>1</a:t>
            </a:r>
            <a:endParaRPr lang="en-US" altLang="en-US" sz="2400" dirty="0"/>
          </a:p>
          <a:p>
            <a:pPr lvl="1">
              <a:buFontTx/>
              <a:buNone/>
            </a:pPr>
            <a:r>
              <a:rPr lang="en-US" altLang="en-US" sz="2400" dirty="0"/>
              <a:t>Frame 4:  0.25V</a:t>
            </a:r>
            <a:r>
              <a:rPr lang="en-US" altLang="en-US" sz="2400" baseline="-25000" dirty="0"/>
              <a:t>4</a:t>
            </a:r>
            <a:r>
              <a:rPr lang="en-US" altLang="en-US" sz="2400" dirty="0"/>
              <a:t> + (0.25V</a:t>
            </a:r>
            <a:r>
              <a:rPr lang="en-US" altLang="en-US" sz="2400" baseline="-25000" dirty="0"/>
              <a:t>3</a:t>
            </a:r>
            <a:r>
              <a:rPr lang="en-US" altLang="en-US" sz="2400" dirty="0"/>
              <a:t> + 0.19V</a:t>
            </a:r>
            <a:r>
              <a:rPr lang="en-US" altLang="en-US" sz="2400" baseline="-25000" dirty="0"/>
              <a:t>2</a:t>
            </a:r>
            <a:r>
              <a:rPr lang="en-US" altLang="en-US" sz="2400" dirty="0"/>
              <a:t> + 0.14V</a:t>
            </a:r>
            <a:r>
              <a:rPr lang="en-US" altLang="en-US" sz="2400" baseline="-25000" dirty="0"/>
              <a:t>1</a:t>
            </a:r>
            <a:r>
              <a:rPr lang="en-US" altLang="en-US" sz="2400" dirty="0"/>
              <a:t>)x(0.75) </a:t>
            </a:r>
          </a:p>
          <a:p>
            <a:pPr lvl="1">
              <a:buFontTx/>
              <a:buNone/>
            </a:pPr>
            <a:r>
              <a:rPr lang="en-US" altLang="en-US" sz="2400" dirty="0"/>
              <a:t>		   	= 0.25V</a:t>
            </a:r>
            <a:r>
              <a:rPr lang="en-US" altLang="en-US" sz="2400" baseline="-25000" dirty="0"/>
              <a:t>4</a:t>
            </a:r>
            <a:r>
              <a:rPr lang="en-US" altLang="en-US" sz="2400" dirty="0"/>
              <a:t> + 0.19V</a:t>
            </a:r>
            <a:r>
              <a:rPr lang="en-US" altLang="en-US" sz="2400" baseline="-25000" dirty="0"/>
              <a:t>3</a:t>
            </a:r>
            <a:r>
              <a:rPr lang="en-US" altLang="en-US" sz="2400" dirty="0"/>
              <a:t> + 0.14V</a:t>
            </a:r>
            <a:r>
              <a:rPr lang="en-US" altLang="en-US" sz="2400" baseline="-25000" dirty="0"/>
              <a:t>2</a:t>
            </a:r>
            <a:r>
              <a:rPr lang="en-US" altLang="en-US" sz="2400" dirty="0"/>
              <a:t> + 0.11V</a:t>
            </a:r>
            <a:r>
              <a:rPr lang="en-US" altLang="en-US" sz="2400" baseline="-25000" dirty="0"/>
              <a:t>1</a:t>
            </a:r>
            <a:endParaRPr lang="en-US" altLang="en-US" sz="2400" dirty="0"/>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30</a:t>
            </a:fld>
            <a:endParaRPr lang="en-US" dirty="0"/>
          </a:p>
        </p:txBody>
      </p:sp>
    </p:spTree>
    <p:extLst>
      <p:ext uri="{BB962C8B-B14F-4D97-AF65-F5344CB8AC3E}">
        <p14:creationId xmlns:p14="http://schemas.microsoft.com/office/powerpoint/2010/main" val="1165124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pic>
        <p:nvPicPr>
          <p:cNvPr id="662530" name="Picture 2">
            <a:extLst>
              <a:ext uri="{FF2B5EF4-FFF2-40B4-BE49-F238E27FC236}">
                <a16:creationId xmlns:a16="http://schemas.microsoft.com/office/drawing/2014/main" id="{9847BE67-12E8-A234-37A4-9DE99D9336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050" y="292100"/>
            <a:ext cx="4867275" cy="2571750"/>
          </a:xfrm>
          <a:prstGeom prst="rect">
            <a:avLst/>
          </a:prstGeom>
          <a:noFill/>
          <a:extLst>
            <a:ext uri="{909E8E84-426E-40DD-AFC4-6F175D3DCCD1}">
              <a14:hiddenFill xmlns:a14="http://schemas.microsoft.com/office/drawing/2010/main">
                <a:solidFill>
                  <a:srgbClr val="FFFFFF"/>
                </a:solidFill>
              </a14:hiddenFill>
            </a:ext>
          </a:extLst>
        </p:spPr>
      </p:pic>
      <p:grpSp>
        <p:nvGrpSpPr>
          <p:cNvPr id="662531" name="Group 3">
            <a:extLst>
              <a:ext uri="{FF2B5EF4-FFF2-40B4-BE49-F238E27FC236}">
                <a16:creationId xmlns:a16="http://schemas.microsoft.com/office/drawing/2014/main" id="{C8C1CF56-0026-4D34-1449-9A191E5C0709}"/>
              </a:ext>
            </a:extLst>
          </p:cNvPr>
          <p:cNvGrpSpPr>
            <a:grpSpLocks/>
          </p:cNvGrpSpPr>
          <p:nvPr/>
        </p:nvGrpSpPr>
        <p:grpSpPr bwMode="auto">
          <a:xfrm>
            <a:off x="2165350" y="2281238"/>
            <a:ext cx="4048125" cy="3413125"/>
            <a:chOff x="1364" y="1437"/>
            <a:chExt cx="2550" cy="2150"/>
          </a:xfrm>
        </p:grpSpPr>
        <p:grpSp>
          <p:nvGrpSpPr>
            <p:cNvPr id="662532" name="Group 4">
              <a:extLst>
                <a:ext uri="{FF2B5EF4-FFF2-40B4-BE49-F238E27FC236}">
                  <a16:creationId xmlns:a16="http://schemas.microsoft.com/office/drawing/2014/main" id="{8D840D1B-6A5C-E3AE-BBB8-62E89CA264D5}"/>
                </a:ext>
              </a:extLst>
            </p:cNvPr>
            <p:cNvGrpSpPr>
              <a:grpSpLocks/>
            </p:cNvGrpSpPr>
            <p:nvPr/>
          </p:nvGrpSpPr>
          <p:grpSpPr bwMode="auto">
            <a:xfrm>
              <a:off x="1375" y="1437"/>
              <a:ext cx="2539" cy="2145"/>
              <a:chOff x="488" y="0"/>
              <a:chExt cx="2539" cy="2145"/>
            </a:xfrm>
          </p:grpSpPr>
          <p:sp>
            <p:nvSpPr>
              <p:cNvPr id="662533" name="Rectangle 5">
                <a:extLst>
                  <a:ext uri="{FF2B5EF4-FFF2-40B4-BE49-F238E27FC236}">
                    <a16:creationId xmlns:a16="http://schemas.microsoft.com/office/drawing/2014/main" id="{581C3E4F-D41D-2F98-2ECF-D9AB2292FC09}"/>
                  </a:ext>
                </a:extLst>
              </p:cNvPr>
              <p:cNvSpPr>
                <a:spLocks noChangeArrowheads="1"/>
              </p:cNvSpPr>
              <p:nvPr/>
            </p:nvSpPr>
            <p:spPr bwMode="blackWhite">
              <a:xfrm>
                <a:off x="1395" y="0"/>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34" name="Rectangle 6">
                <a:extLst>
                  <a:ext uri="{FF2B5EF4-FFF2-40B4-BE49-F238E27FC236}">
                    <a16:creationId xmlns:a16="http://schemas.microsoft.com/office/drawing/2014/main" id="{1EC9B727-B7D9-A303-3059-9940BAAB33A6}"/>
                  </a:ext>
                </a:extLst>
              </p:cNvPr>
              <p:cNvSpPr>
                <a:spLocks noChangeArrowheads="1"/>
              </p:cNvSpPr>
              <p:nvPr/>
            </p:nvSpPr>
            <p:spPr bwMode="blackWhite">
              <a:xfrm>
                <a:off x="1348" y="23"/>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35" name="Rectangle 7">
                <a:extLst>
                  <a:ext uri="{FF2B5EF4-FFF2-40B4-BE49-F238E27FC236}">
                    <a16:creationId xmlns:a16="http://schemas.microsoft.com/office/drawing/2014/main" id="{33900B1A-CA08-658D-54A4-7BAD86E340A0}"/>
                  </a:ext>
                </a:extLst>
              </p:cNvPr>
              <p:cNvSpPr>
                <a:spLocks noChangeArrowheads="1"/>
              </p:cNvSpPr>
              <p:nvPr/>
            </p:nvSpPr>
            <p:spPr bwMode="blackWhite">
              <a:xfrm>
                <a:off x="1307" y="48"/>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36" name="Rectangle 8">
                <a:extLst>
                  <a:ext uri="{FF2B5EF4-FFF2-40B4-BE49-F238E27FC236}">
                    <a16:creationId xmlns:a16="http://schemas.microsoft.com/office/drawing/2014/main" id="{F6200147-9F32-4EC3-CA74-1AE004E8BEB2}"/>
                  </a:ext>
                </a:extLst>
              </p:cNvPr>
              <p:cNvSpPr>
                <a:spLocks noChangeArrowheads="1"/>
              </p:cNvSpPr>
              <p:nvPr/>
            </p:nvSpPr>
            <p:spPr bwMode="blackWhite">
              <a:xfrm>
                <a:off x="1266" y="71"/>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37" name="Rectangle 9">
                <a:extLst>
                  <a:ext uri="{FF2B5EF4-FFF2-40B4-BE49-F238E27FC236}">
                    <a16:creationId xmlns:a16="http://schemas.microsoft.com/office/drawing/2014/main" id="{32A5C0B7-AB00-6D00-F946-D4B5F59DCC16}"/>
                  </a:ext>
                </a:extLst>
              </p:cNvPr>
              <p:cNvSpPr>
                <a:spLocks noChangeArrowheads="1"/>
              </p:cNvSpPr>
              <p:nvPr/>
            </p:nvSpPr>
            <p:spPr bwMode="blackWhite">
              <a:xfrm>
                <a:off x="1228" y="96"/>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38" name="Rectangle 10">
                <a:extLst>
                  <a:ext uri="{FF2B5EF4-FFF2-40B4-BE49-F238E27FC236}">
                    <a16:creationId xmlns:a16="http://schemas.microsoft.com/office/drawing/2014/main" id="{03838B8C-F937-4D58-80BF-CC261AA202B2}"/>
                  </a:ext>
                </a:extLst>
              </p:cNvPr>
              <p:cNvSpPr>
                <a:spLocks noChangeArrowheads="1"/>
              </p:cNvSpPr>
              <p:nvPr/>
            </p:nvSpPr>
            <p:spPr bwMode="blackWhite">
              <a:xfrm>
                <a:off x="1181" y="119"/>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39" name="Rectangle 11">
                <a:extLst>
                  <a:ext uri="{FF2B5EF4-FFF2-40B4-BE49-F238E27FC236}">
                    <a16:creationId xmlns:a16="http://schemas.microsoft.com/office/drawing/2014/main" id="{55F3DCE7-6389-D202-3BB4-88B89686D468}"/>
                  </a:ext>
                </a:extLst>
              </p:cNvPr>
              <p:cNvSpPr>
                <a:spLocks noChangeArrowheads="1"/>
              </p:cNvSpPr>
              <p:nvPr/>
            </p:nvSpPr>
            <p:spPr bwMode="blackWhite">
              <a:xfrm>
                <a:off x="1140" y="144"/>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0" name="Rectangle 12">
                <a:extLst>
                  <a:ext uri="{FF2B5EF4-FFF2-40B4-BE49-F238E27FC236}">
                    <a16:creationId xmlns:a16="http://schemas.microsoft.com/office/drawing/2014/main" id="{722CAD61-B7A1-069B-9F9A-3E0D9B5006D0}"/>
                  </a:ext>
                </a:extLst>
              </p:cNvPr>
              <p:cNvSpPr>
                <a:spLocks noChangeArrowheads="1"/>
              </p:cNvSpPr>
              <p:nvPr/>
            </p:nvSpPr>
            <p:spPr bwMode="blackWhite">
              <a:xfrm>
                <a:off x="1093" y="167"/>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1" name="Rectangle 13">
                <a:extLst>
                  <a:ext uri="{FF2B5EF4-FFF2-40B4-BE49-F238E27FC236}">
                    <a16:creationId xmlns:a16="http://schemas.microsoft.com/office/drawing/2014/main" id="{E39D94DD-CCBC-6985-15DF-63BDCD04BDE1}"/>
                  </a:ext>
                </a:extLst>
              </p:cNvPr>
              <p:cNvSpPr>
                <a:spLocks noChangeArrowheads="1"/>
              </p:cNvSpPr>
              <p:nvPr/>
            </p:nvSpPr>
            <p:spPr bwMode="blackWhite">
              <a:xfrm>
                <a:off x="1050" y="191"/>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2" name="Rectangle 14">
                <a:extLst>
                  <a:ext uri="{FF2B5EF4-FFF2-40B4-BE49-F238E27FC236}">
                    <a16:creationId xmlns:a16="http://schemas.microsoft.com/office/drawing/2014/main" id="{B7DB46F4-CA28-ADED-BB0E-5F87D15EA92B}"/>
                  </a:ext>
                </a:extLst>
              </p:cNvPr>
              <p:cNvSpPr>
                <a:spLocks noChangeArrowheads="1"/>
              </p:cNvSpPr>
              <p:nvPr/>
            </p:nvSpPr>
            <p:spPr bwMode="blackWhite">
              <a:xfrm>
                <a:off x="1003" y="214"/>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3" name="Rectangle 15">
                <a:extLst>
                  <a:ext uri="{FF2B5EF4-FFF2-40B4-BE49-F238E27FC236}">
                    <a16:creationId xmlns:a16="http://schemas.microsoft.com/office/drawing/2014/main" id="{20F1CA4A-ABBC-375F-3C4F-5D2458B68846}"/>
                  </a:ext>
                </a:extLst>
              </p:cNvPr>
              <p:cNvSpPr>
                <a:spLocks noChangeArrowheads="1"/>
              </p:cNvSpPr>
              <p:nvPr/>
            </p:nvSpPr>
            <p:spPr bwMode="blackWhite">
              <a:xfrm>
                <a:off x="962" y="239"/>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4" name="Rectangle 16">
                <a:extLst>
                  <a:ext uri="{FF2B5EF4-FFF2-40B4-BE49-F238E27FC236}">
                    <a16:creationId xmlns:a16="http://schemas.microsoft.com/office/drawing/2014/main" id="{242B06CA-8D55-33EF-6D43-DBD849E11B06}"/>
                  </a:ext>
                </a:extLst>
              </p:cNvPr>
              <p:cNvSpPr>
                <a:spLocks noChangeArrowheads="1"/>
              </p:cNvSpPr>
              <p:nvPr/>
            </p:nvSpPr>
            <p:spPr bwMode="blackWhite">
              <a:xfrm>
                <a:off x="921" y="262"/>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5" name="Rectangle 17">
                <a:extLst>
                  <a:ext uri="{FF2B5EF4-FFF2-40B4-BE49-F238E27FC236}">
                    <a16:creationId xmlns:a16="http://schemas.microsoft.com/office/drawing/2014/main" id="{1417EB48-CE3D-5BA3-1022-932518A69A2E}"/>
                  </a:ext>
                </a:extLst>
              </p:cNvPr>
              <p:cNvSpPr>
                <a:spLocks noChangeArrowheads="1"/>
              </p:cNvSpPr>
              <p:nvPr/>
            </p:nvSpPr>
            <p:spPr bwMode="blackWhite">
              <a:xfrm>
                <a:off x="883" y="287"/>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6" name="Rectangle 18">
                <a:extLst>
                  <a:ext uri="{FF2B5EF4-FFF2-40B4-BE49-F238E27FC236}">
                    <a16:creationId xmlns:a16="http://schemas.microsoft.com/office/drawing/2014/main" id="{0BC85C5C-B2FF-2C4A-4F33-56BBF5D52D06}"/>
                  </a:ext>
                </a:extLst>
              </p:cNvPr>
              <p:cNvSpPr>
                <a:spLocks noChangeArrowheads="1"/>
              </p:cNvSpPr>
              <p:nvPr/>
            </p:nvSpPr>
            <p:spPr bwMode="blackWhite">
              <a:xfrm>
                <a:off x="836" y="310"/>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7" name="Rectangle 19">
                <a:extLst>
                  <a:ext uri="{FF2B5EF4-FFF2-40B4-BE49-F238E27FC236}">
                    <a16:creationId xmlns:a16="http://schemas.microsoft.com/office/drawing/2014/main" id="{081CEF9C-2B08-3E17-0C77-D484CFFBC923}"/>
                  </a:ext>
                </a:extLst>
              </p:cNvPr>
              <p:cNvSpPr>
                <a:spLocks noChangeArrowheads="1"/>
              </p:cNvSpPr>
              <p:nvPr/>
            </p:nvSpPr>
            <p:spPr bwMode="blackWhite">
              <a:xfrm>
                <a:off x="795" y="335"/>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8" name="Rectangle 20">
                <a:extLst>
                  <a:ext uri="{FF2B5EF4-FFF2-40B4-BE49-F238E27FC236}">
                    <a16:creationId xmlns:a16="http://schemas.microsoft.com/office/drawing/2014/main" id="{D77A0872-0585-8DBA-A4D6-1A639502433F}"/>
                  </a:ext>
                </a:extLst>
              </p:cNvPr>
              <p:cNvSpPr>
                <a:spLocks noChangeArrowheads="1"/>
              </p:cNvSpPr>
              <p:nvPr/>
            </p:nvSpPr>
            <p:spPr bwMode="blackWhite">
              <a:xfrm>
                <a:off x="748" y="358"/>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49" name="Rectangle 21">
                <a:extLst>
                  <a:ext uri="{FF2B5EF4-FFF2-40B4-BE49-F238E27FC236}">
                    <a16:creationId xmlns:a16="http://schemas.microsoft.com/office/drawing/2014/main" id="{0D8BCA46-C42A-120B-F3A5-8F8E20A4E311}"/>
                  </a:ext>
                </a:extLst>
              </p:cNvPr>
              <p:cNvSpPr>
                <a:spLocks noChangeArrowheads="1"/>
              </p:cNvSpPr>
              <p:nvPr/>
            </p:nvSpPr>
            <p:spPr bwMode="blackWhite">
              <a:xfrm>
                <a:off x="702" y="384"/>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50" name="Rectangle 22">
                <a:extLst>
                  <a:ext uri="{FF2B5EF4-FFF2-40B4-BE49-F238E27FC236}">
                    <a16:creationId xmlns:a16="http://schemas.microsoft.com/office/drawing/2014/main" id="{757497F8-BEE0-DBC0-683A-C9C57C24B31A}"/>
                  </a:ext>
                </a:extLst>
              </p:cNvPr>
              <p:cNvSpPr>
                <a:spLocks noChangeArrowheads="1"/>
              </p:cNvSpPr>
              <p:nvPr/>
            </p:nvSpPr>
            <p:spPr bwMode="blackWhite">
              <a:xfrm>
                <a:off x="655" y="407"/>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51" name="Rectangle 23">
                <a:extLst>
                  <a:ext uri="{FF2B5EF4-FFF2-40B4-BE49-F238E27FC236}">
                    <a16:creationId xmlns:a16="http://schemas.microsoft.com/office/drawing/2014/main" id="{4DD7F6CA-CE7B-4F6D-3C65-DF847BDF277E}"/>
                  </a:ext>
                </a:extLst>
              </p:cNvPr>
              <p:cNvSpPr>
                <a:spLocks noChangeArrowheads="1"/>
              </p:cNvSpPr>
              <p:nvPr/>
            </p:nvSpPr>
            <p:spPr bwMode="blackWhite">
              <a:xfrm>
                <a:off x="614" y="432"/>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52" name="Rectangle 24">
                <a:extLst>
                  <a:ext uri="{FF2B5EF4-FFF2-40B4-BE49-F238E27FC236}">
                    <a16:creationId xmlns:a16="http://schemas.microsoft.com/office/drawing/2014/main" id="{EC9841C7-B28E-FCEC-CAB1-429D25529A26}"/>
                  </a:ext>
                </a:extLst>
              </p:cNvPr>
              <p:cNvSpPr>
                <a:spLocks noChangeArrowheads="1"/>
              </p:cNvSpPr>
              <p:nvPr/>
            </p:nvSpPr>
            <p:spPr bwMode="blackWhite">
              <a:xfrm>
                <a:off x="573" y="455"/>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53" name="Rectangle 25">
                <a:extLst>
                  <a:ext uri="{FF2B5EF4-FFF2-40B4-BE49-F238E27FC236}">
                    <a16:creationId xmlns:a16="http://schemas.microsoft.com/office/drawing/2014/main" id="{18BC82E8-A63E-648A-A088-08E53527F6AD}"/>
                  </a:ext>
                </a:extLst>
              </p:cNvPr>
              <p:cNvSpPr>
                <a:spLocks noChangeArrowheads="1"/>
              </p:cNvSpPr>
              <p:nvPr/>
            </p:nvSpPr>
            <p:spPr bwMode="blackWhite">
              <a:xfrm>
                <a:off x="535" y="480"/>
                <a:ext cx="1632" cy="1641"/>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54" name="Rectangle 26">
                <a:extLst>
                  <a:ext uri="{FF2B5EF4-FFF2-40B4-BE49-F238E27FC236}">
                    <a16:creationId xmlns:a16="http://schemas.microsoft.com/office/drawing/2014/main" id="{D4FCC7ED-D23E-C72C-0050-A355E5C58DFC}"/>
                  </a:ext>
                </a:extLst>
              </p:cNvPr>
              <p:cNvSpPr>
                <a:spLocks noChangeArrowheads="1"/>
              </p:cNvSpPr>
              <p:nvPr/>
            </p:nvSpPr>
            <p:spPr bwMode="blackWhite">
              <a:xfrm>
                <a:off x="488" y="503"/>
                <a:ext cx="1632" cy="1642"/>
              </a:xfrm>
              <a:prstGeom prst="rect">
                <a:avLst/>
              </a:prstGeom>
              <a:solidFill>
                <a:srgbClr val="B2B2B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pic>
          <p:nvPicPr>
            <p:cNvPr id="662555" name="Picture 27">
              <a:extLst>
                <a:ext uri="{FF2B5EF4-FFF2-40B4-BE49-F238E27FC236}">
                  <a16:creationId xmlns:a16="http://schemas.microsoft.com/office/drawing/2014/main" id="{7D2C367A-7F6C-835C-7CC1-0B2A39637D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4" y="1946"/>
              <a:ext cx="1652" cy="1641"/>
            </a:xfrm>
            <a:prstGeom prst="rect">
              <a:avLst/>
            </a:prstGeom>
            <a:noFill/>
            <a:extLst>
              <a:ext uri="{909E8E84-426E-40DD-AFC4-6F175D3DCCD1}">
                <a14:hiddenFill xmlns:a14="http://schemas.microsoft.com/office/drawing/2010/main">
                  <a:solidFill>
                    <a:srgbClr val="FFFFFF"/>
                  </a:solidFill>
                </a14:hiddenFill>
              </a:ext>
            </a:extLst>
          </p:spPr>
        </p:pic>
      </p:grpSp>
      <p:sp>
        <p:nvSpPr>
          <p:cNvPr id="662556" name="Text Box 28">
            <a:extLst>
              <a:ext uri="{FF2B5EF4-FFF2-40B4-BE49-F238E27FC236}">
                <a16:creationId xmlns:a16="http://schemas.microsoft.com/office/drawing/2014/main" id="{C153C337-8318-E295-30E1-8F4FEC97AD9B}"/>
              </a:ext>
            </a:extLst>
          </p:cNvPr>
          <p:cNvSpPr txBox="1">
            <a:spLocks noChangeArrowheads="1"/>
          </p:cNvSpPr>
          <p:nvPr/>
        </p:nvSpPr>
        <p:spPr bwMode="blackWhite">
          <a:xfrm>
            <a:off x="412750" y="3994150"/>
            <a:ext cx="1597025" cy="638175"/>
          </a:xfrm>
          <a:prstGeom prst="rect">
            <a:avLst/>
          </a:prstGeom>
          <a:solidFill>
            <a:srgbClr val="C0C0C0"/>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K = 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(24 Frames)</a:t>
            </a:r>
          </a:p>
        </p:txBody>
      </p:sp>
      <p:grpSp>
        <p:nvGrpSpPr>
          <p:cNvPr id="662557" name="Group 29">
            <a:extLst>
              <a:ext uri="{FF2B5EF4-FFF2-40B4-BE49-F238E27FC236}">
                <a16:creationId xmlns:a16="http://schemas.microsoft.com/office/drawing/2014/main" id="{85885279-18CF-98E0-7804-2E5C3C157743}"/>
              </a:ext>
            </a:extLst>
          </p:cNvPr>
          <p:cNvGrpSpPr>
            <a:grpSpLocks/>
          </p:cNvGrpSpPr>
          <p:nvPr/>
        </p:nvGrpSpPr>
        <p:grpSpPr bwMode="auto">
          <a:xfrm>
            <a:off x="2354263" y="2343150"/>
            <a:ext cx="6602412" cy="2932113"/>
            <a:chOff x="1483" y="1476"/>
            <a:chExt cx="4159" cy="1847"/>
          </a:xfrm>
        </p:grpSpPr>
        <p:sp>
          <p:nvSpPr>
            <p:cNvPr id="662558" name="Oval 30">
              <a:extLst>
                <a:ext uri="{FF2B5EF4-FFF2-40B4-BE49-F238E27FC236}">
                  <a16:creationId xmlns:a16="http://schemas.microsoft.com/office/drawing/2014/main" id="{B6015933-26FF-C68D-40BD-D923208775C1}"/>
                </a:ext>
              </a:extLst>
            </p:cNvPr>
            <p:cNvSpPr>
              <a:spLocks noChangeArrowheads="1"/>
            </p:cNvSpPr>
            <p:nvPr/>
          </p:nvSpPr>
          <p:spPr bwMode="auto">
            <a:xfrm>
              <a:off x="4136" y="1476"/>
              <a:ext cx="1506" cy="1506"/>
            </a:xfrm>
            <a:prstGeom prst="ellipse">
              <a:avLst/>
            </a:prstGeom>
            <a:blipFill dpi="0" rotWithShape="0">
              <a:blip r:embed="rId5"/>
              <a:srcRect/>
              <a:stretch>
                <a:fillRect/>
              </a:stretch>
            </a:blipFill>
            <a:ln w="76200">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59" name="Oval 31">
              <a:extLst>
                <a:ext uri="{FF2B5EF4-FFF2-40B4-BE49-F238E27FC236}">
                  <a16:creationId xmlns:a16="http://schemas.microsoft.com/office/drawing/2014/main" id="{316BD432-E5DB-EE10-824A-EBE76B05D273}"/>
                </a:ext>
              </a:extLst>
            </p:cNvPr>
            <p:cNvSpPr>
              <a:spLocks noChangeArrowheads="1"/>
            </p:cNvSpPr>
            <p:nvPr/>
          </p:nvSpPr>
          <p:spPr bwMode="auto">
            <a:xfrm>
              <a:off x="1483" y="2499"/>
              <a:ext cx="824" cy="824"/>
            </a:xfrm>
            <a:prstGeom prst="ellipse">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60" name="Line 32">
              <a:extLst>
                <a:ext uri="{FF2B5EF4-FFF2-40B4-BE49-F238E27FC236}">
                  <a16:creationId xmlns:a16="http://schemas.microsoft.com/office/drawing/2014/main" id="{3E63C1A1-E72F-EDC2-FAD2-D3F640D8A825}"/>
                </a:ext>
              </a:extLst>
            </p:cNvPr>
            <p:cNvSpPr>
              <a:spLocks noChangeShapeType="1"/>
            </p:cNvSpPr>
            <p:nvPr/>
          </p:nvSpPr>
          <p:spPr bwMode="auto">
            <a:xfrm flipV="1">
              <a:off x="2297" y="2228"/>
              <a:ext cx="1848" cy="69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662561" name="Group 33">
            <a:extLst>
              <a:ext uri="{FF2B5EF4-FFF2-40B4-BE49-F238E27FC236}">
                <a16:creationId xmlns:a16="http://schemas.microsoft.com/office/drawing/2014/main" id="{04956421-3FB6-4FC0-F0B5-45ACE3177265}"/>
              </a:ext>
            </a:extLst>
          </p:cNvPr>
          <p:cNvGrpSpPr>
            <a:grpSpLocks/>
          </p:cNvGrpSpPr>
          <p:nvPr/>
        </p:nvGrpSpPr>
        <p:grpSpPr bwMode="auto">
          <a:xfrm>
            <a:off x="2236788" y="173038"/>
            <a:ext cx="5440362" cy="2390775"/>
            <a:chOff x="1409" y="109"/>
            <a:chExt cx="3427" cy="1506"/>
          </a:xfrm>
        </p:grpSpPr>
        <p:sp>
          <p:nvSpPr>
            <p:cNvPr id="662562" name="Oval 34">
              <a:extLst>
                <a:ext uri="{FF2B5EF4-FFF2-40B4-BE49-F238E27FC236}">
                  <a16:creationId xmlns:a16="http://schemas.microsoft.com/office/drawing/2014/main" id="{AAB8E3EA-BBFA-EBE7-413D-652643D9A0CD}"/>
                </a:ext>
              </a:extLst>
            </p:cNvPr>
            <p:cNvSpPr>
              <a:spLocks noChangeArrowheads="1"/>
            </p:cNvSpPr>
            <p:nvPr/>
          </p:nvSpPr>
          <p:spPr bwMode="auto">
            <a:xfrm>
              <a:off x="3330" y="109"/>
              <a:ext cx="1506" cy="1506"/>
            </a:xfrm>
            <a:prstGeom prst="ellipse">
              <a:avLst/>
            </a:prstGeom>
            <a:blipFill dpi="0" rotWithShape="0">
              <a:blip r:embed="rId6"/>
              <a:srcRect/>
              <a:stretch>
                <a:fillRect/>
              </a:stretch>
            </a:blipFill>
            <a:ln w="76200">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63" name="Oval 35">
              <a:extLst>
                <a:ext uri="{FF2B5EF4-FFF2-40B4-BE49-F238E27FC236}">
                  <a16:creationId xmlns:a16="http://schemas.microsoft.com/office/drawing/2014/main" id="{8F63B9F6-A06D-ACE2-401F-83AB3B5970A0}"/>
                </a:ext>
              </a:extLst>
            </p:cNvPr>
            <p:cNvSpPr>
              <a:spLocks noChangeArrowheads="1"/>
            </p:cNvSpPr>
            <p:nvPr/>
          </p:nvSpPr>
          <p:spPr bwMode="auto">
            <a:xfrm>
              <a:off x="1409" y="166"/>
              <a:ext cx="938" cy="938"/>
            </a:xfrm>
            <a:prstGeom prst="ellipse">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62564" name="Line 36">
              <a:extLst>
                <a:ext uri="{FF2B5EF4-FFF2-40B4-BE49-F238E27FC236}">
                  <a16:creationId xmlns:a16="http://schemas.microsoft.com/office/drawing/2014/main" id="{FE0FC986-5683-D059-C2DC-FEA4681586DF}"/>
                </a:ext>
              </a:extLst>
            </p:cNvPr>
            <p:cNvSpPr>
              <a:spLocks noChangeShapeType="1"/>
            </p:cNvSpPr>
            <p:nvPr/>
          </p:nvSpPr>
          <p:spPr bwMode="auto">
            <a:xfrm>
              <a:off x="2344" y="670"/>
              <a:ext cx="983" cy="154"/>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662565" name="AutoShape 37">
            <a:hlinkClick r:id="" action="ppaction://noaction" highlightClick="1"/>
            <a:extLst>
              <a:ext uri="{FF2B5EF4-FFF2-40B4-BE49-F238E27FC236}">
                <a16:creationId xmlns:a16="http://schemas.microsoft.com/office/drawing/2014/main" id="{9D2328C6-17AA-9A49-FF1D-3AA3C570D7C5}"/>
              </a:ext>
            </a:extLst>
          </p:cNvPr>
          <p:cNvSpPr>
            <a:spLocks noChangeArrowheads="1"/>
          </p:cNvSpPr>
          <p:nvPr/>
        </p:nvSpPr>
        <p:spPr bwMode="auto">
          <a:xfrm>
            <a:off x="8961438" y="6681788"/>
            <a:ext cx="182562" cy="182562"/>
          </a:xfrm>
          <a:prstGeom prst="actionButtonBlank">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normAutofit/>
          </a:bodyPr>
          <a:lstStyle/>
          <a:p>
            <a:pPr>
              <a:spcBef>
                <a:spcPts val="600"/>
              </a:spcBef>
            </a:pPr>
            <a:r>
              <a:rPr lang="en-US" dirty="0"/>
              <a:t>Temporal filtration</a:t>
            </a:r>
          </a:p>
          <a:p>
            <a:pPr lvl="1">
              <a:spcBef>
                <a:spcPts val="600"/>
              </a:spcBef>
            </a:pPr>
            <a:r>
              <a:rPr lang="en-US" dirty="0"/>
              <a:t>Higher K factor reduces image noise or reduces patient dose rate with noise level maintained</a:t>
            </a:r>
          </a:p>
          <a:p>
            <a:pPr lvl="1">
              <a:spcBef>
                <a:spcPts val="600"/>
              </a:spcBef>
            </a:pPr>
            <a:r>
              <a:rPr lang="en-US" dirty="0"/>
              <a:t>Higher K factor increase blur or lag in moving objects</a:t>
            </a:r>
          </a:p>
          <a:p>
            <a:pPr lvl="1">
              <a:spcBef>
                <a:spcPts val="600"/>
              </a:spcBef>
            </a:pPr>
            <a:r>
              <a:rPr lang="en-US" dirty="0"/>
              <a:t>Optimal setting should be matched to clinical task</a:t>
            </a:r>
          </a:p>
          <a:p>
            <a:pPr lvl="2">
              <a:spcBef>
                <a:spcPts val="600"/>
              </a:spcBef>
            </a:pPr>
            <a:r>
              <a:rPr lang="en-US" dirty="0"/>
              <a:t>Use higher settings for relatively stationary anatomy</a:t>
            </a:r>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32</a:t>
            </a:fld>
            <a:endParaRPr lang="en-US" dirty="0"/>
          </a:p>
        </p:txBody>
      </p:sp>
    </p:spTree>
    <p:extLst>
      <p:ext uri="{BB962C8B-B14F-4D97-AF65-F5344CB8AC3E}">
        <p14:creationId xmlns:p14="http://schemas.microsoft.com/office/powerpoint/2010/main" val="161605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normAutofit lnSpcReduction="10000"/>
          </a:bodyPr>
          <a:lstStyle/>
          <a:p>
            <a:pPr>
              <a:spcBef>
                <a:spcPts val="600"/>
              </a:spcBef>
            </a:pPr>
            <a:r>
              <a:rPr lang="en-US" dirty="0"/>
              <a:t>Image processing settings</a:t>
            </a:r>
          </a:p>
          <a:p>
            <a:pPr lvl="1">
              <a:spcBef>
                <a:spcPts val="600"/>
              </a:spcBef>
            </a:pPr>
            <a:r>
              <a:rPr lang="en-US" dirty="0"/>
              <a:t>Generally includes the following parameters:</a:t>
            </a:r>
          </a:p>
          <a:p>
            <a:pPr lvl="2">
              <a:spcBef>
                <a:spcPts val="600"/>
              </a:spcBef>
            </a:pPr>
            <a:r>
              <a:rPr lang="en-US" dirty="0"/>
              <a:t>edge enhancement</a:t>
            </a:r>
          </a:p>
          <a:p>
            <a:pPr lvl="2">
              <a:spcBef>
                <a:spcPts val="600"/>
              </a:spcBef>
            </a:pPr>
            <a:r>
              <a:rPr lang="en-US" dirty="0"/>
              <a:t>dynamic range compensation</a:t>
            </a:r>
          </a:p>
          <a:p>
            <a:pPr lvl="2">
              <a:spcBef>
                <a:spcPts val="600"/>
              </a:spcBef>
            </a:pPr>
            <a:r>
              <a:rPr lang="en-US" dirty="0"/>
              <a:t>window width/level</a:t>
            </a:r>
          </a:p>
          <a:p>
            <a:pPr lvl="2">
              <a:spcBef>
                <a:spcPts val="600"/>
              </a:spcBef>
            </a:pPr>
            <a:r>
              <a:rPr lang="en-US" dirty="0"/>
              <a:t>noise reduction</a:t>
            </a:r>
          </a:p>
          <a:p>
            <a:pPr lvl="2">
              <a:spcBef>
                <a:spcPts val="600"/>
              </a:spcBef>
            </a:pPr>
            <a:r>
              <a:rPr lang="en-US" dirty="0"/>
              <a:t>gamma (contrast) curve selection</a:t>
            </a:r>
          </a:p>
          <a:p>
            <a:pPr lvl="1">
              <a:spcBef>
                <a:spcPts val="600"/>
              </a:spcBef>
            </a:pPr>
            <a:r>
              <a:rPr lang="en-US" dirty="0"/>
              <a:t>Effect:</a:t>
            </a:r>
          </a:p>
          <a:p>
            <a:pPr lvl="2">
              <a:spcBef>
                <a:spcPts val="600"/>
              </a:spcBef>
            </a:pPr>
            <a:r>
              <a:rPr lang="en-US" dirty="0"/>
              <a:t>Will have substantial effect on image quality</a:t>
            </a:r>
          </a:p>
          <a:p>
            <a:pPr lvl="1">
              <a:spcBef>
                <a:spcPts val="600"/>
              </a:spcBef>
            </a:pPr>
            <a:r>
              <a:rPr lang="en-US" dirty="0"/>
              <a:t>Adjusting one factor likely to affect others</a:t>
            </a:r>
          </a:p>
          <a:p>
            <a:pPr lvl="1">
              <a:spcBef>
                <a:spcPts val="600"/>
              </a:spcBef>
            </a:pPr>
            <a:r>
              <a:rPr lang="en-US" dirty="0"/>
              <a:t>Expert vendor guidance is required if adjusting</a:t>
            </a:r>
          </a:p>
          <a:p>
            <a:pPr lvl="2">
              <a:spcBef>
                <a:spcPts val="600"/>
              </a:spcBef>
            </a:pPr>
            <a:endParaRPr lang="en-US" dirty="0"/>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33</a:t>
            </a:fld>
            <a:endParaRPr lang="en-US" dirty="0"/>
          </a:p>
        </p:txBody>
      </p:sp>
    </p:spTree>
    <p:extLst>
      <p:ext uri="{BB962C8B-B14F-4D97-AF65-F5344CB8AC3E}">
        <p14:creationId xmlns:p14="http://schemas.microsoft.com/office/powerpoint/2010/main" val="302275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Factors Affecting IQ and Dose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4737100" cy="4916129"/>
          </a:xfrm>
        </p:spPr>
        <p:txBody>
          <a:bodyPr>
            <a:normAutofit/>
          </a:bodyPr>
          <a:lstStyle/>
          <a:p>
            <a:pPr>
              <a:spcBef>
                <a:spcPts val="600"/>
              </a:spcBef>
            </a:pPr>
            <a:r>
              <a:rPr lang="en-US" dirty="0"/>
              <a:t>Grid use</a:t>
            </a:r>
          </a:p>
          <a:p>
            <a:pPr lvl="1">
              <a:spcBef>
                <a:spcPts val="600"/>
              </a:spcBef>
            </a:pPr>
            <a:r>
              <a:rPr lang="en-US" dirty="0"/>
              <a:t>Effect:</a:t>
            </a:r>
          </a:p>
          <a:p>
            <a:pPr lvl="2">
              <a:spcBef>
                <a:spcPts val="600"/>
              </a:spcBef>
            </a:pPr>
            <a:r>
              <a:rPr lang="en-US" dirty="0"/>
              <a:t>Reduces patient dose rate but also reduces image contrast</a:t>
            </a:r>
          </a:p>
          <a:p>
            <a:pPr lvl="1">
              <a:spcBef>
                <a:spcPts val="600"/>
              </a:spcBef>
            </a:pPr>
            <a:r>
              <a:rPr lang="en-US" dirty="0"/>
              <a:t>May disrupt workflow</a:t>
            </a:r>
          </a:p>
          <a:p>
            <a:pPr lvl="2">
              <a:spcBef>
                <a:spcPts val="600"/>
              </a:spcBef>
            </a:pPr>
            <a:r>
              <a:rPr lang="en-US" dirty="0"/>
              <a:t>Grid must be removed prior to sterile cover installation</a:t>
            </a:r>
          </a:p>
          <a:p>
            <a:pPr lvl="2">
              <a:spcBef>
                <a:spcPts val="600"/>
              </a:spcBef>
            </a:pPr>
            <a:endParaRPr lang="en-US" dirty="0"/>
          </a:p>
          <a:p>
            <a:pPr lvl="2">
              <a:spcBef>
                <a:spcPts val="600"/>
              </a:spcBef>
            </a:pPr>
            <a:endParaRPr lang="en-US" dirty="0"/>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34</a:t>
            </a:fld>
            <a:endParaRPr lang="en-US" dirty="0"/>
          </a:p>
        </p:txBody>
      </p:sp>
      <p:sp>
        <p:nvSpPr>
          <p:cNvPr id="6" name="AutoShape 2" descr="Half-Size C-Arm Cover / Lmage Intensifier Cover 91cm X 71cm, 36cm X 213cm -  China Equipment Cover, Equipment Covers | Made-in-China.com">
            <a:extLst>
              <a:ext uri="{FF2B5EF4-FFF2-40B4-BE49-F238E27FC236}">
                <a16:creationId xmlns:a16="http://schemas.microsoft.com/office/drawing/2014/main" id="{AD245723-1C58-02A9-77DF-A67AEDB1AB8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DF27A8D2-63BC-748E-89B3-3E2DC0D04204}"/>
              </a:ext>
            </a:extLst>
          </p:cNvPr>
          <p:cNvPicPr>
            <a:picLocks noChangeAspect="1"/>
          </p:cNvPicPr>
          <p:nvPr/>
        </p:nvPicPr>
        <p:blipFill>
          <a:blip r:embed="rId3"/>
          <a:stretch>
            <a:fillRect/>
          </a:stretch>
        </p:blipFill>
        <p:spPr>
          <a:xfrm>
            <a:off x="5524277" y="1543050"/>
            <a:ext cx="3225399" cy="4464050"/>
          </a:xfrm>
          <a:prstGeom prst="rect">
            <a:avLst/>
          </a:prstGeom>
        </p:spPr>
      </p:pic>
    </p:spTree>
    <p:extLst>
      <p:ext uri="{BB962C8B-B14F-4D97-AF65-F5344CB8AC3E}">
        <p14:creationId xmlns:p14="http://schemas.microsoft.com/office/powerpoint/2010/main" val="2205801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5. Evaluate</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Repeat #3 Define Baselines to determine if modifications resulted in a positive change</a:t>
            </a:r>
          </a:p>
          <a:p>
            <a:r>
              <a:rPr lang="en-US" dirty="0"/>
              <a:t>Implement further modifications as needed</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35</a:t>
            </a:fld>
            <a:endParaRPr lang="en-US" dirty="0"/>
          </a:p>
        </p:txBody>
      </p:sp>
      <p:grpSp>
        <p:nvGrpSpPr>
          <p:cNvPr id="16" name="Group 15">
            <a:extLst>
              <a:ext uri="{FF2B5EF4-FFF2-40B4-BE49-F238E27FC236}">
                <a16:creationId xmlns:a16="http://schemas.microsoft.com/office/drawing/2014/main" id="{47F537FC-959C-D4CB-4C8F-925EAB5C55DC}"/>
              </a:ext>
            </a:extLst>
          </p:cNvPr>
          <p:cNvGrpSpPr/>
          <p:nvPr/>
        </p:nvGrpSpPr>
        <p:grpSpPr>
          <a:xfrm>
            <a:off x="4233292" y="4116179"/>
            <a:ext cx="4470400" cy="2144163"/>
            <a:chOff x="4216400" y="4089489"/>
            <a:chExt cx="4470400" cy="2144163"/>
          </a:xfrm>
        </p:grpSpPr>
        <p:graphicFrame>
          <p:nvGraphicFramePr>
            <p:cNvPr id="17" name="Content Placeholder 2">
              <a:extLst>
                <a:ext uri="{FF2B5EF4-FFF2-40B4-BE49-F238E27FC236}">
                  <a16:creationId xmlns:a16="http://schemas.microsoft.com/office/drawing/2014/main" id="{FD7FD3DB-C63A-F564-0357-D4792DB6968B}"/>
                </a:ext>
              </a:extLst>
            </p:cNvPr>
            <p:cNvGraphicFramePr>
              <a:graphicFrameLocks/>
            </p:cNvGraphicFramePr>
            <p:nvPr/>
          </p:nvGraphicFramePr>
          <p:xfrm>
            <a:off x="4216400" y="4495800"/>
            <a:ext cx="4470400" cy="1737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15491FF9-9260-F9A3-7E77-1764854A6645}"/>
                </a:ext>
              </a:extLst>
            </p:cNvPr>
            <p:cNvGrpSpPr/>
            <p:nvPr/>
          </p:nvGrpSpPr>
          <p:grpSpPr>
            <a:xfrm>
              <a:off x="6451600" y="4089489"/>
              <a:ext cx="1701800" cy="341384"/>
              <a:chOff x="4572000" y="1473200"/>
              <a:chExt cx="3175000" cy="825500"/>
            </a:xfrm>
          </p:grpSpPr>
          <p:cxnSp>
            <p:nvCxnSpPr>
              <p:cNvPr id="19" name="Straight Connector 18">
                <a:extLst>
                  <a:ext uri="{FF2B5EF4-FFF2-40B4-BE49-F238E27FC236}">
                    <a16:creationId xmlns:a16="http://schemas.microsoft.com/office/drawing/2014/main" id="{03228215-E6E2-7ABA-8D80-8C3A7A765C18}"/>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B846DC-1BD4-2000-2911-B22EF7284395}"/>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FC61D0-AB56-26C9-0EC3-A5E08E5FF055}"/>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4D8189-85D0-C0DD-7F5F-B83388819EB7}"/>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C18842-1B1C-33DF-DA5C-C402621E7AAB}"/>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1A40DD-C795-CCC6-7651-D8B1521598AF}"/>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A43C42-653D-6E5E-F8CC-6C8096D31DA3}"/>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2399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0A98C7E-5A09-A837-B150-991FB8EFF8A3}"/>
              </a:ext>
            </a:extLst>
          </p:cNvPr>
          <p:cNvSpPr>
            <a:spLocks noGrp="1"/>
          </p:cNvSpPr>
          <p:nvPr>
            <p:ph type="ftr" sz="quarter" idx="11"/>
          </p:nvPr>
        </p:nvSpPr>
        <p:spPr/>
        <p:txBody>
          <a:bodyPr/>
          <a:lstStyle/>
          <a:p>
            <a:r>
              <a:rPr lang="en-US" dirty="0"/>
              <a:t>Optimization of IQ/Dose</a:t>
            </a:r>
          </a:p>
        </p:txBody>
      </p:sp>
      <p:sp>
        <p:nvSpPr>
          <p:cNvPr id="3" name="Slide Number Placeholder 5">
            <a:extLst>
              <a:ext uri="{FF2B5EF4-FFF2-40B4-BE49-F238E27FC236}">
                <a16:creationId xmlns:a16="http://schemas.microsoft.com/office/drawing/2014/main" id="{7711FE43-AAAE-B5DC-B185-2DBF4DA25E15}"/>
              </a:ext>
            </a:extLst>
          </p:cNvPr>
          <p:cNvSpPr>
            <a:spLocks noGrp="1"/>
          </p:cNvSpPr>
          <p:nvPr>
            <p:ph type="sldNum" sz="quarter" idx="12"/>
          </p:nvPr>
        </p:nvSpPr>
        <p:spPr/>
        <p:txBody>
          <a:bodyPr/>
          <a:lstStyle/>
          <a:p>
            <a:fld id="{1DF4A83E-59A5-436F-B99E-36D2248A5022}" type="slidenum">
              <a:rPr lang="en-US" altLang="en-US"/>
              <a:pPr/>
              <a:t>36</a:t>
            </a:fld>
            <a:endParaRPr lang="en-US" altLang="en-US"/>
          </a:p>
        </p:txBody>
      </p:sp>
      <p:sp>
        <p:nvSpPr>
          <p:cNvPr id="527362" name="AutoShape 2">
            <a:extLst>
              <a:ext uri="{FF2B5EF4-FFF2-40B4-BE49-F238E27FC236}">
                <a16:creationId xmlns:a16="http://schemas.microsoft.com/office/drawing/2014/main" id="{01392008-D60C-9987-FAA0-CA2798DACDF2}"/>
              </a:ext>
            </a:extLst>
          </p:cNvPr>
          <p:cNvSpPr>
            <a:spLocks noGrp="1" noChangeArrowheads="1"/>
          </p:cNvSpPr>
          <p:nvPr>
            <p:ph type="title"/>
          </p:nvPr>
        </p:nvSpPr>
        <p:spPr/>
        <p:txBody>
          <a:bodyPr>
            <a:normAutofit fontScale="90000"/>
          </a:bodyPr>
          <a:lstStyle/>
          <a:p>
            <a:pPr defTabSz="895350"/>
            <a:r>
              <a:rPr lang="en-US" altLang="en-US"/>
              <a:t>Optimization Example</a:t>
            </a:r>
            <a:endParaRPr lang="en-US" altLang="en-US" sz="4000"/>
          </a:p>
        </p:txBody>
      </p:sp>
      <p:sp>
        <p:nvSpPr>
          <p:cNvPr id="527363" name="Rectangle 3">
            <a:extLst>
              <a:ext uri="{FF2B5EF4-FFF2-40B4-BE49-F238E27FC236}">
                <a16:creationId xmlns:a16="http://schemas.microsoft.com/office/drawing/2014/main" id="{975DD7D3-55CE-0E0F-9D31-636810E64BE9}"/>
              </a:ext>
            </a:extLst>
          </p:cNvPr>
          <p:cNvSpPr>
            <a:spLocks noGrp="1" noChangeArrowheads="1"/>
          </p:cNvSpPr>
          <p:nvPr>
            <p:ph type="body" idx="1"/>
          </p:nvPr>
        </p:nvSpPr>
        <p:spPr>
          <a:xfrm>
            <a:off x="838200" y="1651000"/>
            <a:ext cx="4810125" cy="5002213"/>
          </a:xfrm>
        </p:spPr>
        <p:txBody>
          <a:bodyPr/>
          <a:lstStyle/>
          <a:p>
            <a:pPr marL="279400" indent="-279400" defTabSz="895350"/>
            <a:r>
              <a:rPr lang="en-US" altLang="en-US" dirty="0"/>
              <a:t>Vertebroplasty:</a:t>
            </a:r>
          </a:p>
          <a:p>
            <a:pPr marL="671513" lvl="1" indent="-223838" defTabSz="895350"/>
            <a:r>
              <a:rPr lang="en-US" altLang="en-US" dirty="0"/>
              <a:t>Cement is injected into a vertebral body for the stabilization of a compression fracture</a:t>
            </a:r>
          </a:p>
          <a:p>
            <a:pPr marL="671513" lvl="1" indent="-223838" defTabSz="895350"/>
            <a:r>
              <a:rPr lang="en-US" altLang="en-US" dirty="0"/>
              <a:t>for radiographic opacification, cement is mixed with barium sulfate powder</a:t>
            </a:r>
          </a:p>
        </p:txBody>
      </p:sp>
      <p:pic>
        <p:nvPicPr>
          <p:cNvPr id="527364" name="Picture 4">
            <a:extLst>
              <a:ext uri="{FF2B5EF4-FFF2-40B4-BE49-F238E27FC236}">
                <a16:creationId xmlns:a16="http://schemas.microsoft.com/office/drawing/2014/main" id="{5874BD8A-36EA-0206-02D1-84E4F9E3FB64}"/>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t="11513" b="4301"/>
          <a:stretch>
            <a:fillRect/>
          </a:stretch>
        </p:blipFill>
        <p:spPr bwMode="auto">
          <a:xfrm>
            <a:off x="5867400" y="3536950"/>
            <a:ext cx="2798763" cy="3130550"/>
          </a:xfrm>
          <a:prstGeom prst="rect">
            <a:avLst/>
          </a:prstGeom>
          <a:noFill/>
          <a:extLst>
            <a:ext uri="{909E8E84-426E-40DD-AFC4-6F175D3DCCD1}">
              <a14:hiddenFill xmlns:a14="http://schemas.microsoft.com/office/drawing/2010/main">
                <a:solidFill>
                  <a:srgbClr val="FFFFFF"/>
                </a:solidFill>
              </a14:hiddenFill>
            </a:ext>
          </a:extLst>
        </p:spPr>
      </p:pic>
      <p:pic>
        <p:nvPicPr>
          <p:cNvPr id="527365" name="Picture 5">
            <a:extLst>
              <a:ext uri="{FF2B5EF4-FFF2-40B4-BE49-F238E27FC236}">
                <a16:creationId xmlns:a16="http://schemas.microsoft.com/office/drawing/2014/main" id="{9AF1BCE2-2C05-405A-458F-B40ABB12626A}"/>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l="2013" t="3082"/>
          <a:stretch>
            <a:fillRect/>
          </a:stretch>
        </p:blipFill>
        <p:spPr bwMode="auto">
          <a:xfrm>
            <a:off x="5867400" y="1662113"/>
            <a:ext cx="2782888" cy="179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BBBE0A4-BA15-3C49-2288-A6A57750E1CC}"/>
              </a:ext>
            </a:extLst>
          </p:cNvPr>
          <p:cNvSpPr>
            <a:spLocks noGrp="1"/>
          </p:cNvSpPr>
          <p:nvPr>
            <p:ph type="ftr" sz="quarter" idx="11"/>
          </p:nvPr>
        </p:nvSpPr>
        <p:spPr/>
        <p:txBody>
          <a:bodyPr/>
          <a:lstStyle/>
          <a:p>
            <a:r>
              <a:rPr lang="en-US" dirty="0"/>
              <a:t>Optimization of IQ/Dose</a:t>
            </a:r>
          </a:p>
        </p:txBody>
      </p:sp>
      <p:sp>
        <p:nvSpPr>
          <p:cNvPr id="3" name="Slide Number Placeholder 5">
            <a:extLst>
              <a:ext uri="{FF2B5EF4-FFF2-40B4-BE49-F238E27FC236}">
                <a16:creationId xmlns:a16="http://schemas.microsoft.com/office/drawing/2014/main" id="{10770F95-462C-FDE6-6485-471172B3A2D3}"/>
              </a:ext>
            </a:extLst>
          </p:cNvPr>
          <p:cNvSpPr>
            <a:spLocks noGrp="1"/>
          </p:cNvSpPr>
          <p:nvPr>
            <p:ph type="sldNum" sz="quarter" idx="12"/>
          </p:nvPr>
        </p:nvSpPr>
        <p:spPr/>
        <p:txBody>
          <a:bodyPr/>
          <a:lstStyle/>
          <a:p>
            <a:fld id="{9439FAD0-9EF7-4ABD-8041-E4395905A90A}" type="slidenum">
              <a:rPr lang="en-US" altLang="en-US"/>
              <a:pPr/>
              <a:t>37</a:t>
            </a:fld>
            <a:endParaRPr lang="en-US" altLang="en-US"/>
          </a:p>
        </p:txBody>
      </p:sp>
      <p:sp>
        <p:nvSpPr>
          <p:cNvPr id="528386" name="AutoShape 1026">
            <a:extLst>
              <a:ext uri="{FF2B5EF4-FFF2-40B4-BE49-F238E27FC236}">
                <a16:creationId xmlns:a16="http://schemas.microsoft.com/office/drawing/2014/main" id="{4248E3FD-6A3A-FDE3-E2D3-2A36DF7E20B1}"/>
              </a:ext>
            </a:extLst>
          </p:cNvPr>
          <p:cNvSpPr>
            <a:spLocks noGrp="1" noChangeArrowheads="1"/>
          </p:cNvSpPr>
          <p:nvPr>
            <p:ph type="title"/>
          </p:nvPr>
        </p:nvSpPr>
        <p:spPr/>
        <p:txBody>
          <a:bodyPr>
            <a:normAutofit fontScale="90000"/>
          </a:bodyPr>
          <a:lstStyle/>
          <a:p>
            <a:pPr defTabSz="895350"/>
            <a:r>
              <a:rPr lang="en-US" altLang="en-US"/>
              <a:t>Vertebroplasty:  Imaging Problems</a:t>
            </a:r>
          </a:p>
        </p:txBody>
      </p:sp>
      <p:sp>
        <p:nvSpPr>
          <p:cNvPr id="528387" name="Rectangle 1027">
            <a:extLst>
              <a:ext uri="{FF2B5EF4-FFF2-40B4-BE49-F238E27FC236}">
                <a16:creationId xmlns:a16="http://schemas.microsoft.com/office/drawing/2014/main" id="{DA3EBAE0-846A-A468-2B4B-1E4EF247BB3E}"/>
              </a:ext>
            </a:extLst>
          </p:cNvPr>
          <p:cNvSpPr>
            <a:spLocks noGrp="1" noChangeArrowheads="1"/>
          </p:cNvSpPr>
          <p:nvPr>
            <p:ph type="body" idx="1"/>
          </p:nvPr>
        </p:nvSpPr>
        <p:spPr/>
        <p:txBody>
          <a:bodyPr/>
          <a:lstStyle/>
          <a:p>
            <a:pPr marL="279400" indent="-279400" defTabSz="895350"/>
            <a:r>
              <a:rPr lang="en-US" altLang="en-US"/>
              <a:t>Constant fluoroscopic observation required during cement injection </a:t>
            </a:r>
          </a:p>
          <a:p>
            <a:pPr marL="279400" indent="-279400" defTabSz="895350"/>
            <a:r>
              <a:rPr lang="en-US" altLang="en-US"/>
              <a:t>Cement in vertebral body is difficult to see </a:t>
            </a:r>
          </a:p>
          <a:p>
            <a:pPr marL="671513" lvl="1" indent="-223838" defTabSz="895350"/>
            <a:r>
              <a:rPr lang="en-US" altLang="en-US"/>
              <a:t>barium sulfate volume is limited to preserve hardening properties</a:t>
            </a:r>
          </a:p>
          <a:p>
            <a:pPr marL="671513" lvl="1" indent="-223838" defTabSz="895350"/>
            <a:r>
              <a:rPr lang="en-US" altLang="en-US"/>
              <a:t>large attenuation in lateral projection</a:t>
            </a:r>
          </a:p>
          <a:p>
            <a:pPr marL="279400" indent="-279400" defTabSz="895350"/>
            <a:r>
              <a:rPr lang="en-US" altLang="en-US"/>
              <a:t>Require visualization of barium sulfate flakes moving through the needle during injection</a:t>
            </a:r>
          </a:p>
          <a:p>
            <a:pPr marL="279400" indent="-279400" defTabSz="895350"/>
            <a:r>
              <a:rPr lang="en-US" altLang="en-US"/>
              <a:t>High patient radiation dose possible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BBBE0A4-BA15-3C49-2288-A6A57750E1CC}"/>
              </a:ext>
            </a:extLst>
          </p:cNvPr>
          <p:cNvSpPr>
            <a:spLocks noGrp="1"/>
          </p:cNvSpPr>
          <p:nvPr>
            <p:ph type="ftr" sz="quarter" idx="11"/>
          </p:nvPr>
        </p:nvSpPr>
        <p:spPr/>
        <p:txBody>
          <a:bodyPr/>
          <a:lstStyle/>
          <a:p>
            <a:r>
              <a:rPr lang="en-US" dirty="0"/>
              <a:t>Optimization of IQ/Dose</a:t>
            </a:r>
          </a:p>
        </p:txBody>
      </p:sp>
      <p:sp>
        <p:nvSpPr>
          <p:cNvPr id="3" name="Slide Number Placeholder 5">
            <a:extLst>
              <a:ext uri="{FF2B5EF4-FFF2-40B4-BE49-F238E27FC236}">
                <a16:creationId xmlns:a16="http://schemas.microsoft.com/office/drawing/2014/main" id="{10770F95-462C-FDE6-6485-471172B3A2D3}"/>
              </a:ext>
            </a:extLst>
          </p:cNvPr>
          <p:cNvSpPr>
            <a:spLocks noGrp="1"/>
          </p:cNvSpPr>
          <p:nvPr>
            <p:ph type="sldNum" sz="quarter" idx="12"/>
          </p:nvPr>
        </p:nvSpPr>
        <p:spPr/>
        <p:txBody>
          <a:bodyPr/>
          <a:lstStyle/>
          <a:p>
            <a:fld id="{9439FAD0-9EF7-4ABD-8041-E4395905A90A}" type="slidenum">
              <a:rPr lang="en-US" altLang="en-US"/>
              <a:pPr/>
              <a:t>38</a:t>
            </a:fld>
            <a:endParaRPr lang="en-US" altLang="en-US"/>
          </a:p>
        </p:txBody>
      </p:sp>
      <p:sp>
        <p:nvSpPr>
          <p:cNvPr id="528386" name="AutoShape 1026">
            <a:extLst>
              <a:ext uri="{FF2B5EF4-FFF2-40B4-BE49-F238E27FC236}">
                <a16:creationId xmlns:a16="http://schemas.microsoft.com/office/drawing/2014/main" id="{4248E3FD-6A3A-FDE3-E2D3-2A36DF7E20B1}"/>
              </a:ext>
            </a:extLst>
          </p:cNvPr>
          <p:cNvSpPr>
            <a:spLocks noGrp="1" noChangeArrowheads="1"/>
          </p:cNvSpPr>
          <p:nvPr>
            <p:ph type="title"/>
          </p:nvPr>
        </p:nvSpPr>
        <p:spPr/>
        <p:txBody>
          <a:bodyPr>
            <a:normAutofit fontScale="90000"/>
          </a:bodyPr>
          <a:lstStyle/>
          <a:p>
            <a:pPr defTabSz="895350"/>
            <a:r>
              <a:rPr lang="en-US" altLang="en-US" dirty="0"/>
              <a:t>Vertebroplasty:  Baselines</a:t>
            </a:r>
          </a:p>
        </p:txBody>
      </p:sp>
      <p:sp>
        <p:nvSpPr>
          <p:cNvPr id="528387" name="Rectangle 1027">
            <a:extLst>
              <a:ext uri="{FF2B5EF4-FFF2-40B4-BE49-F238E27FC236}">
                <a16:creationId xmlns:a16="http://schemas.microsoft.com/office/drawing/2014/main" id="{DA3EBAE0-846A-A468-2B4B-1E4EF247BB3E}"/>
              </a:ext>
            </a:extLst>
          </p:cNvPr>
          <p:cNvSpPr>
            <a:spLocks noGrp="1" noChangeArrowheads="1"/>
          </p:cNvSpPr>
          <p:nvPr>
            <p:ph type="body" idx="1"/>
          </p:nvPr>
        </p:nvSpPr>
        <p:spPr/>
        <p:txBody>
          <a:bodyPr/>
          <a:lstStyle/>
          <a:p>
            <a:pPr marL="279400" indent="-279400" defTabSz="895350"/>
            <a:r>
              <a:rPr lang="en-US" altLang="en-US" dirty="0"/>
              <a:t>Compile patient dose data</a:t>
            </a:r>
          </a:p>
          <a:p>
            <a:pPr marL="279400" indent="-279400" defTabSz="895350"/>
            <a:r>
              <a:rPr lang="en-US" altLang="en-US" dirty="0"/>
              <a:t>Phantom image quality assessment is difficult in this case</a:t>
            </a:r>
          </a:p>
          <a:p>
            <a:pPr marL="627380" lvl="1" indent="-279400" defTabSz="895350"/>
            <a:r>
              <a:rPr lang="en-US" altLang="en-US" dirty="0"/>
              <a:t>Duplicating cement with barium sulfate flakes mixture is helpful</a:t>
            </a:r>
          </a:p>
        </p:txBody>
      </p:sp>
    </p:spTree>
    <p:extLst>
      <p:ext uri="{BB962C8B-B14F-4D97-AF65-F5344CB8AC3E}">
        <p14:creationId xmlns:p14="http://schemas.microsoft.com/office/powerpoint/2010/main" val="1443462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E0860CA-144D-0F97-DF4B-11CBD34EC54E}"/>
              </a:ext>
            </a:extLst>
          </p:cNvPr>
          <p:cNvSpPr>
            <a:spLocks noGrp="1"/>
          </p:cNvSpPr>
          <p:nvPr>
            <p:ph type="ftr" sz="quarter" idx="11"/>
          </p:nvPr>
        </p:nvSpPr>
        <p:spPr/>
        <p:txBody>
          <a:bodyPr/>
          <a:lstStyle/>
          <a:p>
            <a:r>
              <a:rPr lang="en-US" dirty="0"/>
              <a:t>Optimization of IQ/Dose</a:t>
            </a:r>
          </a:p>
        </p:txBody>
      </p:sp>
      <p:sp>
        <p:nvSpPr>
          <p:cNvPr id="3" name="Slide Number Placeholder 5">
            <a:extLst>
              <a:ext uri="{FF2B5EF4-FFF2-40B4-BE49-F238E27FC236}">
                <a16:creationId xmlns:a16="http://schemas.microsoft.com/office/drawing/2014/main" id="{6E08A316-8A49-1222-77C3-CF092B839C32}"/>
              </a:ext>
            </a:extLst>
          </p:cNvPr>
          <p:cNvSpPr>
            <a:spLocks noGrp="1"/>
          </p:cNvSpPr>
          <p:nvPr>
            <p:ph type="sldNum" sz="quarter" idx="12"/>
          </p:nvPr>
        </p:nvSpPr>
        <p:spPr/>
        <p:txBody>
          <a:bodyPr/>
          <a:lstStyle/>
          <a:p>
            <a:fld id="{70A3E23C-8F22-4148-AD60-BD4895BB8193}" type="slidenum">
              <a:rPr lang="en-US" altLang="en-US"/>
              <a:pPr/>
              <a:t>39</a:t>
            </a:fld>
            <a:endParaRPr lang="en-US" altLang="en-US"/>
          </a:p>
        </p:txBody>
      </p:sp>
      <p:sp>
        <p:nvSpPr>
          <p:cNvPr id="533506" name="AutoShape 2">
            <a:extLst>
              <a:ext uri="{FF2B5EF4-FFF2-40B4-BE49-F238E27FC236}">
                <a16:creationId xmlns:a16="http://schemas.microsoft.com/office/drawing/2014/main" id="{8089AC3B-A60C-B754-D87D-D1B9C42F2613}"/>
              </a:ext>
            </a:extLst>
          </p:cNvPr>
          <p:cNvSpPr>
            <a:spLocks noGrp="1" noChangeArrowheads="1"/>
          </p:cNvSpPr>
          <p:nvPr>
            <p:ph type="title"/>
          </p:nvPr>
        </p:nvSpPr>
        <p:spPr/>
        <p:txBody>
          <a:bodyPr>
            <a:normAutofit fontScale="90000"/>
          </a:bodyPr>
          <a:lstStyle/>
          <a:p>
            <a:pPr defTabSz="895350"/>
            <a:r>
              <a:rPr lang="en-US" altLang="en-US" dirty="0"/>
              <a:t>Vertebroplasty:  Modifications</a:t>
            </a:r>
          </a:p>
        </p:txBody>
      </p:sp>
      <p:sp>
        <p:nvSpPr>
          <p:cNvPr id="533507" name="Rectangle 3">
            <a:extLst>
              <a:ext uri="{FF2B5EF4-FFF2-40B4-BE49-F238E27FC236}">
                <a16:creationId xmlns:a16="http://schemas.microsoft.com/office/drawing/2014/main" id="{4EE89BC7-9FDE-B94D-FB56-1CEAD01A5CD6}"/>
              </a:ext>
            </a:extLst>
          </p:cNvPr>
          <p:cNvSpPr>
            <a:spLocks noGrp="1" noChangeArrowheads="1"/>
          </p:cNvSpPr>
          <p:nvPr>
            <p:ph type="body" idx="1"/>
          </p:nvPr>
        </p:nvSpPr>
        <p:spPr/>
        <p:txBody>
          <a:bodyPr>
            <a:normAutofit/>
          </a:bodyPr>
          <a:lstStyle/>
          <a:p>
            <a:pPr marL="279400" indent="-279400" defTabSz="895350"/>
            <a:r>
              <a:rPr lang="en-US" altLang="en-US" dirty="0"/>
              <a:t>Use low frame rate pulsed fluoroscopy</a:t>
            </a:r>
          </a:p>
          <a:p>
            <a:pPr marL="671513" lvl="1" indent="-223838" defTabSz="895350"/>
            <a:r>
              <a:rPr lang="en-US" altLang="en-US" dirty="0"/>
              <a:t>acceptable for this procedure due to low motion</a:t>
            </a:r>
          </a:p>
          <a:p>
            <a:pPr marL="279400" indent="-279400" defTabSz="895350"/>
            <a:r>
              <a:rPr lang="en-US" altLang="en-US" dirty="0"/>
              <a:t>Increase temporal filtration K factor setting</a:t>
            </a:r>
          </a:p>
          <a:p>
            <a:pPr marL="671513" lvl="1" indent="-223838" defTabSz="895350"/>
            <a:r>
              <a:rPr lang="en-US" altLang="en-US" dirty="0"/>
              <a:t>reduces image noise, but too much may cause objectionable blur of moving barium sulfate flakes</a:t>
            </a:r>
          </a:p>
          <a:p>
            <a:pPr marL="279400" indent="-279400" defTabSz="895350"/>
            <a:r>
              <a:rPr lang="en-US" altLang="en-US" dirty="0"/>
              <a:t>Increase edge enhancement setting</a:t>
            </a:r>
          </a:p>
          <a:p>
            <a:pPr marL="671513" lvl="1" indent="-223838" defTabSz="895350"/>
            <a:r>
              <a:rPr lang="en-US" altLang="en-US" dirty="0"/>
              <a:t>improves visualization of barium sulfate flakes, but too much will increase noise appearance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Optimization for FGI is Complex</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7632700" cy="4916129"/>
          </a:xfrm>
        </p:spPr>
        <p:txBody>
          <a:bodyPr>
            <a:normAutofit/>
          </a:bodyPr>
          <a:lstStyle/>
          <a:p>
            <a:r>
              <a:rPr lang="en-US" dirty="0"/>
              <a:t>Radiation dose levels should be matched to the imaging requirements of the task</a:t>
            </a:r>
          </a:p>
          <a:p>
            <a:r>
              <a:rPr lang="en-US" dirty="0"/>
              <a:t>Multiple parameters </a:t>
            </a:r>
            <a:br>
              <a:rPr lang="en-US" dirty="0"/>
            </a:br>
            <a:r>
              <a:rPr lang="en-US" dirty="0"/>
              <a:t>available to adjust dose </a:t>
            </a:r>
            <a:br>
              <a:rPr lang="en-US" dirty="0"/>
            </a:br>
            <a:r>
              <a:rPr lang="en-US" dirty="0"/>
              <a:t>and image quality</a:t>
            </a:r>
          </a:p>
          <a:p>
            <a:r>
              <a:rPr lang="en-US" dirty="0"/>
              <a:t>Understanding the </a:t>
            </a:r>
            <a:br>
              <a:rPr lang="en-US" dirty="0"/>
            </a:br>
            <a:r>
              <a:rPr lang="en-US" dirty="0"/>
              <a:t>clinical procedure is </a:t>
            </a:r>
            <a:br>
              <a:rPr lang="en-US" dirty="0"/>
            </a:br>
            <a:r>
              <a:rPr lang="en-US" dirty="0"/>
              <a:t>important</a:t>
            </a:r>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4</a:t>
            </a:fld>
            <a:endParaRPr lang="en-US" dirty="0"/>
          </a:p>
        </p:txBody>
      </p:sp>
      <p:pic>
        <p:nvPicPr>
          <p:cNvPr id="1026" name="Picture 2" descr="Sound Board In Color by Halbergman">
            <a:extLst>
              <a:ext uri="{FF2B5EF4-FFF2-40B4-BE49-F238E27FC236}">
                <a16:creationId xmlns:a16="http://schemas.microsoft.com/office/drawing/2014/main" id="{DFD1681B-ECEB-CA22-4499-9FE55F11D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74"/>
          <a:stretch/>
        </p:blipFill>
        <p:spPr bwMode="auto">
          <a:xfrm>
            <a:off x="5553421" y="2954054"/>
            <a:ext cx="3317675" cy="286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66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Obese Patient Imaging</a:t>
            </a:r>
          </a:p>
        </p:txBody>
      </p:sp>
      <p:sp>
        <p:nvSpPr>
          <p:cNvPr id="3" name="Content Placeholder 2"/>
          <p:cNvSpPr>
            <a:spLocks noGrp="1"/>
          </p:cNvSpPr>
          <p:nvPr>
            <p:ph idx="1"/>
          </p:nvPr>
        </p:nvSpPr>
        <p:spPr/>
        <p:txBody>
          <a:bodyPr/>
          <a:lstStyle/>
          <a:p>
            <a:pPr>
              <a:spcBef>
                <a:spcPts val="600"/>
              </a:spcBef>
              <a:spcAft>
                <a:spcPts val="600"/>
              </a:spcAft>
            </a:pPr>
            <a:endParaRPr lang="en-US" baseline="0" dirty="0"/>
          </a:p>
        </p:txBody>
      </p:sp>
      <p:sp>
        <p:nvSpPr>
          <p:cNvPr id="4" name="Footer Placeholder 3"/>
          <p:cNvSpPr>
            <a:spLocks noGrp="1"/>
          </p:cNvSpPr>
          <p:nvPr>
            <p:ph type="ftr" sz="quarter" idx="11"/>
          </p:nvPr>
        </p:nvSpPr>
        <p:spPr/>
        <p:txBody>
          <a:bodyPr/>
          <a:lstStyle/>
          <a:p>
            <a:r>
              <a:rPr lang="en-US" dirty="0"/>
              <a:t>Optimization of IQ/Dose</a:t>
            </a:r>
          </a:p>
        </p:txBody>
      </p:sp>
      <p:sp>
        <p:nvSpPr>
          <p:cNvPr id="5" name="Slide Number Placeholder 4"/>
          <p:cNvSpPr>
            <a:spLocks noGrp="1"/>
          </p:cNvSpPr>
          <p:nvPr>
            <p:ph type="sldNum" sz="quarter" idx="12"/>
          </p:nvPr>
        </p:nvSpPr>
        <p:spPr/>
        <p:txBody>
          <a:bodyPr/>
          <a:lstStyle/>
          <a:p>
            <a:fld id="{3E9129C3-A836-44F1-82E7-C11529EB66A5}" type="slidenum">
              <a:rPr lang="en-US" smtClean="0"/>
              <a:t>40</a:t>
            </a:fld>
            <a:endParaRPr lang="en-US"/>
          </a:p>
        </p:txBody>
      </p:sp>
      <p:pic>
        <p:nvPicPr>
          <p:cNvPr id="6" name="Picture 4" descr="P1000369a">
            <a:extLst>
              <a:ext uri="{FF2B5EF4-FFF2-40B4-BE49-F238E27FC236}">
                <a16:creationId xmlns:a16="http://schemas.microsoft.com/office/drawing/2014/main" id="{1C66DEB3-3A74-72FD-6C96-E29790B156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5440" y="1522314"/>
            <a:ext cx="5693120" cy="38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AEE150DC-C4DF-0BE9-BA37-84A30FF0EDF5}"/>
              </a:ext>
            </a:extLst>
          </p:cNvPr>
          <p:cNvSpPr txBox="1">
            <a:spLocks/>
          </p:cNvSpPr>
          <p:nvPr/>
        </p:nvSpPr>
        <p:spPr>
          <a:xfrm>
            <a:off x="-96373" y="5803142"/>
            <a:ext cx="8735325" cy="457200"/>
          </a:xfrm>
          <a:prstGeom prst="rect">
            <a:avLst/>
          </a:prstGeom>
        </p:spPr>
        <p:txBody>
          <a:bodyPr vert="horz" lIns="0" tIns="45724" rIns="0" bIns="0" rtlCol="0" anchor="t" anchorCtr="0"/>
          <a:lstStyle>
            <a:defPPr>
              <a:defRPr lang="en-US"/>
            </a:defPPr>
            <a:lvl1pPr marL="0" algn="r" defTabSz="1218987" rtl="0" eaLnBrk="1" latinLnBrk="0" hangingPunct="1">
              <a:lnSpc>
                <a:spcPct val="90000"/>
              </a:lnSpc>
              <a:defRPr sz="1500" kern="1200">
                <a:solidFill>
                  <a:schemeClr val="bg2">
                    <a:lumMod val="40000"/>
                    <a:lumOff val="6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00"/>
              <a:t>Photo credit: Malcom Bell, M.D.</a:t>
            </a:r>
            <a:endParaRPr lang="en-US" sz="1400" dirty="0"/>
          </a:p>
        </p:txBody>
      </p:sp>
    </p:spTree>
    <p:extLst>
      <p:ext uri="{BB962C8B-B14F-4D97-AF65-F5344CB8AC3E}">
        <p14:creationId xmlns:p14="http://schemas.microsoft.com/office/powerpoint/2010/main" val="2249060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Obese Patient Imaging</a:t>
            </a:r>
          </a:p>
        </p:txBody>
      </p:sp>
      <p:sp>
        <p:nvSpPr>
          <p:cNvPr id="3" name="Content Placeholder 2"/>
          <p:cNvSpPr>
            <a:spLocks noGrp="1"/>
          </p:cNvSpPr>
          <p:nvPr>
            <p:ph idx="1"/>
          </p:nvPr>
        </p:nvSpPr>
        <p:spPr/>
        <p:txBody>
          <a:bodyPr/>
          <a:lstStyle/>
          <a:p>
            <a:pPr>
              <a:spcBef>
                <a:spcPts val="600"/>
              </a:spcBef>
              <a:spcAft>
                <a:spcPts val="600"/>
              </a:spcAft>
            </a:pPr>
            <a:r>
              <a:rPr lang="en-US" dirty="0"/>
              <a:t>Problem</a:t>
            </a:r>
          </a:p>
          <a:p>
            <a:pPr lvl="1">
              <a:spcBef>
                <a:spcPts val="600"/>
              </a:spcBef>
              <a:spcAft>
                <a:spcPts val="600"/>
              </a:spcAft>
            </a:pPr>
            <a:r>
              <a:rPr lang="en-US" baseline="0" dirty="0"/>
              <a:t>Over 33% of US adults are classified as obese</a:t>
            </a:r>
          </a:p>
          <a:p>
            <a:pPr lvl="1">
              <a:spcBef>
                <a:spcPts val="600"/>
              </a:spcBef>
              <a:spcAft>
                <a:spcPts val="600"/>
              </a:spcAft>
            </a:pPr>
            <a:r>
              <a:rPr lang="en-US" dirty="0"/>
              <a:t>Complications of obesity requires interventional fluoroscopy treatment</a:t>
            </a:r>
          </a:p>
          <a:p>
            <a:pPr>
              <a:spcBef>
                <a:spcPts val="600"/>
              </a:spcBef>
              <a:spcAft>
                <a:spcPts val="600"/>
              </a:spcAft>
            </a:pPr>
            <a:r>
              <a:rPr lang="en-US" baseline="0" dirty="0"/>
              <a:t>Imaging limitations</a:t>
            </a:r>
          </a:p>
          <a:p>
            <a:pPr lvl="1">
              <a:spcBef>
                <a:spcPts val="600"/>
              </a:spcBef>
              <a:spcAft>
                <a:spcPts val="600"/>
              </a:spcAft>
            </a:pPr>
            <a:r>
              <a:rPr lang="en-US" dirty="0"/>
              <a:t>High patient dose</a:t>
            </a:r>
          </a:p>
          <a:p>
            <a:pPr lvl="1">
              <a:spcBef>
                <a:spcPts val="600"/>
              </a:spcBef>
              <a:spcAft>
                <a:spcPts val="600"/>
              </a:spcAft>
            </a:pPr>
            <a:r>
              <a:rPr lang="en-US" dirty="0"/>
              <a:t>Poor image quality due to high kVp and scatter</a:t>
            </a:r>
          </a:p>
          <a:p>
            <a:pPr lvl="1">
              <a:spcBef>
                <a:spcPts val="600"/>
              </a:spcBef>
              <a:spcAft>
                <a:spcPts val="600"/>
              </a:spcAft>
            </a:pPr>
            <a:r>
              <a:rPr lang="en-US" baseline="0" dirty="0"/>
              <a:t>High occupational exposures</a:t>
            </a:r>
          </a:p>
          <a:p>
            <a:pPr lvl="1">
              <a:spcBef>
                <a:spcPts val="600"/>
              </a:spcBef>
              <a:spcAft>
                <a:spcPts val="600"/>
              </a:spcAft>
            </a:pPr>
            <a:r>
              <a:rPr lang="en-US" dirty="0"/>
              <a:t>Equipment limitations</a:t>
            </a:r>
            <a:endParaRPr lang="en-US" baseline="0" dirty="0"/>
          </a:p>
        </p:txBody>
      </p:sp>
      <p:sp>
        <p:nvSpPr>
          <p:cNvPr id="4" name="Footer Placeholder 3"/>
          <p:cNvSpPr>
            <a:spLocks noGrp="1"/>
          </p:cNvSpPr>
          <p:nvPr>
            <p:ph type="ftr" sz="quarter" idx="11"/>
          </p:nvPr>
        </p:nvSpPr>
        <p:spPr/>
        <p:txBody>
          <a:bodyPr/>
          <a:lstStyle/>
          <a:p>
            <a:r>
              <a:rPr lang="en-US" dirty="0"/>
              <a:t>Optimization of IQ/Dose</a:t>
            </a:r>
          </a:p>
        </p:txBody>
      </p:sp>
      <p:sp>
        <p:nvSpPr>
          <p:cNvPr id="5" name="Slide Number Placeholder 4"/>
          <p:cNvSpPr>
            <a:spLocks noGrp="1"/>
          </p:cNvSpPr>
          <p:nvPr>
            <p:ph type="sldNum" sz="quarter" idx="12"/>
          </p:nvPr>
        </p:nvSpPr>
        <p:spPr/>
        <p:txBody>
          <a:bodyPr/>
          <a:lstStyle/>
          <a:p>
            <a:fld id="{3E9129C3-A836-44F1-82E7-C11529EB66A5}" type="slidenum">
              <a:rPr lang="en-US" smtClean="0"/>
              <a:t>41</a:t>
            </a:fld>
            <a:endParaRPr lang="en-US"/>
          </a:p>
        </p:txBody>
      </p:sp>
    </p:spTree>
    <p:extLst>
      <p:ext uri="{BB962C8B-B14F-4D97-AF65-F5344CB8AC3E}">
        <p14:creationId xmlns:p14="http://schemas.microsoft.com/office/powerpoint/2010/main" val="1841857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6078538" y="1782763"/>
            <a:ext cx="2881312" cy="41989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31" name="Rectangle 3"/>
          <p:cNvSpPr>
            <a:spLocks noGrp="1" noChangeArrowheads="1"/>
          </p:cNvSpPr>
          <p:nvPr>
            <p:ph type="title"/>
          </p:nvPr>
        </p:nvSpPr>
        <p:spPr/>
        <p:txBody>
          <a:bodyPr>
            <a:normAutofit/>
          </a:bodyPr>
          <a:lstStyle/>
          <a:p>
            <a:pPr>
              <a:defRPr/>
            </a:pPr>
            <a:r>
              <a:rPr lang="en-US" sz="4000" dirty="0"/>
              <a:t>Effect of Patient Size</a:t>
            </a:r>
          </a:p>
        </p:txBody>
      </p:sp>
      <p:grpSp>
        <p:nvGrpSpPr>
          <p:cNvPr id="60420" name="Group 4"/>
          <p:cNvGrpSpPr>
            <a:grpSpLocks/>
          </p:cNvGrpSpPr>
          <p:nvPr/>
        </p:nvGrpSpPr>
        <p:grpSpPr bwMode="auto">
          <a:xfrm>
            <a:off x="171450" y="1766888"/>
            <a:ext cx="2892425" cy="4222750"/>
            <a:chOff x="108" y="1113"/>
            <a:chExt cx="1822" cy="2660"/>
          </a:xfrm>
        </p:grpSpPr>
        <p:sp>
          <p:nvSpPr>
            <p:cNvPr id="252933" name="Rectangle 5"/>
            <p:cNvSpPr>
              <a:spLocks noChangeArrowheads="1"/>
            </p:cNvSpPr>
            <p:nvPr/>
          </p:nvSpPr>
          <p:spPr bwMode="auto">
            <a:xfrm>
              <a:off x="115" y="1123"/>
              <a:ext cx="1815" cy="26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pic>
          <p:nvPicPr>
            <p:cNvPr id="60561" name="Picture 6"/>
            <p:cNvPicPr>
              <a:picLocks noChangeAspect="1" noChangeArrowheads="1"/>
            </p:cNvPicPr>
            <p:nvPr/>
          </p:nvPicPr>
          <p:blipFill>
            <a:blip r:embed="rId3">
              <a:extLst>
                <a:ext uri="{28A0092B-C50C-407E-A947-70E740481C1C}">
                  <a14:useLocalDpi xmlns:a14="http://schemas.microsoft.com/office/drawing/2010/main" val="0"/>
                </a:ext>
              </a:extLst>
            </a:blip>
            <a:srcRect l="4759" t="14561" r="65614" b="19263"/>
            <a:stretch>
              <a:fillRect/>
            </a:stretch>
          </p:blipFill>
          <p:spPr bwMode="auto">
            <a:xfrm>
              <a:off x="1152" y="1296"/>
              <a:ext cx="778" cy="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5" name="Freeform 7"/>
            <p:cNvSpPr>
              <a:spLocks noChangeAspect="1"/>
            </p:cNvSpPr>
            <p:nvPr/>
          </p:nvSpPr>
          <p:spPr bwMode="auto">
            <a:xfrm>
              <a:off x="1544" y="1468"/>
              <a:ext cx="310" cy="1907"/>
            </a:xfrm>
            <a:custGeom>
              <a:avLst/>
              <a:gdLst>
                <a:gd name="T0" fmla="*/ 0 w 492"/>
                <a:gd name="T1" fmla="*/ 0 h 2782"/>
                <a:gd name="T2" fmla="*/ 96 w 492"/>
                <a:gd name="T3" fmla="*/ 48 h 2782"/>
                <a:gd name="T4" fmla="*/ 178 w 492"/>
                <a:gd name="T5" fmla="*/ 128 h 2782"/>
                <a:gd name="T6" fmla="*/ 280 w 492"/>
                <a:gd name="T7" fmla="*/ 254 h 2782"/>
                <a:gd name="T8" fmla="*/ 358 w 492"/>
                <a:gd name="T9" fmla="*/ 440 h 2782"/>
                <a:gd name="T10" fmla="*/ 412 w 492"/>
                <a:gd name="T11" fmla="*/ 638 h 2782"/>
                <a:gd name="T12" fmla="*/ 448 w 492"/>
                <a:gd name="T13" fmla="*/ 854 h 2782"/>
                <a:gd name="T14" fmla="*/ 478 w 492"/>
                <a:gd name="T15" fmla="*/ 1238 h 2782"/>
                <a:gd name="T16" fmla="*/ 492 w 492"/>
                <a:gd name="T17"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782">
                  <a:moveTo>
                    <a:pt x="0" y="0"/>
                  </a:moveTo>
                  <a:cubicBezTo>
                    <a:pt x="32" y="16"/>
                    <a:pt x="66" y="27"/>
                    <a:pt x="96" y="48"/>
                  </a:cubicBezTo>
                  <a:cubicBezTo>
                    <a:pt x="126" y="69"/>
                    <a:pt x="147" y="94"/>
                    <a:pt x="178" y="128"/>
                  </a:cubicBezTo>
                  <a:cubicBezTo>
                    <a:pt x="209" y="162"/>
                    <a:pt x="250" y="202"/>
                    <a:pt x="280" y="254"/>
                  </a:cubicBezTo>
                  <a:cubicBezTo>
                    <a:pt x="310" y="306"/>
                    <a:pt x="336" y="376"/>
                    <a:pt x="358" y="440"/>
                  </a:cubicBezTo>
                  <a:cubicBezTo>
                    <a:pt x="380" y="504"/>
                    <a:pt x="397" y="569"/>
                    <a:pt x="412" y="638"/>
                  </a:cubicBezTo>
                  <a:cubicBezTo>
                    <a:pt x="427" y="707"/>
                    <a:pt x="437" y="754"/>
                    <a:pt x="448" y="854"/>
                  </a:cubicBezTo>
                  <a:cubicBezTo>
                    <a:pt x="459" y="954"/>
                    <a:pt x="471" y="917"/>
                    <a:pt x="478" y="1238"/>
                  </a:cubicBezTo>
                  <a:cubicBezTo>
                    <a:pt x="485" y="1559"/>
                    <a:pt x="489" y="2460"/>
                    <a:pt x="492" y="278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36" name="Freeform 8"/>
            <p:cNvSpPr>
              <a:spLocks noChangeAspect="1"/>
            </p:cNvSpPr>
            <p:nvPr/>
          </p:nvSpPr>
          <p:spPr bwMode="auto">
            <a:xfrm>
              <a:off x="1141" y="1280"/>
              <a:ext cx="403" cy="219"/>
            </a:xfrm>
            <a:custGeom>
              <a:avLst/>
              <a:gdLst>
                <a:gd name="T0" fmla="*/ 637 w 637"/>
                <a:gd name="T1" fmla="*/ 277 h 319"/>
                <a:gd name="T2" fmla="*/ 574 w 637"/>
                <a:gd name="T3" fmla="*/ 268 h 319"/>
                <a:gd name="T4" fmla="*/ 523 w 637"/>
                <a:gd name="T5" fmla="*/ 238 h 319"/>
                <a:gd name="T6" fmla="*/ 493 w 637"/>
                <a:gd name="T7" fmla="*/ 175 h 319"/>
                <a:gd name="T8" fmla="*/ 466 w 637"/>
                <a:gd name="T9" fmla="*/ 115 h 319"/>
                <a:gd name="T10" fmla="*/ 421 w 637"/>
                <a:gd name="T11" fmla="*/ 52 h 319"/>
                <a:gd name="T12" fmla="*/ 349 w 637"/>
                <a:gd name="T13" fmla="*/ 19 h 319"/>
                <a:gd name="T14" fmla="*/ 259 w 637"/>
                <a:gd name="T15" fmla="*/ 1 h 319"/>
                <a:gd name="T16" fmla="*/ 163 w 637"/>
                <a:gd name="T17" fmla="*/ 13 h 319"/>
                <a:gd name="T18" fmla="*/ 94 w 637"/>
                <a:gd name="T19" fmla="*/ 61 h 319"/>
                <a:gd name="T20" fmla="*/ 43 w 637"/>
                <a:gd name="T21" fmla="*/ 121 h 319"/>
                <a:gd name="T22" fmla="*/ 16 w 637"/>
                <a:gd name="T23" fmla="*/ 163 h 319"/>
                <a:gd name="T24" fmla="*/ 1 w 637"/>
                <a:gd name="T25" fmla="*/ 211 h 319"/>
                <a:gd name="T26" fmla="*/ 7 w 637"/>
                <a:gd name="T27" fmla="*/ 250 h 319"/>
                <a:gd name="T28" fmla="*/ 25 w 637"/>
                <a:gd name="T29" fmla="*/ 286 h 319"/>
                <a:gd name="T30" fmla="*/ 55 w 637"/>
                <a:gd name="T3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7" h="319">
                  <a:moveTo>
                    <a:pt x="637" y="277"/>
                  </a:moveTo>
                  <a:cubicBezTo>
                    <a:pt x="615" y="275"/>
                    <a:pt x="593" y="274"/>
                    <a:pt x="574" y="268"/>
                  </a:cubicBezTo>
                  <a:cubicBezTo>
                    <a:pt x="555" y="262"/>
                    <a:pt x="536" y="254"/>
                    <a:pt x="523" y="238"/>
                  </a:cubicBezTo>
                  <a:cubicBezTo>
                    <a:pt x="510" y="222"/>
                    <a:pt x="502" y="195"/>
                    <a:pt x="493" y="175"/>
                  </a:cubicBezTo>
                  <a:cubicBezTo>
                    <a:pt x="484" y="155"/>
                    <a:pt x="478" y="135"/>
                    <a:pt x="466" y="115"/>
                  </a:cubicBezTo>
                  <a:cubicBezTo>
                    <a:pt x="454" y="95"/>
                    <a:pt x="440" y="68"/>
                    <a:pt x="421" y="52"/>
                  </a:cubicBezTo>
                  <a:cubicBezTo>
                    <a:pt x="402" y="36"/>
                    <a:pt x="376" y="27"/>
                    <a:pt x="349" y="19"/>
                  </a:cubicBezTo>
                  <a:cubicBezTo>
                    <a:pt x="322" y="11"/>
                    <a:pt x="290" y="2"/>
                    <a:pt x="259" y="1"/>
                  </a:cubicBezTo>
                  <a:cubicBezTo>
                    <a:pt x="228" y="0"/>
                    <a:pt x="190" y="3"/>
                    <a:pt x="163" y="13"/>
                  </a:cubicBezTo>
                  <a:cubicBezTo>
                    <a:pt x="136" y="23"/>
                    <a:pt x="114" y="43"/>
                    <a:pt x="94" y="61"/>
                  </a:cubicBezTo>
                  <a:cubicBezTo>
                    <a:pt x="74" y="79"/>
                    <a:pt x="56" y="104"/>
                    <a:pt x="43" y="121"/>
                  </a:cubicBezTo>
                  <a:cubicBezTo>
                    <a:pt x="30" y="138"/>
                    <a:pt x="23" y="148"/>
                    <a:pt x="16" y="163"/>
                  </a:cubicBezTo>
                  <a:cubicBezTo>
                    <a:pt x="9" y="178"/>
                    <a:pt x="2" y="197"/>
                    <a:pt x="1" y="211"/>
                  </a:cubicBezTo>
                  <a:cubicBezTo>
                    <a:pt x="0" y="225"/>
                    <a:pt x="3" y="238"/>
                    <a:pt x="7" y="250"/>
                  </a:cubicBezTo>
                  <a:cubicBezTo>
                    <a:pt x="11" y="262"/>
                    <a:pt x="17" y="275"/>
                    <a:pt x="25" y="286"/>
                  </a:cubicBezTo>
                  <a:cubicBezTo>
                    <a:pt x="33" y="297"/>
                    <a:pt x="49" y="312"/>
                    <a:pt x="55" y="319"/>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37" name="Freeform 9"/>
            <p:cNvSpPr>
              <a:spLocks noChangeAspect="1"/>
            </p:cNvSpPr>
            <p:nvPr/>
          </p:nvSpPr>
          <p:spPr bwMode="auto">
            <a:xfrm>
              <a:off x="1177" y="1415"/>
              <a:ext cx="283" cy="86"/>
            </a:xfrm>
            <a:custGeom>
              <a:avLst/>
              <a:gdLst>
                <a:gd name="T0" fmla="*/ 0 w 444"/>
                <a:gd name="T1" fmla="*/ 126 h 126"/>
                <a:gd name="T2" fmla="*/ 81 w 444"/>
                <a:gd name="T3" fmla="*/ 114 h 126"/>
                <a:gd name="T4" fmla="*/ 165 w 444"/>
                <a:gd name="T5" fmla="*/ 102 h 126"/>
                <a:gd name="T6" fmla="*/ 270 w 444"/>
                <a:gd name="T7" fmla="*/ 81 h 126"/>
                <a:gd name="T8" fmla="*/ 336 w 444"/>
                <a:gd name="T9" fmla="*/ 69 h 126"/>
                <a:gd name="T10" fmla="*/ 396 w 444"/>
                <a:gd name="T11" fmla="*/ 45 h 126"/>
                <a:gd name="T12" fmla="*/ 417 w 444"/>
                <a:gd name="T13" fmla="*/ 24 h 126"/>
                <a:gd name="T14" fmla="*/ 444 w 44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126">
                  <a:moveTo>
                    <a:pt x="0" y="126"/>
                  </a:moveTo>
                  <a:cubicBezTo>
                    <a:pt x="27" y="122"/>
                    <a:pt x="54" y="118"/>
                    <a:pt x="81" y="114"/>
                  </a:cubicBezTo>
                  <a:cubicBezTo>
                    <a:pt x="108" y="110"/>
                    <a:pt x="134" y="107"/>
                    <a:pt x="165" y="102"/>
                  </a:cubicBezTo>
                  <a:cubicBezTo>
                    <a:pt x="196" y="97"/>
                    <a:pt x="242" y="86"/>
                    <a:pt x="270" y="81"/>
                  </a:cubicBezTo>
                  <a:cubicBezTo>
                    <a:pt x="298" y="76"/>
                    <a:pt x="315" y="75"/>
                    <a:pt x="336" y="69"/>
                  </a:cubicBezTo>
                  <a:cubicBezTo>
                    <a:pt x="357" y="63"/>
                    <a:pt x="382" y="52"/>
                    <a:pt x="396" y="45"/>
                  </a:cubicBezTo>
                  <a:cubicBezTo>
                    <a:pt x="410" y="38"/>
                    <a:pt x="409" y="31"/>
                    <a:pt x="417" y="24"/>
                  </a:cubicBezTo>
                  <a:cubicBezTo>
                    <a:pt x="425" y="17"/>
                    <a:pt x="438" y="5"/>
                    <a:pt x="444"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38" name="Freeform 10"/>
            <p:cNvSpPr>
              <a:spLocks noChangeAspect="1"/>
            </p:cNvSpPr>
            <p:nvPr/>
          </p:nvSpPr>
          <p:spPr bwMode="auto">
            <a:xfrm>
              <a:off x="1181" y="1501"/>
              <a:ext cx="46" cy="53"/>
            </a:xfrm>
            <a:custGeom>
              <a:avLst/>
              <a:gdLst>
                <a:gd name="T0" fmla="*/ 0 w 75"/>
                <a:gd name="T1" fmla="*/ 0 h 78"/>
                <a:gd name="T2" fmla="*/ 21 w 75"/>
                <a:gd name="T3" fmla="*/ 33 h 78"/>
                <a:gd name="T4" fmla="*/ 50 w 75"/>
                <a:gd name="T5" fmla="*/ 60 h 78"/>
                <a:gd name="T6" fmla="*/ 75 w 75"/>
                <a:gd name="T7" fmla="*/ 78 h 78"/>
              </a:gdLst>
              <a:ahLst/>
              <a:cxnLst>
                <a:cxn ang="0">
                  <a:pos x="T0" y="T1"/>
                </a:cxn>
                <a:cxn ang="0">
                  <a:pos x="T2" y="T3"/>
                </a:cxn>
                <a:cxn ang="0">
                  <a:pos x="T4" y="T5"/>
                </a:cxn>
                <a:cxn ang="0">
                  <a:pos x="T6" y="T7"/>
                </a:cxn>
              </a:cxnLst>
              <a:rect l="0" t="0" r="r" b="b"/>
              <a:pathLst>
                <a:path w="75" h="78">
                  <a:moveTo>
                    <a:pt x="0" y="0"/>
                  </a:moveTo>
                  <a:cubicBezTo>
                    <a:pt x="3" y="5"/>
                    <a:pt x="13" y="23"/>
                    <a:pt x="21" y="33"/>
                  </a:cubicBezTo>
                  <a:cubicBezTo>
                    <a:pt x="29" y="43"/>
                    <a:pt x="41" y="52"/>
                    <a:pt x="50" y="60"/>
                  </a:cubicBezTo>
                  <a:cubicBezTo>
                    <a:pt x="59" y="68"/>
                    <a:pt x="70" y="74"/>
                    <a:pt x="75" y="7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39" name="Freeform 11"/>
            <p:cNvSpPr>
              <a:spLocks noChangeAspect="1"/>
            </p:cNvSpPr>
            <p:nvPr/>
          </p:nvSpPr>
          <p:spPr bwMode="auto">
            <a:xfrm>
              <a:off x="1250" y="1557"/>
              <a:ext cx="76" cy="76"/>
            </a:xfrm>
            <a:custGeom>
              <a:avLst/>
              <a:gdLst>
                <a:gd name="T0" fmla="*/ 0 w 120"/>
                <a:gd name="T1" fmla="*/ 0 h 111"/>
                <a:gd name="T2" fmla="*/ 27 w 120"/>
                <a:gd name="T3" fmla="*/ 48 h 111"/>
                <a:gd name="T4" fmla="*/ 54 w 120"/>
                <a:gd name="T5" fmla="*/ 84 h 111"/>
                <a:gd name="T6" fmla="*/ 84 w 120"/>
                <a:gd name="T7" fmla="*/ 102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0" y="0"/>
                  </a:moveTo>
                  <a:cubicBezTo>
                    <a:pt x="9" y="17"/>
                    <a:pt x="18" y="34"/>
                    <a:pt x="27" y="48"/>
                  </a:cubicBezTo>
                  <a:cubicBezTo>
                    <a:pt x="36" y="62"/>
                    <a:pt x="44" y="75"/>
                    <a:pt x="54" y="84"/>
                  </a:cubicBezTo>
                  <a:cubicBezTo>
                    <a:pt x="64" y="93"/>
                    <a:pt x="73" y="98"/>
                    <a:pt x="84" y="102"/>
                  </a:cubicBezTo>
                  <a:cubicBezTo>
                    <a:pt x="95" y="106"/>
                    <a:pt x="113" y="109"/>
                    <a:pt x="120" y="11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0" name="Freeform 12"/>
            <p:cNvSpPr>
              <a:spLocks noChangeAspect="1"/>
            </p:cNvSpPr>
            <p:nvPr/>
          </p:nvSpPr>
          <p:spPr bwMode="auto">
            <a:xfrm>
              <a:off x="1248" y="1484"/>
              <a:ext cx="27" cy="73"/>
            </a:xfrm>
            <a:custGeom>
              <a:avLst/>
              <a:gdLst>
                <a:gd name="T0" fmla="*/ 0 w 42"/>
                <a:gd name="T1" fmla="*/ 105 h 105"/>
                <a:gd name="T2" fmla="*/ 25 w 42"/>
                <a:gd name="T3" fmla="*/ 56 h 105"/>
                <a:gd name="T4" fmla="*/ 42 w 42"/>
                <a:gd name="T5" fmla="*/ 0 h 105"/>
              </a:gdLst>
              <a:ahLst/>
              <a:cxnLst>
                <a:cxn ang="0">
                  <a:pos x="T0" y="T1"/>
                </a:cxn>
                <a:cxn ang="0">
                  <a:pos x="T2" y="T3"/>
                </a:cxn>
                <a:cxn ang="0">
                  <a:pos x="T4" y="T5"/>
                </a:cxn>
              </a:cxnLst>
              <a:rect l="0" t="0" r="r" b="b"/>
              <a:pathLst>
                <a:path w="42" h="105">
                  <a:moveTo>
                    <a:pt x="0" y="105"/>
                  </a:moveTo>
                  <a:cubicBezTo>
                    <a:pt x="4" y="97"/>
                    <a:pt x="18" y="74"/>
                    <a:pt x="25" y="56"/>
                  </a:cubicBezTo>
                  <a:cubicBezTo>
                    <a:pt x="32" y="38"/>
                    <a:pt x="39" y="12"/>
                    <a:pt x="42"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1" name="Freeform 13"/>
            <p:cNvSpPr>
              <a:spLocks noChangeAspect="1"/>
            </p:cNvSpPr>
            <p:nvPr/>
          </p:nvSpPr>
          <p:spPr bwMode="auto">
            <a:xfrm>
              <a:off x="1329" y="1443"/>
              <a:ext cx="144" cy="186"/>
            </a:xfrm>
            <a:custGeom>
              <a:avLst/>
              <a:gdLst>
                <a:gd name="T0" fmla="*/ 0 w 227"/>
                <a:gd name="T1" fmla="*/ 272 h 272"/>
                <a:gd name="T2" fmla="*/ 54 w 227"/>
                <a:gd name="T3" fmla="*/ 220 h 272"/>
                <a:gd name="T4" fmla="*/ 124 w 227"/>
                <a:gd name="T5" fmla="*/ 142 h 272"/>
                <a:gd name="T6" fmla="*/ 176 w 227"/>
                <a:gd name="T7" fmla="*/ 76 h 272"/>
                <a:gd name="T8" fmla="*/ 227 w 227"/>
                <a:gd name="T9" fmla="*/ 0 h 272"/>
              </a:gdLst>
              <a:ahLst/>
              <a:cxnLst>
                <a:cxn ang="0">
                  <a:pos x="T0" y="T1"/>
                </a:cxn>
                <a:cxn ang="0">
                  <a:pos x="T2" y="T3"/>
                </a:cxn>
                <a:cxn ang="0">
                  <a:pos x="T4" y="T5"/>
                </a:cxn>
                <a:cxn ang="0">
                  <a:pos x="T6" y="T7"/>
                </a:cxn>
                <a:cxn ang="0">
                  <a:pos x="T8" y="T9"/>
                </a:cxn>
              </a:cxnLst>
              <a:rect l="0" t="0" r="r" b="b"/>
              <a:pathLst>
                <a:path w="227" h="272">
                  <a:moveTo>
                    <a:pt x="0" y="272"/>
                  </a:moveTo>
                  <a:cubicBezTo>
                    <a:pt x="9" y="263"/>
                    <a:pt x="34" y="241"/>
                    <a:pt x="54" y="220"/>
                  </a:cubicBezTo>
                  <a:cubicBezTo>
                    <a:pt x="74" y="199"/>
                    <a:pt x="104" y="166"/>
                    <a:pt x="124" y="142"/>
                  </a:cubicBezTo>
                  <a:cubicBezTo>
                    <a:pt x="144" y="118"/>
                    <a:pt x="159" y="100"/>
                    <a:pt x="176" y="76"/>
                  </a:cubicBezTo>
                  <a:cubicBezTo>
                    <a:pt x="193" y="52"/>
                    <a:pt x="217" y="16"/>
                    <a:pt x="227"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2" name="Freeform 14"/>
            <p:cNvSpPr>
              <a:spLocks noChangeAspect="1"/>
            </p:cNvSpPr>
            <p:nvPr/>
          </p:nvSpPr>
          <p:spPr bwMode="auto">
            <a:xfrm>
              <a:off x="1225" y="1557"/>
              <a:ext cx="22" cy="2"/>
            </a:xfrm>
            <a:custGeom>
              <a:avLst/>
              <a:gdLst>
                <a:gd name="T0" fmla="*/ 33 w 33"/>
                <a:gd name="T1" fmla="*/ 0 h 3"/>
                <a:gd name="T2" fmla="*/ 0 w 33"/>
                <a:gd name="T3" fmla="*/ 3 h 3"/>
              </a:gdLst>
              <a:ahLst/>
              <a:cxnLst>
                <a:cxn ang="0">
                  <a:pos x="T0" y="T1"/>
                </a:cxn>
                <a:cxn ang="0">
                  <a:pos x="T2" y="T3"/>
                </a:cxn>
              </a:cxnLst>
              <a:rect l="0" t="0" r="r" b="b"/>
              <a:pathLst>
                <a:path w="33" h="3">
                  <a:moveTo>
                    <a:pt x="33" y="0"/>
                  </a:moveTo>
                  <a:cubicBezTo>
                    <a:pt x="33" y="0"/>
                    <a:pt x="16" y="1"/>
                    <a:pt x="0" y="3"/>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3" name="Freeform 15"/>
            <p:cNvSpPr>
              <a:spLocks noChangeAspect="1"/>
            </p:cNvSpPr>
            <p:nvPr/>
          </p:nvSpPr>
          <p:spPr bwMode="auto">
            <a:xfrm>
              <a:off x="1225" y="1563"/>
              <a:ext cx="96" cy="81"/>
            </a:xfrm>
            <a:custGeom>
              <a:avLst/>
              <a:gdLst>
                <a:gd name="T0" fmla="*/ 0 w 151"/>
                <a:gd name="T1" fmla="*/ 0 h 119"/>
                <a:gd name="T2" fmla="*/ 3 w 151"/>
                <a:gd name="T3" fmla="*/ 30 h 119"/>
                <a:gd name="T4" fmla="*/ 9 w 151"/>
                <a:gd name="T5" fmla="*/ 57 h 119"/>
                <a:gd name="T6" fmla="*/ 33 w 151"/>
                <a:gd name="T7" fmla="*/ 81 h 119"/>
                <a:gd name="T8" fmla="*/ 54 w 151"/>
                <a:gd name="T9" fmla="*/ 96 h 119"/>
                <a:gd name="T10" fmla="*/ 87 w 151"/>
                <a:gd name="T11" fmla="*/ 111 h 119"/>
                <a:gd name="T12" fmla="*/ 105 w 151"/>
                <a:gd name="T13" fmla="*/ 116 h 119"/>
                <a:gd name="T14" fmla="*/ 129 w 151"/>
                <a:gd name="T15" fmla="*/ 116 h 119"/>
                <a:gd name="T16" fmla="*/ 151 w 151"/>
                <a:gd name="T17"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9">
                  <a:moveTo>
                    <a:pt x="0" y="0"/>
                  </a:moveTo>
                  <a:cubicBezTo>
                    <a:pt x="1" y="5"/>
                    <a:pt x="2" y="21"/>
                    <a:pt x="3" y="30"/>
                  </a:cubicBezTo>
                  <a:cubicBezTo>
                    <a:pt x="4" y="39"/>
                    <a:pt x="4" y="49"/>
                    <a:pt x="9" y="57"/>
                  </a:cubicBezTo>
                  <a:cubicBezTo>
                    <a:pt x="14" y="65"/>
                    <a:pt x="26" y="75"/>
                    <a:pt x="33" y="81"/>
                  </a:cubicBezTo>
                  <a:cubicBezTo>
                    <a:pt x="40" y="87"/>
                    <a:pt x="45" y="91"/>
                    <a:pt x="54" y="96"/>
                  </a:cubicBezTo>
                  <a:cubicBezTo>
                    <a:pt x="63" y="101"/>
                    <a:pt x="79" y="108"/>
                    <a:pt x="87" y="111"/>
                  </a:cubicBezTo>
                  <a:cubicBezTo>
                    <a:pt x="95" y="114"/>
                    <a:pt x="98" y="115"/>
                    <a:pt x="105" y="116"/>
                  </a:cubicBezTo>
                  <a:cubicBezTo>
                    <a:pt x="112" y="117"/>
                    <a:pt x="121" y="119"/>
                    <a:pt x="129" y="116"/>
                  </a:cubicBezTo>
                  <a:cubicBezTo>
                    <a:pt x="137" y="113"/>
                    <a:pt x="147" y="103"/>
                    <a:pt x="151" y="10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4" name="Freeform 16"/>
            <p:cNvSpPr>
              <a:spLocks noChangeAspect="1"/>
            </p:cNvSpPr>
            <p:nvPr/>
          </p:nvSpPr>
          <p:spPr bwMode="auto">
            <a:xfrm>
              <a:off x="1323" y="1618"/>
              <a:ext cx="66" cy="15"/>
            </a:xfrm>
            <a:custGeom>
              <a:avLst/>
              <a:gdLst>
                <a:gd name="T0" fmla="*/ 0 w 105"/>
                <a:gd name="T1" fmla="*/ 15 h 21"/>
                <a:gd name="T2" fmla="*/ 42 w 105"/>
                <a:gd name="T3" fmla="*/ 21 h 21"/>
                <a:gd name="T4" fmla="*/ 84 w 105"/>
                <a:gd name="T5" fmla="*/ 12 h 21"/>
                <a:gd name="T6" fmla="*/ 105 w 105"/>
                <a:gd name="T7" fmla="*/ 0 h 21"/>
              </a:gdLst>
              <a:ahLst/>
              <a:cxnLst>
                <a:cxn ang="0">
                  <a:pos x="T0" y="T1"/>
                </a:cxn>
                <a:cxn ang="0">
                  <a:pos x="T2" y="T3"/>
                </a:cxn>
                <a:cxn ang="0">
                  <a:pos x="T4" y="T5"/>
                </a:cxn>
                <a:cxn ang="0">
                  <a:pos x="T6" y="T7"/>
                </a:cxn>
              </a:cxnLst>
              <a:rect l="0" t="0" r="r" b="b"/>
              <a:pathLst>
                <a:path w="105" h="21">
                  <a:moveTo>
                    <a:pt x="0" y="15"/>
                  </a:moveTo>
                  <a:cubicBezTo>
                    <a:pt x="14" y="18"/>
                    <a:pt x="28" y="21"/>
                    <a:pt x="42" y="21"/>
                  </a:cubicBezTo>
                  <a:cubicBezTo>
                    <a:pt x="56" y="21"/>
                    <a:pt x="74" y="15"/>
                    <a:pt x="84" y="12"/>
                  </a:cubicBezTo>
                  <a:cubicBezTo>
                    <a:pt x="94" y="9"/>
                    <a:pt x="102" y="2"/>
                    <a:pt x="105"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5" name="Freeform 17"/>
            <p:cNvSpPr>
              <a:spLocks noChangeAspect="1"/>
            </p:cNvSpPr>
            <p:nvPr/>
          </p:nvSpPr>
          <p:spPr bwMode="auto">
            <a:xfrm>
              <a:off x="1328" y="1618"/>
              <a:ext cx="66" cy="353"/>
            </a:xfrm>
            <a:custGeom>
              <a:avLst/>
              <a:gdLst>
                <a:gd name="T0" fmla="*/ 101 w 101"/>
                <a:gd name="T1" fmla="*/ 0 h 521"/>
                <a:gd name="T2" fmla="*/ 47 w 101"/>
                <a:gd name="T3" fmla="*/ 141 h 521"/>
                <a:gd name="T4" fmla="*/ 42 w 101"/>
                <a:gd name="T5" fmla="*/ 245 h 521"/>
                <a:gd name="T6" fmla="*/ 12 w 101"/>
                <a:gd name="T7" fmla="*/ 347 h 521"/>
                <a:gd name="T8" fmla="*/ 0 w 101"/>
                <a:gd name="T9" fmla="*/ 521 h 521"/>
              </a:gdLst>
              <a:ahLst/>
              <a:cxnLst>
                <a:cxn ang="0">
                  <a:pos x="T0" y="T1"/>
                </a:cxn>
                <a:cxn ang="0">
                  <a:pos x="T2" y="T3"/>
                </a:cxn>
                <a:cxn ang="0">
                  <a:pos x="T4" y="T5"/>
                </a:cxn>
                <a:cxn ang="0">
                  <a:pos x="T6" y="T7"/>
                </a:cxn>
                <a:cxn ang="0">
                  <a:pos x="T8" y="T9"/>
                </a:cxn>
              </a:cxnLst>
              <a:rect l="0" t="0" r="r" b="b"/>
              <a:pathLst>
                <a:path w="101" h="521">
                  <a:moveTo>
                    <a:pt x="101" y="0"/>
                  </a:moveTo>
                  <a:cubicBezTo>
                    <a:pt x="92" y="23"/>
                    <a:pt x="57" y="100"/>
                    <a:pt x="47" y="141"/>
                  </a:cubicBezTo>
                  <a:cubicBezTo>
                    <a:pt x="37" y="182"/>
                    <a:pt x="48" y="211"/>
                    <a:pt x="42" y="245"/>
                  </a:cubicBezTo>
                  <a:cubicBezTo>
                    <a:pt x="36" y="279"/>
                    <a:pt x="19" y="301"/>
                    <a:pt x="12" y="347"/>
                  </a:cubicBezTo>
                  <a:cubicBezTo>
                    <a:pt x="5" y="393"/>
                    <a:pt x="2" y="485"/>
                    <a:pt x="0" y="52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6" name="Freeform 18"/>
            <p:cNvSpPr>
              <a:spLocks noChangeAspect="1"/>
            </p:cNvSpPr>
            <p:nvPr/>
          </p:nvSpPr>
          <p:spPr bwMode="auto">
            <a:xfrm>
              <a:off x="1075" y="1885"/>
              <a:ext cx="292" cy="268"/>
            </a:xfrm>
            <a:custGeom>
              <a:avLst/>
              <a:gdLst>
                <a:gd name="T0" fmla="*/ 460 w 460"/>
                <a:gd name="T1" fmla="*/ 0 h 391"/>
                <a:gd name="T2" fmla="*/ 418 w 460"/>
                <a:gd name="T3" fmla="*/ 90 h 391"/>
                <a:gd name="T4" fmla="*/ 382 w 460"/>
                <a:gd name="T5" fmla="*/ 150 h 391"/>
                <a:gd name="T6" fmla="*/ 298 w 460"/>
                <a:gd name="T7" fmla="*/ 258 h 391"/>
                <a:gd name="T8" fmla="*/ 196 w 460"/>
                <a:gd name="T9" fmla="*/ 306 h 391"/>
                <a:gd name="T10" fmla="*/ 108 w 460"/>
                <a:gd name="T11" fmla="*/ 331 h 391"/>
                <a:gd name="T12" fmla="*/ 48 w 460"/>
                <a:gd name="T13" fmla="*/ 358 h 391"/>
                <a:gd name="T14" fmla="*/ 0 w 460"/>
                <a:gd name="T15" fmla="*/ 391 h 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391">
                  <a:moveTo>
                    <a:pt x="460" y="0"/>
                  </a:moveTo>
                  <a:cubicBezTo>
                    <a:pt x="453" y="15"/>
                    <a:pt x="431" y="65"/>
                    <a:pt x="418" y="90"/>
                  </a:cubicBezTo>
                  <a:cubicBezTo>
                    <a:pt x="405" y="115"/>
                    <a:pt x="402" y="122"/>
                    <a:pt x="382" y="150"/>
                  </a:cubicBezTo>
                  <a:cubicBezTo>
                    <a:pt x="362" y="178"/>
                    <a:pt x="329" y="232"/>
                    <a:pt x="298" y="258"/>
                  </a:cubicBezTo>
                  <a:cubicBezTo>
                    <a:pt x="267" y="284"/>
                    <a:pt x="228" y="294"/>
                    <a:pt x="196" y="306"/>
                  </a:cubicBezTo>
                  <a:cubicBezTo>
                    <a:pt x="164" y="318"/>
                    <a:pt x="133" y="322"/>
                    <a:pt x="108" y="331"/>
                  </a:cubicBezTo>
                  <a:cubicBezTo>
                    <a:pt x="83" y="340"/>
                    <a:pt x="66" y="348"/>
                    <a:pt x="48" y="358"/>
                  </a:cubicBezTo>
                  <a:cubicBezTo>
                    <a:pt x="30" y="368"/>
                    <a:pt x="15" y="379"/>
                    <a:pt x="0" y="39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7" name="Freeform 19"/>
            <p:cNvSpPr>
              <a:spLocks noChangeAspect="1"/>
            </p:cNvSpPr>
            <p:nvPr/>
          </p:nvSpPr>
          <p:spPr bwMode="auto">
            <a:xfrm>
              <a:off x="1083" y="1842"/>
              <a:ext cx="553" cy="416"/>
            </a:xfrm>
            <a:custGeom>
              <a:avLst/>
              <a:gdLst>
                <a:gd name="T0" fmla="*/ 0 w 873"/>
                <a:gd name="T1" fmla="*/ 600 h 606"/>
                <a:gd name="T2" fmla="*/ 117 w 873"/>
                <a:gd name="T3" fmla="*/ 606 h 606"/>
                <a:gd name="T4" fmla="*/ 249 w 873"/>
                <a:gd name="T5" fmla="*/ 600 h 606"/>
                <a:gd name="T6" fmla="*/ 363 w 873"/>
                <a:gd name="T7" fmla="*/ 582 h 606"/>
                <a:gd name="T8" fmla="*/ 478 w 873"/>
                <a:gd name="T9" fmla="*/ 554 h 606"/>
                <a:gd name="T10" fmla="*/ 576 w 873"/>
                <a:gd name="T11" fmla="*/ 462 h 606"/>
                <a:gd name="T12" fmla="*/ 672 w 873"/>
                <a:gd name="T13" fmla="*/ 354 h 606"/>
                <a:gd name="T14" fmla="*/ 748 w 873"/>
                <a:gd name="T15" fmla="*/ 242 h 606"/>
                <a:gd name="T16" fmla="*/ 825 w 873"/>
                <a:gd name="T17" fmla="*/ 102 h 606"/>
                <a:gd name="T18" fmla="*/ 873 w 873"/>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3" h="606">
                  <a:moveTo>
                    <a:pt x="0" y="600"/>
                  </a:moveTo>
                  <a:cubicBezTo>
                    <a:pt x="38" y="603"/>
                    <a:pt x="76" y="606"/>
                    <a:pt x="117" y="606"/>
                  </a:cubicBezTo>
                  <a:cubicBezTo>
                    <a:pt x="158" y="606"/>
                    <a:pt x="208" y="604"/>
                    <a:pt x="249" y="600"/>
                  </a:cubicBezTo>
                  <a:cubicBezTo>
                    <a:pt x="290" y="596"/>
                    <a:pt x="325" y="590"/>
                    <a:pt x="363" y="582"/>
                  </a:cubicBezTo>
                  <a:cubicBezTo>
                    <a:pt x="401" y="574"/>
                    <a:pt x="442" y="574"/>
                    <a:pt x="478" y="554"/>
                  </a:cubicBezTo>
                  <a:cubicBezTo>
                    <a:pt x="514" y="534"/>
                    <a:pt x="544" y="495"/>
                    <a:pt x="576" y="462"/>
                  </a:cubicBezTo>
                  <a:cubicBezTo>
                    <a:pt x="608" y="429"/>
                    <a:pt x="643" y="391"/>
                    <a:pt x="672" y="354"/>
                  </a:cubicBezTo>
                  <a:cubicBezTo>
                    <a:pt x="701" y="317"/>
                    <a:pt x="722" y="284"/>
                    <a:pt x="748" y="242"/>
                  </a:cubicBezTo>
                  <a:cubicBezTo>
                    <a:pt x="774" y="200"/>
                    <a:pt x="804" y="142"/>
                    <a:pt x="825" y="102"/>
                  </a:cubicBezTo>
                  <a:cubicBezTo>
                    <a:pt x="846" y="62"/>
                    <a:pt x="863" y="21"/>
                    <a:pt x="873"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8" name="Freeform 20"/>
            <p:cNvSpPr>
              <a:spLocks noChangeAspect="1"/>
            </p:cNvSpPr>
            <p:nvPr/>
          </p:nvSpPr>
          <p:spPr bwMode="auto">
            <a:xfrm>
              <a:off x="1116" y="1626"/>
              <a:ext cx="263" cy="294"/>
            </a:xfrm>
            <a:custGeom>
              <a:avLst/>
              <a:gdLst>
                <a:gd name="T0" fmla="*/ 0 w 441"/>
                <a:gd name="T1" fmla="*/ 355 h 355"/>
                <a:gd name="T2" fmla="*/ 66 w 441"/>
                <a:gd name="T3" fmla="*/ 307 h 355"/>
                <a:gd name="T4" fmla="*/ 148 w 441"/>
                <a:gd name="T5" fmla="*/ 265 h 355"/>
                <a:gd name="T6" fmla="*/ 246 w 441"/>
                <a:gd name="T7" fmla="*/ 208 h 355"/>
                <a:gd name="T8" fmla="*/ 318 w 441"/>
                <a:gd name="T9" fmla="*/ 160 h 355"/>
                <a:gd name="T10" fmla="*/ 374 w 441"/>
                <a:gd name="T11" fmla="*/ 97 h 355"/>
                <a:gd name="T12" fmla="*/ 407 w 441"/>
                <a:gd name="T13" fmla="*/ 52 h 355"/>
                <a:gd name="T14" fmla="*/ 441 w 441"/>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355">
                  <a:moveTo>
                    <a:pt x="0" y="355"/>
                  </a:moveTo>
                  <a:cubicBezTo>
                    <a:pt x="21" y="338"/>
                    <a:pt x="42" y="322"/>
                    <a:pt x="66" y="307"/>
                  </a:cubicBezTo>
                  <a:cubicBezTo>
                    <a:pt x="90" y="292"/>
                    <a:pt x="118" y="281"/>
                    <a:pt x="148" y="265"/>
                  </a:cubicBezTo>
                  <a:cubicBezTo>
                    <a:pt x="177" y="249"/>
                    <a:pt x="218" y="225"/>
                    <a:pt x="246" y="208"/>
                  </a:cubicBezTo>
                  <a:cubicBezTo>
                    <a:pt x="275" y="191"/>
                    <a:pt x="298" y="178"/>
                    <a:pt x="318" y="160"/>
                  </a:cubicBezTo>
                  <a:cubicBezTo>
                    <a:pt x="339" y="142"/>
                    <a:pt x="359" y="115"/>
                    <a:pt x="374" y="97"/>
                  </a:cubicBezTo>
                  <a:cubicBezTo>
                    <a:pt x="389" y="79"/>
                    <a:pt x="396" y="68"/>
                    <a:pt x="407" y="52"/>
                  </a:cubicBezTo>
                  <a:cubicBezTo>
                    <a:pt x="418" y="36"/>
                    <a:pt x="434" y="11"/>
                    <a:pt x="441"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49" name="Freeform 21"/>
            <p:cNvSpPr>
              <a:spLocks noChangeAspect="1"/>
            </p:cNvSpPr>
            <p:nvPr/>
          </p:nvSpPr>
          <p:spPr bwMode="auto">
            <a:xfrm>
              <a:off x="1153" y="1938"/>
              <a:ext cx="176" cy="66"/>
            </a:xfrm>
            <a:custGeom>
              <a:avLst/>
              <a:gdLst>
                <a:gd name="T0" fmla="*/ 0 w 301"/>
                <a:gd name="T1" fmla="*/ 100 h 100"/>
                <a:gd name="T2" fmla="*/ 75 w 301"/>
                <a:gd name="T3" fmla="*/ 94 h 100"/>
                <a:gd name="T4" fmla="*/ 125 w 301"/>
                <a:gd name="T5" fmla="*/ 92 h 100"/>
                <a:gd name="T6" fmla="*/ 163 w 301"/>
                <a:gd name="T7" fmla="*/ 78 h 100"/>
                <a:gd name="T8" fmla="*/ 241 w 301"/>
                <a:gd name="T9" fmla="*/ 48 h 100"/>
                <a:gd name="T10" fmla="*/ 301 w 301"/>
                <a:gd name="T11" fmla="*/ 0 h 100"/>
              </a:gdLst>
              <a:ahLst/>
              <a:cxnLst>
                <a:cxn ang="0">
                  <a:pos x="T0" y="T1"/>
                </a:cxn>
                <a:cxn ang="0">
                  <a:pos x="T2" y="T3"/>
                </a:cxn>
                <a:cxn ang="0">
                  <a:pos x="T4" y="T5"/>
                </a:cxn>
                <a:cxn ang="0">
                  <a:pos x="T6" y="T7"/>
                </a:cxn>
                <a:cxn ang="0">
                  <a:pos x="T8" y="T9"/>
                </a:cxn>
                <a:cxn ang="0">
                  <a:pos x="T10" y="T11"/>
                </a:cxn>
              </a:cxnLst>
              <a:rect l="0" t="0" r="r" b="b"/>
              <a:pathLst>
                <a:path w="301" h="100">
                  <a:moveTo>
                    <a:pt x="0" y="100"/>
                  </a:moveTo>
                  <a:cubicBezTo>
                    <a:pt x="24" y="98"/>
                    <a:pt x="54" y="95"/>
                    <a:pt x="75" y="94"/>
                  </a:cubicBezTo>
                  <a:cubicBezTo>
                    <a:pt x="96" y="93"/>
                    <a:pt x="110" y="95"/>
                    <a:pt x="125" y="92"/>
                  </a:cubicBezTo>
                  <a:cubicBezTo>
                    <a:pt x="140" y="89"/>
                    <a:pt x="144" y="85"/>
                    <a:pt x="163" y="78"/>
                  </a:cubicBezTo>
                  <a:cubicBezTo>
                    <a:pt x="182" y="71"/>
                    <a:pt x="218" y="61"/>
                    <a:pt x="241" y="48"/>
                  </a:cubicBezTo>
                  <a:cubicBezTo>
                    <a:pt x="264" y="35"/>
                    <a:pt x="289" y="10"/>
                    <a:pt x="301"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0" name="Freeform 22"/>
            <p:cNvSpPr>
              <a:spLocks noChangeAspect="1"/>
            </p:cNvSpPr>
            <p:nvPr/>
          </p:nvSpPr>
          <p:spPr bwMode="auto">
            <a:xfrm>
              <a:off x="1113" y="1920"/>
              <a:ext cx="40" cy="89"/>
            </a:xfrm>
            <a:custGeom>
              <a:avLst/>
              <a:gdLst>
                <a:gd name="T0" fmla="*/ 0 w 63"/>
                <a:gd name="T1" fmla="*/ 0 h 132"/>
                <a:gd name="T2" fmla="*/ 42 w 63"/>
                <a:gd name="T3" fmla="*/ 30 h 132"/>
                <a:gd name="T4" fmla="*/ 57 w 63"/>
                <a:gd name="T5" fmla="*/ 60 h 132"/>
                <a:gd name="T6" fmla="*/ 63 w 63"/>
                <a:gd name="T7" fmla="*/ 90 h 132"/>
                <a:gd name="T8" fmla="*/ 60 w 63"/>
                <a:gd name="T9" fmla="*/ 111 h 132"/>
                <a:gd name="T10" fmla="*/ 57 w 63"/>
                <a:gd name="T11" fmla="*/ 132 h 132"/>
              </a:gdLst>
              <a:ahLst/>
              <a:cxnLst>
                <a:cxn ang="0">
                  <a:pos x="T0" y="T1"/>
                </a:cxn>
                <a:cxn ang="0">
                  <a:pos x="T2" y="T3"/>
                </a:cxn>
                <a:cxn ang="0">
                  <a:pos x="T4" y="T5"/>
                </a:cxn>
                <a:cxn ang="0">
                  <a:pos x="T6" y="T7"/>
                </a:cxn>
                <a:cxn ang="0">
                  <a:pos x="T8" y="T9"/>
                </a:cxn>
                <a:cxn ang="0">
                  <a:pos x="T10" y="T11"/>
                </a:cxn>
              </a:cxnLst>
              <a:rect l="0" t="0" r="r" b="b"/>
              <a:pathLst>
                <a:path w="63" h="132">
                  <a:moveTo>
                    <a:pt x="0" y="0"/>
                  </a:moveTo>
                  <a:cubicBezTo>
                    <a:pt x="16" y="10"/>
                    <a:pt x="33" y="20"/>
                    <a:pt x="42" y="30"/>
                  </a:cubicBezTo>
                  <a:cubicBezTo>
                    <a:pt x="51" y="40"/>
                    <a:pt x="54" y="50"/>
                    <a:pt x="57" y="60"/>
                  </a:cubicBezTo>
                  <a:cubicBezTo>
                    <a:pt x="60" y="70"/>
                    <a:pt x="63" y="82"/>
                    <a:pt x="63" y="90"/>
                  </a:cubicBezTo>
                  <a:cubicBezTo>
                    <a:pt x="63" y="98"/>
                    <a:pt x="61" y="104"/>
                    <a:pt x="60" y="111"/>
                  </a:cubicBezTo>
                  <a:cubicBezTo>
                    <a:pt x="59" y="118"/>
                    <a:pt x="58" y="128"/>
                    <a:pt x="57" y="13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1" name="Freeform 23"/>
            <p:cNvSpPr>
              <a:spLocks noChangeAspect="1"/>
            </p:cNvSpPr>
            <p:nvPr/>
          </p:nvSpPr>
          <p:spPr bwMode="auto">
            <a:xfrm>
              <a:off x="1069" y="2153"/>
              <a:ext cx="13" cy="102"/>
            </a:xfrm>
            <a:custGeom>
              <a:avLst/>
              <a:gdLst>
                <a:gd name="T0" fmla="*/ 7 w 21"/>
                <a:gd name="T1" fmla="*/ 0 h 148"/>
                <a:gd name="T2" fmla="*/ 1 w 21"/>
                <a:gd name="T3" fmla="*/ 54 h 148"/>
                <a:gd name="T4" fmla="*/ 1 w 21"/>
                <a:gd name="T5" fmla="*/ 94 h 148"/>
                <a:gd name="T6" fmla="*/ 9 w 21"/>
                <a:gd name="T7" fmla="*/ 130 h 148"/>
                <a:gd name="T8" fmla="*/ 21 w 21"/>
                <a:gd name="T9" fmla="*/ 148 h 148"/>
              </a:gdLst>
              <a:ahLst/>
              <a:cxnLst>
                <a:cxn ang="0">
                  <a:pos x="T0" y="T1"/>
                </a:cxn>
                <a:cxn ang="0">
                  <a:pos x="T2" y="T3"/>
                </a:cxn>
                <a:cxn ang="0">
                  <a:pos x="T4" y="T5"/>
                </a:cxn>
                <a:cxn ang="0">
                  <a:pos x="T6" y="T7"/>
                </a:cxn>
                <a:cxn ang="0">
                  <a:pos x="T8" y="T9"/>
                </a:cxn>
              </a:cxnLst>
              <a:rect l="0" t="0" r="r" b="b"/>
              <a:pathLst>
                <a:path w="21" h="148">
                  <a:moveTo>
                    <a:pt x="7" y="0"/>
                  </a:moveTo>
                  <a:cubicBezTo>
                    <a:pt x="4" y="19"/>
                    <a:pt x="2" y="38"/>
                    <a:pt x="1" y="54"/>
                  </a:cubicBezTo>
                  <a:cubicBezTo>
                    <a:pt x="0" y="70"/>
                    <a:pt x="0" y="81"/>
                    <a:pt x="1" y="94"/>
                  </a:cubicBezTo>
                  <a:cubicBezTo>
                    <a:pt x="2" y="107"/>
                    <a:pt x="6" y="121"/>
                    <a:pt x="9" y="130"/>
                  </a:cubicBezTo>
                  <a:cubicBezTo>
                    <a:pt x="12" y="139"/>
                    <a:pt x="19" y="145"/>
                    <a:pt x="21" y="14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2" name="Freeform 24"/>
            <p:cNvSpPr>
              <a:spLocks noChangeAspect="1"/>
            </p:cNvSpPr>
            <p:nvPr/>
          </p:nvSpPr>
          <p:spPr bwMode="auto">
            <a:xfrm>
              <a:off x="1021" y="2154"/>
              <a:ext cx="59" cy="101"/>
            </a:xfrm>
            <a:custGeom>
              <a:avLst/>
              <a:gdLst>
                <a:gd name="T0" fmla="*/ 85 w 93"/>
                <a:gd name="T1" fmla="*/ 0 h 146"/>
                <a:gd name="T2" fmla="*/ 49 w 93"/>
                <a:gd name="T3" fmla="*/ 8 h 146"/>
                <a:gd name="T4" fmla="*/ 27 w 93"/>
                <a:gd name="T5" fmla="*/ 14 h 146"/>
                <a:gd name="T6" fmla="*/ 13 w 93"/>
                <a:gd name="T7" fmla="*/ 24 h 146"/>
                <a:gd name="T8" fmla="*/ 3 w 93"/>
                <a:gd name="T9" fmla="*/ 52 h 146"/>
                <a:gd name="T10" fmla="*/ 1 w 93"/>
                <a:gd name="T11" fmla="*/ 84 h 146"/>
                <a:gd name="T12" fmla="*/ 7 w 93"/>
                <a:gd name="T13" fmla="*/ 114 h 146"/>
                <a:gd name="T14" fmla="*/ 17 w 93"/>
                <a:gd name="T15" fmla="*/ 134 h 146"/>
                <a:gd name="T16" fmla="*/ 41 w 93"/>
                <a:gd name="T17" fmla="*/ 140 h 146"/>
                <a:gd name="T18" fmla="*/ 75 w 93"/>
                <a:gd name="T19" fmla="*/ 144 h 146"/>
                <a:gd name="T20" fmla="*/ 93 w 93"/>
                <a:gd name="T2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46">
                  <a:moveTo>
                    <a:pt x="85" y="0"/>
                  </a:moveTo>
                  <a:cubicBezTo>
                    <a:pt x="72" y="3"/>
                    <a:pt x="59" y="6"/>
                    <a:pt x="49" y="8"/>
                  </a:cubicBezTo>
                  <a:cubicBezTo>
                    <a:pt x="39" y="10"/>
                    <a:pt x="33" y="11"/>
                    <a:pt x="27" y="14"/>
                  </a:cubicBezTo>
                  <a:cubicBezTo>
                    <a:pt x="21" y="17"/>
                    <a:pt x="17" y="18"/>
                    <a:pt x="13" y="24"/>
                  </a:cubicBezTo>
                  <a:cubicBezTo>
                    <a:pt x="9" y="30"/>
                    <a:pt x="5" y="42"/>
                    <a:pt x="3" y="52"/>
                  </a:cubicBezTo>
                  <a:cubicBezTo>
                    <a:pt x="1" y="62"/>
                    <a:pt x="0" y="74"/>
                    <a:pt x="1" y="84"/>
                  </a:cubicBezTo>
                  <a:cubicBezTo>
                    <a:pt x="2" y="94"/>
                    <a:pt x="4" y="106"/>
                    <a:pt x="7" y="114"/>
                  </a:cubicBezTo>
                  <a:cubicBezTo>
                    <a:pt x="10" y="122"/>
                    <a:pt x="11" y="130"/>
                    <a:pt x="17" y="134"/>
                  </a:cubicBezTo>
                  <a:cubicBezTo>
                    <a:pt x="23" y="138"/>
                    <a:pt x="31" y="138"/>
                    <a:pt x="41" y="140"/>
                  </a:cubicBezTo>
                  <a:cubicBezTo>
                    <a:pt x="51" y="142"/>
                    <a:pt x="66" y="143"/>
                    <a:pt x="75" y="144"/>
                  </a:cubicBezTo>
                  <a:cubicBezTo>
                    <a:pt x="84" y="145"/>
                    <a:pt x="88" y="145"/>
                    <a:pt x="93" y="146"/>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3" name="Freeform 25"/>
            <p:cNvSpPr>
              <a:spLocks noChangeAspect="1"/>
            </p:cNvSpPr>
            <p:nvPr/>
          </p:nvSpPr>
          <p:spPr bwMode="auto">
            <a:xfrm>
              <a:off x="1047" y="1915"/>
              <a:ext cx="101" cy="104"/>
            </a:xfrm>
            <a:custGeom>
              <a:avLst/>
              <a:gdLst>
                <a:gd name="T0" fmla="*/ 107 w 159"/>
                <a:gd name="T1" fmla="*/ 0 h 151"/>
                <a:gd name="T2" fmla="*/ 85 w 159"/>
                <a:gd name="T3" fmla="*/ 24 h 151"/>
                <a:gd name="T4" fmla="*/ 59 w 159"/>
                <a:gd name="T5" fmla="*/ 40 h 151"/>
                <a:gd name="T6" fmla="*/ 45 w 159"/>
                <a:gd name="T7" fmla="*/ 50 h 151"/>
                <a:gd name="T8" fmla="*/ 33 w 159"/>
                <a:gd name="T9" fmla="*/ 58 h 151"/>
                <a:gd name="T10" fmla="*/ 15 w 159"/>
                <a:gd name="T11" fmla="*/ 66 h 151"/>
                <a:gd name="T12" fmla="*/ 1 w 159"/>
                <a:gd name="T13" fmla="*/ 76 h 151"/>
                <a:gd name="T14" fmla="*/ 21 w 159"/>
                <a:gd name="T15" fmla="*/ 90 h 151"/>
                <a:gd name="T16" fmla="*/ 43 w 159"/>
                <a:gd name="T17" fmla="*/ 106 h 151"/>
                <a:gd name="T18" fmla="*/ 53 w 159"/>
                <a:gd name="T19" fmla="*/ 120 h 151"/>
                <a:gd name="T20" fmla="*/ 61 w 159"/>
                <a:gd name="T21" fmla="*/ 136 h 151"/>
                <a:gd name="T22" fmla="*/ 75 w 159"/>
                <a:gd name="T23" fmla="*/ 150 h 151"/>
                <a:gd name="T24" fmla="*/ 99 w 159"/>
                <a:gd name="T25" fmla="*/ 142 h 151"/>
                <a:gd name="T26" fmla="*/ 127 w 159"/>
                <a:gd name="T27" fmla="*/ 134 h 151"/>
                <a:gd name="T28" fmla="*/ 145 w 159"/>
                <a:gd name="T29" fmla="*/ 132 h 151"/>
                <a:gd name="T30" fmla="*/ 159 w 159"/>
                <a:gd name="T31"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51">
                  <a:moveTo>
                    <a:pt x="107" y="0"/>
                  </a:moveTo>
                  <a:cubicBezTo>
                    <a:pt x="100" y="8"/>
                    <a:pt x="93" y="17"/>
                    <a:pt x="85" y="24"/>
                  </a:cubicBezTo>
                  <a:cubicBezTo>
                    <a:pt x="77" y="31"/>
                    <a:pt x="66" y="36"/>
                    <a:pt x="59" y="40"/>
                  </a:cubicBezTo>
                  <a:cubicBezTo>
                    <a:pt x="52" y="44"/>
                    <a:pt x="49" y="47"/>
                    <a:pt x="45" y="50"/>
                  </a:cubicBezTo>
                  <a:cubicBezTo>
                    <a:pt x="41" y="53"/>
                    <a:pt x="38" y="55"/>
                    <a:pt x="33" y="58"/>
                  </a:cubicBezTo>
                  <a:cubicBezTo>
                    <a:pt x="28" y="61"/>
                    <a:pt x="20" y="63"/>
                    <a:pt x="15" y="66"/>
                  </a:cubicBezTo>
                  <a:cubicBezTo>
                    <a:pt x="10" y="69"/>
                    <a:pt x="0" y="72"/>
                    <a:pt x="1" y="76"/>
                  </a:cubicBezTo>
                  <a:cubicBezTo>
                    <a:pt x="2" y="80"/>
                    <a:pt x="14" y="85"/>
                    <a:pt x="21" y="90"/>
                  </a:cubicBezTo>
                  <a:cubicBezTo>
                    <a:pt x="28" y="95"/>
                    <a:pt x="38" y="101"/>
                    <a:pt x="43" y="106"/>
                  </a:cubicBezTo>
                  <a:cubicBezTo>
                    <a:pt x="48" y="111"/>
                    <a:pt x="50" y="115"/>
                    <a:pt x="53" y="120"/>
                  </a:cubicBezTo>
                  <a:cubicBezTo>
                    <a:pt x="56" y="125"/>
                    <a:pt x="57" y="131"/>
                    <a:pt x="61" y="136"/>
                  </a:cubicBezTo>
                  <a:cubicBezTo>
                    <a:pt x="65" y="141"/>
                    <a:pt x="69" y="149"/>
                    <a:pt x="75" y="150"/>
                  </a:cubicBezTo>
                  <a:cubicBezTo>
                    <a:pt x="81" y="151"/>
                    <a:pt x="90" y="145"/>
                    <a:pt x="99" y="142"/>
                  </a:cubicBezTo>
                  <a:cubicBezTo>
                    <a:pt x="108" y="139"/>
                    <a:pt x="119" y="136"/>
                    <a:pt x="127" y="134"/>
                  </a:cubicBezTo>
                  <a:cubicBezTo>
                    <a:pt x="135" y="132"/>
                    <a:pt x="140" y="132"/>
                    <a:pt x="145" y="132"/>
                  </a:cubicBezTo>
                  <a:cubicBezTo>
                    <a:pt x="150" y="132"/>
                    <a:pt x="155" y="132"/>
                    <a:pt x="159" y="13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4" name="Freeform 26"/>
            <p:cNvSpPr>
              <a:spLocks noChangeAspect="1"/>
            </p:cNvSpPr>
            <p:nvPr/>
          </p:nvSpPr>
          <p:spPr bwMode="auto">
            <a:xfrm>
              <a:off x="880" y="2129"/>
              <a:ext cx="154" cy="116"/>
            </a:xfrm>
            <a:custGeom>
              <a:avLst/>
              <a:gdLst>
                <a:gd name="T0" fmla="*/ 233 w 243"/>
                <a:gd name="T1" fmla="*/ 168 h 168"/>
                <a:gd name="T2" fmla="*/ 179 w 243"/>
                <a:gd name="T3" fmla="*/ 158 h 168"/>
                <a:gd name="T4" fmla="*/ 137 w 243"/>
                <a:gd name="T5" fmla="*/ 136 h 168"/>
                <a:gd name="T6" fmla="*/ 97 w 243"/>
                <a:gd name="T7" fmla="*/ 108 h 168"/>
                <a:gd name="T8" fmla="*/ 73 w 243"/>
                <a:gd name="T9" fmla="*/ 90 h 168"/>
                <a:gd name="T10" fmla="*/ 35 w 243"/>
                <a:gd name="T11" fmla="*/ 66 h 168"/>
                <a:gd name="T12" fmla="*/ 13 w 243"/>
                <a:gd name="T13" fmla="*/ 50 h 168"/>
                <a:gd name="T14" fmla="*/ 3 w 243"/>
                <a:gd name="T15" fmla="*/ 40 h 168"/>
                <a:gd name="T16" fmla="*/ 1 w 243"/>
                <a:gd name="T17" fmla="*/ 26 h 168"/>
                <a:gd name="T18" fmla="*/ 11 w 243"/>
                <a:gd name="T19" fmla="*/ 4 h 168"/>
                <a:gd name="T20" fmla="*/ 31 w 243"/>
                <a:gd name="T21" fmla="*/ 4 h 168"/>
                <a:gd name="T22" fmla="*/ 55 w 243"/>
                <a:gd name="T23" fmla="*/ 4 h 168"/>
                <a:gd name="T24" fmla="*/ 89 w 243"/>
                <a:gd name="T25" fmla="*/ 8 h 168"/>
                <a:gd name="T26" fmla="*/ 127 w 243"/>
                <a:gd name="T27" fmla="*/ 20 h 168"/>
                <a:gd name="T28" fmla="*/ 155 w 243"/>
                <a:gd name="T29" fmla="*/ 22 h 168"/>
                <a:gd name="T30" fmla="*/ 175 w 243"/>
                <a:gd name="T31" fmla="*/ 20 h 168"/>
                <a:gd name="T32" fmla="*/ 195 w 243"/>
                <a:gd name="T33" fmla="*/ 20 h 168"/>
                <a:gd name="T34" fmla="*/ 211 w 243"/>
                <a:gd name="T35" fmla="*/ 26 h 168"/>
                <a:gd name="T36" fmla="*/ 227 w 243"/>
                <a:gd name="T37" fmla="*/ 32 h 168"/>
                <a:gd name="T38" fmla="*/ 243 w 243"/>
                <a:gd name="T3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168">
                  <a:moveTo>
                    <a:pt x="233" y="168"/>
                  </a:moveTo>
                  <a:cubicBezTo>
                    <a:pt x="214" y="165"/>
                    <a:pt x="195" y="163"/>
                    <a:pt x="179" y="158"/>
                  </a:cubicBezTo>
                  <a:cubicBezTo>
                    <a:pt x="163" y="153"/>
                    <a:pt x="151" y="144"/>
                    <a:pt x="137" y="136"/>
                  </a:cubicBezTo>
                  <a:cubicBezTo>
                    <a:pt x="123" y="128"/>
                    <a:pt x="108" y="116"/>
                    <a:pt x="97" y="108"/>
                  </a:cubicBezTo>
                  <a:cubicBezTo>
                    <a:pt x="86" y="100"/>
                    <a:pt x="83" y="97"/>
                    <a:pt x="73" y="90"/>
                  </a:cubicBezTo>
                  <a:cubicBezTo>
                    <a:pt x="63" y="83"/>
                    <a:pt x="45" y="73"/>
                    <a:pt x="35" y="66"/>
                  </a:cubicBezTo>
                  <a:cubicBezTo>
                    <a:pt x="25" y="59"/>
                    <a:pt x="18" y="54"/>
                    <a:pt x="13" y="50"/>
                  </a:cubicBezTo>
                  <a:cubicBezTo>
                    <a:pt x="8" y="46"/>
                    <a:pt x="5" y="44"/>
                    <a:pt x="3" y="40"/>
                  </a:cubicBezTo>
                  <a:cubicBezTo>
                    <a:pt x="1" y="36"/>
                    <a:pt x="0" y="32"/>
                    <a:pt x="1" y="26"/>
                  </a:cubicBezTo>
                  <a:cubicBezTo>
                    <a:pt x="2" y="20"/>
                    <a:pt x="6" y="8"/>
                    <a:pt x="11" y="4"/>
                  </a:cubicBezTo>
                  <a:cubicBezTo>
                    <a:pt x="16" y="0"/>
                    <a:pt x="24" y="4"/>
                    <a:pt x="31" y="4"/>
                  </a:cubicBezTo>
                  <a:cubicBezTo>
                    <a:pt x="38" y="4"/>
                    <a:pt x="45" y="3"/>
                    <a:pt x="55" y="4"/>
                  </a:cubicBezTo>
                  <a:cubicBezTo>
                    <a:pt x="65" y="5"/>
                    <a:pt x="77" y="5"/>
                    <a:pt x="89" y="8"/>
                  </a:cubicBezTo>
                  <a:cubicBezTo>
                    <a:pt x="101" y="11"/>
                    <a:pt x="116" y="18"/>
                    <a:pt x="127" y="20"/>
                  </a:cubicBezTo>
                  <a:cubicBezTo>
                    <a:pt x="138" y="22"/>
                    <a:pt x="147" y="22"/>
                    <a:pt x="155" y="22"/>
                  </a:cubicBezTo>
                  <a:cubicBezTo>
                    <a:pt x="163" y="22"/>
                    <a:pt x="168" y="20"/>
                    <a:pt x="175" y="20"/>
                  </a:cubicBezTo>
                  <a:cubicBezTo>
                    <a:pt x="182" y="20"/>
                    <a:pt x="189" y="19"/>
                    <a:pt x="195" y="20"/>
                  </a:cubicBezTo>
                  <a:cubicBezTo>
                    <a:pt x="201" y="21"/>
                    <a:pt x="206" y="24"/>
                    <a:pt x="211" y="26"/>
                  </a:cubicBezTo>
                  <a:cubicBezTo>
                    <a:pt x="216" y="28"/>
                    <a:pt x="222" y="28"/>
                    <a:pt x="227" y="32"/>
                  </a:cubicBezTo>
                  <a:cubicBezTo>
                    <a:pt x="232" y="36"/>
                    <a:pt x="240" y="45"/>
                    <a:pt x="243" y="4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5" name="Freeform 27"/>
            <p:cNvSpPr>
              <a:spLocks noChangeAspect="1"/>
            </p:cNvSpPr>
            <p:nvPr/>
          </p:nvSpPr>
          <p:spPr bwMode="auto">
            <a:xfrm>
              <a:off x="1328" y="2235"/>
              <a:ext cx="29" cy="1154"/>
            </a:xfrm>
            <a:custGeom>
              <a:avLst/>
              <a:gdLst>
                <a:gd name="T0" fmla="*/ 68 w 68"/>
                <a:gd name="T1" fmla="*/ 0 h 1710"/>
                <a:gd name="T2" fmla="*/ 56 w 68"/>
                <a:gd name="T3" fmla="*/ 558 h 1710"/>
                <a:gd name="T4" fmla="*/ 20 w 68"/>
                <a:gd name="T5" fmla="*/ 1044 h 1710"/>
                <a:gd name="T6" fmla="*/ 2 w 68"/>
                <a:gd name="T7" fmla="*/ 1530 h 1710"/>
                <a:gd name="T8" fmla="*/ 8 w 68"/>
                <a:gd name="T9" fmla="*/ 1710 h 1710"/>
              </a:gdLst>
              <a:ahLst/>
              <a:cxnLst>
                <a:cxn ang="0">
                  <a:pos x="T0" y="T1"/>
                </a:cxn>
                <a:cxn ang="0">
                  <a:pos x="T2" y="T3"/>
                </a:cxn>
                <a:cxn ang="0">
                  <a:pos x="T4" y="T5"/>
                </a:cxn>
                <a:cxn ang="0">
                  <a:pos x="T6" y="T7"/>
                </a:cxn>
                <a:cxn ang="0">
                  <a:pos x="T8" y="T9"/>
                </a:cxn>
              </a:cxnLst>
              <a:rect l="0" t="0" r="r" b="b"/>
              <a:pathLst>
                <a:path w="68" h="1710">
                  <a:moveTo>
                    <a:pt x="68" y="0"/>
                  </a:moveTo>
                  <a:cubicBezTo>
                    <a:pt x="66" y="93"/>
                    <a:pt x="64" y="384"/>
                    <a:pt x="56" y="558"/>
                  </a:cubicBezTo>
                  <a:cubicBezTo>
                    <a:pt x="48" y="732"/>
                    <a:pt x="29" y="882"/>
                    <a:pt x="20" y="1044"/>
                  </a:cubicBezTo>
                  <a:cubicBezTo>
                    <a:pt x="11" y="1206"/>
                    <a:pt x="4" y="1419"/>
                    <a:pt x="2" y="1530"/>
                  </a:cubicBezTo>
                  <a:cubicBezTo>
                    <a:pt x="0" y="1641"/>
                    <a:pt x="7" y="1673"/>
                    <a:pt x="8" y="171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6" name="Freeform 28"/>
            <p:cNvSpPr>
              <a:spLocks noChangeAspect="1"/>
            </p:cNvSpPr>
            <p:nvPr/>
          </p:nvSpPr>
          <p:spPr bwMode="auto">
            <a:xfrm>
              <a:off x="1390" y="1473"/>
              <a:ext cx="165" cy="147"/>
            </a:xfrm>
            <a:custGeom>
              <a:avLst/>
              <a:gdLst>
                <a:gd name="T0" fmla="*/ 0 w 258"/>
                <a:gd name="T1" fmla="*/ 216 h 216"/>
                <a:gd name="T2" fmla="*/ 62 w 258"/>
                <a:gd name="T3" fmla="*/ 174 h 216"/>
                <a:gd name="T4" fmla="*/ 110 w 258"/>
                <a:gd name="T5" fmla="*/ 124 h 216"/>
                <a:gd name="T6" fmla="*/ 152 w 258"/>
                <a:gd name="T7" fmla="*/ 82 h 216"/>
                <a:gd name="T8" fmla="*/ 218 w 258"/>
                <a:gd name="T9" fmla="*/ 52 h 216"/>
                <a:gd name="T10" fmla="*/ 248 w 258"/>
                <a:gd name="T11" fmla="*/ 26 h 216"/>
                <a:gd name="T12" fmla="*/ 258 w 258"/>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58" h="216">
                  <a:moveTo>
                    <a:pt x="0" y="216"/>
                  </a:moveTo>
                  <a:cubicBezTo>
                    <a:pt x="22" y="202"/>
                    <a:pt x="44" y="189"/>
                    <a:pt x="62" y="174"/>
                  </a:cubicBezTo>
                  <a:cubicBezTo>
                    <a:pt x="80" y="159"/>
                    <a:pt x="95" y="139"/>
                    <a:pt x="110" y="124"/>
                  </a:cubicBezTo>
                  <a:cubicBezTo>
                    <a:pt x="125" y="109"/>
                    <a:pt x="134" y="94"/>
                    <a:pt x="152" y="82"/>
                  </a:cubicBezTo>
                  <a:cubicBezTo>
                    <a:pt x="170" y="70"/>
                    <a:pt x="202" y="61"/>
                    <a:pt x="218" y="52"/>
                  </a:cubicBezTo>
                  <a:cubicBezTo>
                    <a:pt x="234" y="43"/>
                    <a:pt x="241" y="35"/>
                    <a:pt x="248" y="26"/>
                  </a:cubicBezTo>
                  <a:cubicBezTo>
                    <a:pt x="255" y="17"/>
                    <a:pt x="256" y="5"/>
                    <a:pt x="258"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7" name="Freeform 29"/>
            <p:cNvSpPr>
              <a:spLocks noChangeAspect="1"/>
            </p:cNvSpPr>
            <p:nvPr/>
          </p:nvSpPr>
          <p:spPr bwMode="auto">
            <a:xfrm>
              <a:off x="1202" y="1535"/>
              <a:ext cx="18" cy="9"/>
            </a:xfrm>
            <a:custGeom>
              <a:avLst/>
              <a:gdLst>
                <a:gd name="T0" fmla="*/ 0 w 27"/>
                <a:gd name="T1" fmla="*/ 11 h 11"/>
                <a:gd name="T2" fmla="*/ 20 w 27"/>
                <a:gd name="T3" fmla="*/ 2 h 11"/>
                <a:gd name="T4" fmla="*/ 15 w 27"/>
                <a:gd name="T5" fmla="*/ 8 h 11"/>
                <a:gd name="T6" fmla="*/ 27 w 27"/>
                <a:gd name="T7" fmla="*/ 0 h 11"/>
                <a:gd name="T8" fmla="*/ 18 w 27"/>
                <a:gd name="T9" fmla="*/ 11 h 11"/>
              </a:gdLst>
              <a:ahLst/>
              <a:cxnLst>
                <a:cxn ang="0">
                  <a:pos x="T0" y="T1"/>
                </a:cxn>
                <a:cxn ang="0">
                  <a:pos x="T2" y="T3"/>
                </a:cxn>
                <a:cxn ang="0">
                  <a:pos x="T4" y="T5"/>
                </a:cxn>
                <a:cxn ang="0">
                  <a:pos x="T6" y="T7"/>
                </a:cxn>
                <a:cxn ang="0">
                  <a:pos x="T8" y="T9"/>
                </a:cxn>
              </a:cxnLst>
              <a:rect l="0" t="0" r="r" b="b"/>
              <a:pathLst>
                <a:path w="27" h="11">
                  <a:moveTo>
                    <a:pt x="0" y="11"/>
                  </a:moveTo>
                  <a:cubicBezTo>
                    <a:pt x="3" y="9"/>
                    <a:pt x="18" y="2"/>
                    <a:pt x="20" y="2"/>
                  </a:cubicBezTo>
                  <a:cubicBezTo>
                    <a:pt x="22" y="2"/>
                    <a:pt x="14" y="8"/>
                    <a:pt x="15" y="8"/>
                  </a:cubicBezTo>
                  <a:cubicBezTo>
                    <a:pt x="16" y="8"/>
                    <a:pt x="27" y="0"/>
                    <a:pt x="27" y="0"/>
                  </a:cubicBezTo>
                  <a:cubicBezTo>
                    <a:pt x="27" y="0"/>
                    <a:pt x="20" y="9"/>
                    <a:pt x="18" y="1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8" name="Freeform 30"/>
            <p:cNvSpPr>
              <a:spLocks noChangeAspect="1"/>
            </p:cNvSpPr>
            <p:nvPr/>
          </p:nvSpPr>
          <p:spPr bwMode="auto">
            <a:xfrm>
              <a:off x="1331" y="3374"/>
              <a:ext cx="523" cy="67"/>
            </a:xfrm>
            <a:custGeom>
              <a:avLst/>
              <a:gdLst>
                <a:gd name="T0" fmla="*/ 0 w 827"/>
                <a:gd name="T1" fmla="*/ 27 h 101"/>
                <a:gd name="T2" fmla="*/ 51 w 827"/>
                <a:gd name="T3" fmla="*/ 32 h 101"/>
                <a:gd name="T4" fmla="*/ 99 w 827"/>
                <a:gd name="T5" fmla="*/ 20 h 101"/>
                <a:gd name="T6" fmla="*/ 187 w 827"/>
                <a:gd name="T7" fmla="*/ 52 h 101"/>
                <a:gd name="T8" fmla="*/ 327 w 827"/>
                <a:gd name="T9" fmla="*/ 88 h 101"/>
                <a:gd name="T10" fmla="*/ 455 w 827"/>
                <a:gd name="T11" fmla="*/ 100 h 101"/>
                <a:gd name="T12" fmla="*/ 567 w 827"/>
                <a:gd name="T13" fmla="*/ 92 h 101"/>
                <a:gd name="T14" fmla="*/ 615 w 827"/>
                <a:gd name="T15" fmla="*/ 84 h 101"/>
                <a:gd name="T16" fmla="*/ 683 w 827"/>
                <a:gd name="T17" fmla="*/ 88 h 101"/>
                <a:gd name="T18" fmla="*/ 751 w 827"/>
                <a:gd name="T19" fmla="*/ 68 h 101"/>
                <a:gd name="T20" fmla="*/ 791 w 827"/>
                <a:gd name="T21" fmla="*/ 40 h 101"/>
                <a:gd name="T22" fmla="*/ 827 w 82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7" h="101">
                  <a:moveTo>
                    <a:pt x="0" y="27"/>
                  </a:moveTo>
                  <a:cubicBezTo>
                    <a:pt x="8" y="28"/>
                    <a:pt x="35" y="33"/>
                    <a:pt x="51" y="32"/>
                  </a:cubicBezTo>
                  <a:cubicBezTo>
                    <a:pt x="67" y="31"/>
                    <a:pt x="76" y="17"/>
                    <a:pt x="99" y="20"/>
                  </a:cubicBezTo>
                  <a:cubicBezTo>
                    <a:pt x="122" y="23"/>
                    <a:pt x="149" y="41"/>
                    <a:pt x="187" y="52"/>
                  </a:cubicBezTo>
                  <a:cubicBezTo>
                    <a:pt x="225" y="63"/>
                    <a:pt x="282" y="80"/>
                    <a:pt x="327" y="88"/>
                  </a:cubicBezTo>
                  <a:cubicBezTo>
                    <a:pt x="372" y="96"/>
                    <a:pt x="415" y="99"/>
                    <a:pt x="455" y="100"/>
                  </a:cubicBezTo>
                  <a:cubicBezTo>
                    <a:pt x="495" y="101"/>
                    <a:pt x="540" y="95"/>
                    <a:pt x="567" y="92"/>
                  </a:cubicBezTo>
                  <a:cubicBezTo>
                    <a:pt x="594" y="89"/>
                    <a:pt x="596" y="85"/>
                    <a:pt x="615" y="84"/>
                  </a:cubicBezTo>
                  <a:cubicBezTo>
                    <a:pt x="634" y="83"/>
                    <a:pt x="660" y="91"/>
                    <a:pt x="683" y="88"/>
                  </a:cubicBezTo>
                  <a:cubicBezTo>
                    <a:pt x="706" y="85"/>
                    <a:pt x="733" y="76"/>
                    <a:pt x="751" y="68"/>
                  </a:cubicBezTo>
                  <a:cubicBezTo>
                    <a:pt x="769" y="60"/>
                    <a:pt x="778" y="51"/>
                    <a:pt x="791" y="40"/>
                  </a:cubicBezTo>
                  <a:cubicBezTo>
                    <a:pt x="804" y="29"/>
                    <a:pt x="815" y="14"/>
                    <a:pt x="827"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59" name="Freeform 31"/>
            <p:cNvSpPr>
              <a:spLocks noChangeAspect="1"/>
            </p:cNvSpPr>
            <p:nvPr/>
          </p:nvSpPr>
          <p:spPr bwMode="auto">
            <a:xfrm>
              <a:off x="1499" y="3549"/>
              <a:ext cx="329" cy="179"/>
            </a:xfrm>
            <a:custGeom>
              <a:avLst/>
              <a:gdLst>
                <a:gd name="T0" fmla="*/ 435 w 453"/>
                <a:gd name="T1" fmla="*/ 0 h 248"/>
                <a:gd name="T2" fmla="*/ 443 w 453"/>
                <a:gd name="T3" fmla="*/ 24 h 248"/>
                <a:gd name="T4" fmla="*/ 449 w 453"/>
                <a:gd name="T5" fmla="*/ 58 h 248"/>
                <a:gd name="T6" fmla="*/ 453 w 453"/>
                <a:gd name="T7" fmla="*/ 88 h 248"/>
                <a:gd name="T8" fmla="*/ 450 w 453"/>
                <a:gd name="T9" fmla="*/ 130 h 248"/>
                <a:gd name="T10" fmla="*/ 437 w 453"/>
                <a:gd name="T11" fmla="*/ 161 h 248"/>
                <a:gd name="T12" fmla="*/ 415 w 453"/>
                <a:gd name="T13" fmla="*/ 174 h 248"/>
                <a:gd name="T14" fmla="*/ 371 w 453"/>
                <a:gd name="T15" fmla="*/ 181 h 248"/>
                <a:gd name="T16" fmla="*/ 319 w 453"/>
                <a:gd name="T17" fmla="*/ 192 h 248"/>
                <a:gd name="T18" fmla="*/ 266 w 453"/>
                <a:gd name="T19" fmla="*/ 212 h 248"/>
                <a:gd name="T20" fmla="*/ 222 w 453"/>
                <a:gd name="T21" fmla="*/ 226 h 248"/>
                <a:gd name="T22" fmla="*/ 172 w 453"/>
                <a:gd name="T23" fmla="*/ 235 h 248"/>
                <a:gd name="T24" fmla="*/ 117 w 453"/>
                <a:gd name="T25" fmla="*/ 246 h 248"/>
                <a:gd name="T26" fmla="*/ 59 w 453"/>
                <a:gd name="T27" fmla="*/ 246 h 248"/>
                <a:gd name="T28" fmla="*/ 20 w 453"/>
                <a:gd name="T29" fmla="*/ 238 h 248"/>
                <a:gd name="T30" fmla="*/ 2 w 453"/>
                <a:gd name="T31" fmla="*/ 201 h 248"/>
                <a:gd name="T32" fmla="*/ 10 w 453"/>
                <a:gd name="T33" fmla="*/ 175 h 248"/>
                <a:gd name="T34" fmla="*/ 36 w 453"/>
                <a:gd name="T35" fmla="*/ 147 h 248"/>
                <a:gd name="T36" fmla="*/ 96 w 453"/>
                <a:gd name="T37" fmla="*/ 124 h 248"/>
                <a:gd name="T38" fmla="*/ 133 w 453"/>
                <a:gd name="T39" fmla="*/ 101 h 248"/>
                <a:gd name="T40" fmla="*/ 175 w 453"/>
                <a:gd name="T41" fmla="*/ 68 h 248"/>
                <a:gd name="T42" fmla="*/ 203 w 453"/>
                <a:gd name="T43" fmla="*/ 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3" h="248">
                  <a:moveTo>
                    <a:pt x="435" y="0"/>
                  </a:moveTo>
                  <a:cubicBezTo>
                    <a:pt x="436" y="4"/>
                    <a:pt x="441" y="14"/>
                    <a:pt x="443" y="24"/>
                  </a:cubicBezTo>
                  <a:cubicBezTo>
                    <a:pt x="445" y="34"/>
                    <a:pt x="447" y="47"/>
                    <a:pt x="449" y="58"/>
                  </a:cubicBezTo>
                  <a:cubicBezTo>
                    <a:pt x="451" y="69"/>
                    <a:pt x="453" y="76"/>
                    <a:pt x="453" y="88"/>
                  </a:cubicBezTo>
                  <a:cubicBezTo>
                    <a:pt x="453" y="100"/>
                    <a:pt x="453" y="118"/>
                    <a:pt x="450" y="130"/>
                  </a:cubicBezTo>
                  <a:cubicBezTo>
                    <a:pt x="447" y="142"/>
                    <a:pt x="443" y="154"/>
                    <a:pt x="437" y="161"/>
                  </a:cubicBezTo>
                  <a:cubicBezTo>
                    <a:pt x="431" y="168"/>
                    <a:pt x="426" y="171"/>
                    <a:pt x="415" y="174"/>
                  </a:cubicBezTo>
                  <a:cubicBezTo>
                    <a:pt x="404" y="177"/>
                    <a:pt x="387" y="178"/>
                    <a:pt x="371" y="181"/>
                  </a:cubicBezTo>
                  <a:cubicBezTo>
                    <a:pt x="355" y="184"/>
                    <a:pt x="336" y="186"/>
                    <a:pt x="319" y="192"/>
                  </a:cubicBezTo>
                  <a:cubicBezTo>
                    <a:pt x="301" y="198"/>
                    <a:pt x="282" y="206"/>
                    <a:pt x="266" y="212"/>
                  </a:cubicBezTo>
                  <a:cubicBezTo>
                    <a:pt x="251" y="218"/>
                    <a:pt x="238" y="222"/>
                    <a:pt x="222" y="226"/>
                  </a:cubicBezTo>
                  <a:cubicBezTo>
                    <a:pt x="206" y="230"/>
                    <a:pt x="190" y="231"/>
                    <a:pt x="172" y="235"/>
                  </a:cubicBezTo>
                  <a:cubicBezTo>
                    <a:pt x="155" y="239"/>
                    <a:pt x="135" y="244"/>
                    <a:pt x="117" y="246"/>
                  </a:cubicBezTo>
                  <a:cubicBezTo>
                    <a:pt x="99" y="248"/>
                    <a:pt x="75" y="247"/>
                    <a:pt x="59" y="246"/>
                  </a:cubicBezTo>
                  <a:cubicBezTo>
                    <a:pt x="44" y="245"/>
                    <a:pt x="30" y="245"/>
                    <a:pt x="20" y="238"/>
                  </a:cubicBezTo>
                  <a:cubicBezTo>
                    <a:pt x="10" y="230"/>
                    <a:pt x="3" y="211"/>
                    <a:pt x="2" y="201"/>
                  </a:cubicBezTo>
                  <a:cubicBezTo>
                    <a:pt x="0" y="190"/>
                    <a:pt x="4" y="184"/>
                    <a:pt x="10" y="175"/>
                  </a:cubicBezTo>
                  <a:cubicBezTo>
                    <a:pt x="15" y="167"/>
                    <a:pt x="21" y="155"/>
                    <a:pt x="36" y="147"/>
                  </a:cubicBezTo>
                  <a:cubicBezTo>
                    <a:pt x="51" y="138"/>
                    <a:pt x="80" y="132"/>
                    <a:pt x="96" y="124"/>
                  </a:cubicBezTo>
                  <a:cubicBezTo>
                    <a:pt x="112" y="116"/>
                    <a:pt x="120" y="110"/>
                    <a:pt x="133" y="101"/>
                  </a:cubicBezTo>
                  <a:cubicBezTo>
                    <a:pt x="146" y="92"/>
                    <a:pt x="163" y="81"/>
                    <a:pt x="175" y="68"/>
                  </a:cubicBezTo>
                  <a:cubicBezTo>
                    <a:pt x="187" y="55"/>
                    <a:pt x="197" y="32"/>
                    <a:pt x="203" y="2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0" name="Freeform 32"/>
            <p:cNvSpPr>
              <a:spLocks noChangeAspect="1"/>
            </p:cNvSpPr>
            <p:nvPr/>
          </p:nvSpPr>
          <p:spPr bwMode="auto">
            <a:xfrm>
              <a:off x="1666" y="3560"/>
              <a:ext cx="155" cy="25"/>
            </a:xfrm>
            <a:custGeom>
              <a:avLst/>
              <a:gdLst>
                <a:gd name="T0" fmla="*/ 0 w 214"/>
                <a:gd name="T1" fmla="*/ 4 h 34"/>
                <a:gd name="T2" fmla="*/ 60 w 214"/>
                <a:gd name="T3" fmla="*/ 22 h 34"/>
                <a:gd name="T4" fmla="*/ 100 w 214"/>
                <a:gd name="T5" fmla="*/ 30 h 34"/>
                <a:gd name="T6" fmla="*/ 146 w 214"/>
                <a:gd name="T7" fmla="*/ 32 h 34"/>
                <a:gd name="T8" fmla="*/ 185 w 214"/>
                <a:gd name="T9" fmla="*/ 18 h 34"/>
                <a:gd name="T10" fmla="*/ 204 w 214"/>
                <a:gd name="T11" fmla="*/ 7 h 34"/>
                <a:gd name="T12" fmla="*/ 214 w 21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14" h="34">
                  <a:moveTo>
                    <a:pt x="0" y="4"/>
                  </a:moveTo>
                  <a:cubicBezTo>
                    <a:pt x="10" y="7"/>
                    <a:pt x="43" y="18"/>
                    <a:pt x="60" y="22"/>
                  </a:cubicBezTo>
                  <a:cubicBezTo>
                    <a:pt x="77" y="26"/>
                    <a:pt x="86" y="28"/>
                    <a:pt x="100" y="30"/>
                  </a:cubicBezTo>
                  <a:cubicBezTo>
                    <a:pt x="114" y="32"/>
                    <a:pt x="132" y="34"/>
                    <a:pt x="146" y="32"/>
                  </a:cubicBezTo>
                  <a:cubicBezTo>
                    <a:pt x="160" y="30"/>
                    <a:pt x="176" y="22"/>
                    <a:pt x="185" y="18"/>
                  </a:cubicBezTo>
                  <a:cubicBezTo>
                    <a:pt x="195" y="14"/>
                    <a:pt x="199" y="9"/>
                    <a:pt x="204" y="7"/>
                  </a:cubicBezTo>
                  <a:cubicBezTo>
                    <a:pt x="208" y="4"/>
                    <a:pt x="212" y="1"/>
                    <a:pt x="214"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1" name="Freeform 33"/>
            <p:cNvSpPr>
              <a:spLocks noChangeAspect="1"/>
            </p:cNvSpPr>
            <p:nvPr/>
          </p:nvSpPr>
          <p:spPr bwMode="auto">
            <a:xfrm>
              <a:off x="1263" y="3489"/>
              <a:ext cx="342" cy="142"/>
            </a:xfrm>
            <a:custGeom>
              <a:avLst/>
              <a:gdLst>
                <a:gd name="T0" fmla="*/ 198 w 473"/>
                <a:gd name="T1" fmla="*/ 0 h 197"/>
                <a:gd name="T2" fmla="*/ 182 w 473"/>
                <a:gd name="T3" fmla="*/ 37 h 197"/>
                <a:gd name="T4" fmla="*/ 153 w 473"/>
                <a:gd name="T5" fmla="*/ 68 h 197"/>
                <a:gd name="T6" fmla="*/ 114 w 473"/>
                <a:gd name="T7" fmla="*/ 88 h 197"/>
                <a:gd name="T8" fmla="*/ 80 w 473"/>
                <a:gd name="T9" fmla="*/ 99 h 197"/>
                <a:gd name="T10" fmla="*/ 38 w 473"/>
                <a:gd name="T11" fmla="*/ 105 h 197"/>
                <a:gd name="T12" fmla="*/ 17 w 473"/>
                <a:gd name="T13" fmla="*/ 114 h 197"/>
                <a:gd name="T14" fmla="*/ 3 w 473"/>
                <a:gd name="T15" fmla="*/ 148 h 197"/>
                <a:gd name="T16" fmla="*/ 6 w 473"/>
                <a:gd name="T17" fmla="*/ 176 h 197"/>
                <a:gd name="T18" fmla="*/ 40 w 473"/>
                <a:gd name="T19" fmla="*/ 185 h 197"/>
                <a:gd name="T20" fmla="*/ 87 w 473"/>
                <a:gd name="T21" fmla="*/ 193 h 197"/>
                <a:gd name="T22" fmla="*/ 140 w 473"/>
                <a:gd name="T23" fmla="*/ 196 h 197"/>
                <a:gd name="T24" fmla="*/ 192 w 473"/>
                <a:gd name="T25" fmla="*/ 188 h 197"/>
                <a:gd name="T26" fmla="*/ 245 w 473"/>
                <a:gd name="T27" fmla="*/ 182 h 197"/>
                <a:gd name="T28" fmla="*/ 303 w 473"/>
                <a:gd name="T29" fmla="*/ 173 h 197"/>
                <a:gd name="T30" fmla="*/ 339 w 473"/>
                <a:gd name="T31" fmla="*/ 173 h 197"/>
                <a:gd name="T32" fmla="*/ 371 w 473"/>
                <a:gd name="T33" fmla="*/ 176 h 197"/>
                <a:gd name="T34" fmla="*/ 426 w 473"/>
                <a:gd name="T35" fmla="*/ 176 h 197"/>
                <a:gd name="T36" fmla="*/ 452 w 473"/>
                <a:gd name="T37" fmla="*/ 168 h 197"/>
                <a:gd name="T38" fmla="*/ 468 w 473"/>
                <a:gd name="T39" fmla="*/ 142 h 197"/>
                <a:gd name="T40" fmla="*/ 473 w 473"/>
                <a:gd name="T4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3" h="197">
                  <a:moveTo>
                    <a:pt x="198" y="0"/>
                  </a:moveTo>
                  <a:cubicBezTo>
                    <a:pt x="193" y="12"/>
                    <a:pt x="190" y="26"/>
                    <a:pt x="182" y="37"/>
                  </a:cubicBezTo>
                  <a:cubicBezTo>
                    <a:pt x="174" y="48"/>
                    <a:pt x="164" y="60"/>
                    <a:pt x="153" y="68"/>
                  </a:cubicBezTo>
                  <a:cubicBezTo>
                    <a:pt x="142" y="77"/>
                    <a:pt x="126" y="82"/>
                    <a:pt x="114" y="88"/>
                  </a:cubicBezTo>
                  <a:cubicBezTo>
                    <a:pt x="101" y="94"/>
                    <a:pt x="92" y="97"/>
                    <a:pt x="80" y="99"/>
                  </a:cubicBezTo>
                  <a:cubicBezTo>
                    <a:pt x="67" y="102"/>
                    <a:pt x="48" y="103"/>
                    <a:pt x="38" y="105"/>
                  </a:cubicBezTo>
                  <a:cubicBezTo>
                    <a:pt x="27" y="107"/>
                    <a:pt x="22" y="107"/>
                    <a:pt x="17" y="114"/>
                  </a:cubicBezTo>
                  <a:cubicBezTo>
                    <a:pt x="11" y="120"/>
                    <a:pt x="5" y="137"/>
                    <a:pt x="3" y="148"/>
                  </a:cubicBezTo>
                  <a:cubicBezTo>
                    <a:pt x="2" y="158"/>
                    <a:pt x="0" y="170"/>
                    <a:pt x="6" y="176"/>
                  </a:cubicBezTo>
                  <a:cubicBezTo>
                    <a:pt x="12" y="182"/>
                    <a:pt x="27" y="182"/>
                    <a:pt x="40" y="185"/>
                  </a:cubicBezTo>
                  <a:cubicBezTo>
                    <a:pt x="53" y="188"/>
                    <a:pt x="71" y="191"/>
                    <a:pt x="87" y="193"/>
                  </a:cubicBezTo>
                  <a:cubicBezTo>
                    <a:pt x="104" y="195"/>
                    <a:pt x="122" y="197"/>
                    <a:pt x="140" y="196"/>
                  </a:cubicBezTo>
                  <a:cubicBezTo>
                    <a:pt x="157" y="195"/>
                    <a:pt x="175" y="189"/>
                    <a:pt x="192" y="188"/>
                  </a:cubicBezTo>
                  <a:cubicBezTo>
                    <a:pt x="210" y="186"/>
                    <a:pt x="227" y="184"/>
                    <a:pt x="245" y="182"/>
                  </a:cubicBezTo>
                  <a:cubicBezTo>
                    <a:pt x="263" y="180"/>
                    <a:pt x="287" y="175"/>
                    <a:pt x="303" y="173"/>
                  </a:cubicBezTo>
                  <a:cubicBezTo>
                    <a:pt x="318" y="171"/>
                    <a:pt x="328" y="173"/>
                    <a:pt x="339" y="173"/>
                  </a:cubicBezTo>
                  <a:cubicBezTo>
                    <a:pt x="351" y="173"/>
                    <a:pt x="357" y="176"/>
                    <a:pt x="371" y="176"/>
                  </a:cubicBezTo>
                  <a:cubicBezTo>
                    <a:pt x="385" y="176"/>
                    <a:pt x="413" y="177"/>
                    <a:pt x="426" y="176"/>
                  </a:cubicBezTo>
                  <a:cubicBezTo>
                    <a:pt x="439" y="175"/>
                    <a:pt x="445" y="173"/>
                    <a:pt x="452" y="168"/>
                  </a:cubicBezTo>
                  <a:cubicBezTo>
                    <a:pt x="459" y="162"/>
                    <a:pt x="465" y="152"/>
                    <a:pt x="468" y="142"/>
                  </a:cubicBezTo>
                  <a:cubicBezTo>
                    <a:pt x="471" y="132"/>
                    <a:pt x="472" y="113"/>
                    <a:pt x="473" y="105"/>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2" name="Freeform 34"/>
            <p:cNvSpPr>
              <a:spLocks noChangeAspect="1"/>
            </p:cNvSpPr>
            <p:nvPr/>
          </p:nvSpPr>
          <p:spPr bwMode="auto">
            <a:xfrm>
              <a:off x="1374" y="3393"/>
              <a:ext cx="3" cy="90"/>
            </a:xfrm>
            <a:custGeom>
              <a:avLst/>
              <a:gdLst>
                <a:gd name="T0" fmla="*/ 0 w 3"/>
                <a:gd name="T1" fmla="*/ 0 h 124"/>
                <a:gd name="T2" fmla="*/ 3 w 3"/>
                <a:gd name="T3" fmla="*/ 60 h 124"/>
                <a:gd name="T4" fmla="*/ 3 w 3"/>
                <a:gd name="T5" fmla="*/ 87 h 124"/>
                <a:gd name="T6" fmla="*/ 1 w 3"/>
                <a:gd name="T7" fmla="*/ 124 h 124"/>
              </a:gdLst>
              <a:ahLst/>
              <a:cxnLst>
                <a:cxn ang="0">
                  <a:pos x="T0" y="T1"/>
                </a:cxn>
                <a:cxn ang="0">
                  <a:pos x="T2" y="T3"/>
                </a:cxn>
                <a:cxn ang="0">
                  <a:pos x="T4" y="T5"/>
                </a:cxn>
                <a:cxn ang="0">
                  <a:pos x="T6" y="T7"/>
                </a:cxn>
              </a:cxnLst>
              <a:rect l="0" t="0" r="r" b="b"/>
              <a:pathLst>
                <a:path w="3" h="124">
                  <a:moveTo>
                    <a:pt x="0" y="0"/>
                  </a:moveTo>
                  <a:cubicBezTo>
                    <a:pt x="1" y="23"/>
                    <a:pt x="3" y="46"/>
                    <a:pt x="3" y="60"/>
                  </a:cubicBezTo>
                  <a:cubicBezTo>
                    <a:pt x="3" y="74"/>
                    <a:pt x="3" y="76"/>
                    <a:pt x="3" y="87"/>
                  </a:cubicBezTo>
                  <a:cubicBezTo>
                    <a:pt x="3" y="98"/>
                    <a:pt x="1" y="116"/>
                    <a:pt x="1" y="124"/>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3" name="Freeform 35"/>
            <p:cNvSpPr>
              <a:spLocks noChangeAspect="1"/>
            </p:cNvSpPr>
            <p:nvPr/>
          </p:nvSpPr>
          <p:spPr bwMode="auto">
            <a:xfrm>
              <a:off x="1375" y="3484"/>
              <a:ext cx="195" cy="35"/>
            </a:xfrm>
            <a:custGeom>
              <a:avLst/>
              <a:gdLst>
                <a:gd name="T0" fmla="*/ 0 w 270"/>
                <a:gd name="T1" fmla="*/ 0 h 48"/>
                <a:gd name="T2" fmla="*/ 61 w 270"/>
                <a:gd name="T3" fmla="*/ 13 h 48"/>
                <a:gd name="T4" fmla="*/ 155 w 270"/>
                <a:gd name="T5" fmla="*/ 23 h 48"/>
                <a:gd name="T6" fmla="*/ 229 w 270"/>
                <a:gd name="T7" fmla="*/ 44 h 48"/>
                <a:gd name="T8" fmla="*/ 270 w 270"/>
                <a:gd name="T9" fmla="*/ 46 h 48"/>
              </a:gdLst>
              <a:ahLst/>
              <a:cxnLst>
                <a:cxn ang="0">
                  <a:pos x="T0" y="T1"/>
                </a:cxn>
                <a:cxn ang="0">
                  <a:pos x="T2" y="T3"/>
                </a:cxn>
                <a:cxn ang="0">
                  <a:pos x="T4" y="T5"/>
                </a:cxn>
                <a:cxn ang="0">
                  <a:pos x="T6" y="T7"/>
                </a:cxn>
                <a:cxn ang="0">
                  <a:pos x="T8" y="T9"/>
                </a:cxn>
              </a:cxnLst>
              <a:rect l="0" t="0" r="r" b="b"/>
              <a:pathLst>
                <a:path w="270" h="48">
                  <a:moveTo>
                    <a:pt x="0" y="0"/>
                  </a:moveTo>
                  <a:cubicBezTo>
                    <a:pt x="10" y="2"/>
                    <a:pt x="35" y="9"/>
                    <a:pt x="61" y="13"/>
                  </a:cubicBezTo>
                  <a:cubicBezTo>
                    <a:pt x="87" y="17"/>
                    <a:pt x="128" y="18"/>
                    <a:pt x="155" y="23"/>
                  </a:cubicBezTo>
                  <a:cubicBezTo>
                    <a:pt x="183" y="28"/>
                    <a:pt x="210" y="40"/>
                    <a:pt x="229" y="44"/>
                  </a:cubicBezTo>
                  <a:cubicBezTo>
                    <a:pt x="248" y="48"/>
                    <a:pt x="262" y="46"/>
                    <a:pt x="270" y="46"/>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4" name="Freeform 36"/>
            <p:cNvSpPr>
              <a:spLocks noChangeAspect="1"/>
            </p:cNvSpPr>
            <p:nvPr/>
          </p:nvSpPr>
          <p:spPr bwMode="auto">
            <a:xfrm>
              <a:off x="1819" y="3417"/>
              <a:ext cx="10" cy="130"/>
            </a:xfrm>
            <a:custGeom>
              <a:avLst/>
              <a:gdLst>
                <a:gd name="T0" fmla="*/ 1 w 13"/>
                <a:gd name="T1" fmla="*/ 0 h 180"/>
                <a:gd name="T2" fmla="*/ 2 w 13"/>
                <a:gd name="T3" fmla="*/ 67 h 180"/>
                <a:gd name="T4" fmla="*/ 13 w 13"/>
                <a:gd name="T5" fmla="*/ 180 h 180"/>
              </a:gdLst>
              <a:ahLst/>
              <a:cxnLst>
                <a:cxn ang="0">
                  <a:pos x="T0" y="T1"/>
                </a:cxn>
                <a:cxn ang="0">
                  <a:pos x="T2" y="T3"/>
                </a:cxn>
                <a:cxn ang="0">
                  <a:pos x="T4" y="T5"/>
                </a:cxn>
              </a:cxnLst>
              <a:rect l="0" t="0" r="r" b="b"/>
              <a:pathLst>
                <a:path w="13" h="180">
                  <a:moveTo>
                    <a:pt x="1" y="0"/>
                  </a:moveTo>
                  <a:cubicBezTo>
                    <a:pt x="1" y="12"/>
                    <a:pt x="0" y="37"/>
                    <a:pt x="2" y="67"/>
                  </a:cubicBezTo>
                  <a:cubicBezTo>
                    <a:pt x="4" y="97"/>
                    <a:pt x="11" y="157"/>
                    <a:pt x="13" y="180"/>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5" name="Freeform 37"/>
            <p:cNvSpPr>
              <a:spLocks noChangeAspect="1"/>
            </p:cNvSpPr>
            <p:nvPr/>
          </p:nvSpPr>
          <p:spPr bwMode="auto">
            <a:xfrm>
              <a:off x="1562" y="3549"/>
              <a:ext cx="264" cy="18"/>
            </a:xfrm>
            <a:custGeom>
              <a:avLst/>
              <a:gdLst>
                <a:gd name="T0" fmla="*/ 366 w 366"/>
                <a:gd name="T1" fmla="*/ 0 h 25"/>
                <a:gd name="T2" fmla="*/ 294 w 366"/>
                <a:gd name="T3" fmla="*/ 0 h 25"/>
                <a:gd name="T4" fmla="*/ 210 w 366"/>
                <a:gd name="T5" fmla="*/ 3 h 25"/>
                <a:gd name="T6" fmla="*/ 162 w 366"/>
                <a:gd name="T7" fmla="*/ 15 h 25"/>
                <a:gd name="T8" fmla="*/ 69 w 366"/>
                <a:gd name="T9" fmla="*/ 24 h 25"/>
                <a:gd name="T10" fmla="*/ 0 w 366"/>
                <a:gd name="T11" fmla="*/ 18 h 25"/>
              </a:gdLst>
              <a:ahLst/>
              <a:cxnLst>
                <a:cxn ang="0">
                  <a:pos x="T0" y="T1"/>
                </a:cxn>
                <a:cxn ang="0">
                  <a:pos x="T2" y="T3"/>
                </a:cxn>
                <a:cxn ang="0">
                  <a:pos x="T4" y="T5"/>
                </a:cxn>
                <a:cxn ang="0">
                  <a:pos x="T6" y="T7"/>
                </a:cxn>
                <a:cxn ang="0">
                  <a:pos x="T8" y="T9"/>
                </a:cxn>
                <a:cxn ang="0">
                  <a:pos x="T10" y="T11"/>
                </a:cxn>
              </a:cxnLst>
              <a:rect l="0" t="0" r="r" b="b"/>
              <a:pathLst>
                <a:path w="366" h="25">
                  <a:moveTo>
                    <a:pt x="366" y="0"/>
                  </a:moveTo>
                  <a:cubicBezTo>
                    <a:pt x="354" y="0"/>
                    <a:pt x="320" y="0"/>
                    <a:pt x="294" y="0"/>
                  </a:cubicBezTo>
                  <a:cubicBezTo>
                    <a:pt x="268" y="0"/>
                    <a:pt x="232" y="1"/>
                    <a:pt x="210" y="3"/>
                  </a:cubicBezTo>
                  <a:cubicBezTo>
                    <a:pt x="188" y="5"/>
                    <a:pt x="185" y="12"/>
                    <a:pt x="162" y="15"/>
                  </a:cubicBezTo>
                  <a:cubicBezTo>
                    <a:pt x="139" y="18"/>
                    <a:pt x="96" y="23"/>
                    <a:pt x="69" y="24"/>
                  </a:cubicBezTo>
                  <a:cubicBezTo>
                    <a:pt x="42" y="25"/>
                    <a:pt x="10" y="19"/>
                    <a:pt x="0" y="18"/>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6" name="Freeform 38"/>
            <p:cNvSpPr>
              <a:spLocks noChangeAspect="1"/>
            </p:cNvSpPr>
            <p:nvPr/>
          </p:nvSpPr>
          <p:spPr bwMode="auto">
            <a:xfrm>
              <a:off x="1565" y="3440"/>
              <a:ext cx="15" cy="122"/>
            </a:xfrm>
            <a:custGeom>
              <a:avLst/>
              <a:gdLst>
                <a:gd name="T0" fmla="*/ 0 w 20"/>
                <a:gd name="T1" fmla="*/ 170 h 170"/>
                <a:gd name="T2" fmla="*/ 10 w 20"/>
                <a:gd name="T3" fmla="*/ 96 h 170"/>
                <a:gd name="T4" fmla="*/ 20 w 20"/>
                <a:gd name="T5" fmla="*/ 0 h 170"/>
              </a:gdLst>
              <a:ahLst/>
              <a:cxnLst>
                <a:cxn ang="0">
                  <a:pos x="T0" y="T1"/>
                </a:cxn>
                <a:cxn ang="0">
                  <a:pos x="T2" y="T3"/>
                </a:cxn>
                <a:cxn ang="0">
                  <a:pos x="T4" y="T5"/>
                </a:cxn>
              </a:cxnLst>
              <a:rect l="0" t="0" r="r" b="b"/>
              <a:pathLst>
                <a:path w="20" h="170">
                  <a:moveTo>
                    <a:pt x="0" y="170"/>
                  </a:moveTo>
                  <a:cubicBezTo>
                    <a:pt x="2" y="158"/>
                    <a:pt x="7" y="124"/>
                    <a:pt x="10" y="96"/>
                  </a:cubicBezTo>
                  <a:cubicBezTo>
                    <a:pt x="13" y="68"/>
                    <a:pt x="18" y="20"/>
                    <a:pt x="20" y="0"/>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7" name="AutoShape 39"/>
            <p:cNvSpPr>
              <a:spLocks noChangeAspect="1" noChangeArrowheads="1"/>
            </p:cNvSpPr>
            <p:nvPr/>
          </p:nvSpPr>
          <p:spPr bwMode="auto">
            <a:xfrm>
              <a:off x="172" y="2479"/>
              <a:ext cx="974" cy="71"/>
            </a:xfrm>
            <a:prstGeom prst="flowChartTerminator">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8" name="AutoShape 40"/>
            <p:cNvSpPr>
              <a:spLocks noChangeAspect="1" noChangeArrowheads="1"/>
            </p:cNvSpPr>
            <p:nvPr/>
          </p:nvSpPr>
          <p:spPr bwMode="auto">
            <a:xfrm>
              <a:off x="172" y="2550"/>
              <a:ext cx="974" cy="70"/>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69" name="Freeform 41"/>
            <p:cNvSpPr>
              <a:spLocks noChangeAspect="1"/>
            </p:cNvSpPr>
            <p:nvPr/>
          </p:nvSpPr>
          <p:spPr bwMode="auto">
            <a:xfrm>
              <a:off x="380" y="2164"/>
              <a:ext cx="558" cy="315"/>
            </a:xfrm>
            <a:custGeom>
              <a:avLst/>
              <a:gdLst>
                <a:gd name="T0" fmla="*/ 337 w 688"/>
                <a:gd name="T1" fmla="*/ 3 h 389"/>
                <a:gd name="T2" fmla="*/ 423 w 688"/>
                <a:gd name="T3" fmla="*/ 5 h 389"/>
                <a:gd name="T4" fmla="*/ 511 w 688"/>
                <a:gd name="T5" fmla="*/ 31 h 389"/>
                <a:gd name="T6" fmla="*/ 585 w 688"/>
                <a:gd name="T7" fmla="*/ 79 h 389"/>
                <a:gd name="T8" fmla="*/ 637 w 688"/>
                <a:gd name="T9" fmla="*/ 131 h 389"/>
                <a:gd name="T10" fmla="*/ 673 w 688"/>
                <a:gd name="T11" fmla="*/ 191 h 389"/>
                <a:gd name="T12" fmla="*/ 685 w 688"/>
                <a:gd name="T13" fmla="*/ 241 h 389"/>
                <a:gd name="T14" fmla="*/ 683 w 688"/>
                <a:gd name="T15" fmla="*/ 299 h 389"/>
                <a:gd name="T16" fmla="*/ 653 w 688"/>
                <a:gd name="T17" fmla="*/ 347 h 389"/>
                <a:gd name="T18" fmla="*/ 605 w 688"/>
                <a:gd name="T19" fmla="*/ 375 h 389"/>
                <a:gd name="T20" fmla="*/ 549 w 688"/>
                <a:gd name="T21" fmla="*/ 387 h 389"/>
                <a:gd name="T22" fmla="*/ 391 w 688"/>
                <a:gd name="T23" fmla="*/ 387 h 389"/>
                <a:gd name="T24" fmla="*/ 277 w 688"/>
                <a:gd name="T25" fmla="*/ 387 h 389"/>
                <a:gd name="T26" fmla="*/ 99 w 688"/>
                <a:gd name="T27" fmla="*/ 383 h 389"/>
                <a:gd name="T28" fmla="*/ 39 w 688"/>
                <a:gd name="T29" fmla="*/ 355 h 389"/>
                <a:gd name="T30" fmla="*/ 9 w 688"/>
                <a:gd name="T31" fmla="*/ 321 h 389"/>
                <a:gd name="T32" fmla="*/ 1 w 688"/>
                <a:gd name="T33" fmla="*/ 267 h 389"/>
                <a:gd name="T34" fmla="*/ 5 w 688"/>
                <a:gd name="T35" fmla="*/ 207 h 389"/>
                <a:gd name="T36" fmla="*/ 29 w 688"/>
                <a:gd name="T37" fmla="*/ 159 h 389"/>
                <a:gd name="T38" fmla="*/ 77 w 688"/>
                <a:gd name="T39" fmla="*/ 97 h 389"/>
                <a:gd name="T40" fmla="*/ 125 w 688"/>
                <a:gd name="T41" fmla="*/ 55 h 389"/>
                <a:gd name="T42" fmla="*/ 175 w 688"/>
                <a:gd name="T43" fmla="*/ 29 h 389"/>
                <a:gd name="T44" fmla="*/ 255 w 688"/>
                <a:gd name="T45" fmla="*/ 5 h 389"/>
                <a:gd name="T46" fmla="*/ 337 w 688"/>
                <a:gd name="T4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389">
                  <a:moveTo>
                    <a:pt x="337" y="3"/>
                  </a:moveTo>
                  <a:cubicBezTo>
                    <a:pt x="365" y="3"/>
                    <a:pt x="394" y="0"/>
                    <a:pt x="423" y="5"/>
                  </a:cubicBezTo>
                  <a:cubicBezTo>
                    <a:pt x="452" y="10"/>
                    <a:pt x="484" y="19"/>
                    <a:pt x="511" y="31"/>
                  </a:cubicBezTo>
                  <a:cubicBezTo>
                    <a:pt x="538" y="43"/>
                    <a:pt x="564" y="62"/>
                    <a:pt x="585" y="79"/>
                  </a:cubicBezTo>
                  <a:cubicBezTo>
                    <a:pt x="606" y="96"/>
                    <a:pt x="622" y="112"/>
                    <a:pt x="637" y="131"/>
                  </a:cubicBezTo>
                  <a:cubicBezTo>
                    <a:pt x="652" y="150"/>
                    <a:pt x="665" y="173"/>
                    <a:pt x="673" y="191"/>
                  </a:cubicBezTo>
                  <a:cubicBezTo>
                    <a:pt x="681" y="209"/>
                    <a:pt x="683" y="223"/>
                    <a:pt x="685" y="241"/>
                  </a:cubicBezTo>
                  <a:cubicBezTo>
                    <a:pt x="687" y="259"/>
                    <a:pt x="688" y="281"/>
                    <a:pt x="683" y="299"/>
                  </a:cubicBezTo>
                  <a:cubicBezTo>
                    <a:pt x="678" y="317"/>
                    <a:pt x="666" y="334"/>
                    <a:pt x="653" y="347"/>
                  </a:cubicBezTo>
                  <a:cubicBezTo>
                    <a:pt x="640" y="360"/>
                    <a:pt x="622" y="368"/>
                    <a:pt x="605" y="375"/>
                  </a:cubicBezTo>
                  <a:cubicBezTo>
                    <a:pt x="588" y="382"/>
                    <a:pt x="585" y="385"/>
                    <a:pt x="549" y="387"/>
                  </a:cubicBezTo>
                  <a:cubicBezTo>
                    <a:pt x="513" y="389"/>
                    <a:pt x="436" y="387"/>
                    <a:pt x="391" y="387"/>
                  </a:cubicBezTo>
                  <a:cubicBezTo>
                    <a:pt x="346" y="387"/>
                    <a:pt x="326" y="388"/>
                    <a:pt x="277" y="387"/>
                  </a:cubicBezTo>
                  <a:cubicBezTo>
                    <a:pt x="228" y="386"/>
                    <a:pt x="139" y="388"/>
                    <a:pt x="99" y="383"/>
                  </a:cubicBezTo>
                  <a:cubicBezTo>
                    <a:pt x="59" y="378"/>
                    <a:pt x="54" y="365"/>
                    <a:pt x="39" y="355"/>
                  </a:cubicBezTo>
                  <a:cubicBezTo>
                    <a:pt x="24" y="345"/>
                    <a:pt x="15" y="336"/>
                    <a:pt x="9" y="321"/>
                  </a:cubicBezTo>
                  <a:cubicBezTo>
                    <a:pt x="3" y="306"/>
                    <a:pt x="2" y="286"/>
                    <a:pt x="1" y="267"/>
                  </a:cubicBezTo>
                  <a:cubicBezTo>
                    <a:pt x="0" y="248"/>
                    <a:pt x="0" y="225"/>
                    <a:pt x="5" y="207"/>
                  </a:cubicBezTo>
                  <a:cubicBezTo>
                    <a:pt x="10" y="189"/>
                    <a:pt x="17" y="177"/>
                    <a:pt x="29" y="159"/>
                  </a:cubicBezTo>
                  <a:cubicBezTo>
                    <a:pt x="41" y="141"/>
                    <a:pt x="61" y="114"/>
                    <a:pt x="77" y="97"/>
                  </a:cubicBezTo>
                  <a:cubicBezTo>
                    <a:pt x="93" y="80"/>
                    <a:pt x="109" y="66"/>
                    <a:pt x="125" y="55"/>
                  </a:cubicBezTo>
                  <a:cubicBezTo>
                    <a:pt x="141" y="44"/>
                    <a:pt x="153" y="37"/>
                    <a:pt x="175" y="29"/>
                  </a:cubicBezTo>
                  <a:cubicBezTo>
                    <a:pt x="197" y="21"/>
                    <a:pt x="228" y="9"/>
                    <a:pt x="255" y="5"/>
                  </a:cubicBezTo>
                  <a:cubicBezTo>
                    <a:pt x="282" y="1"/>
                    <a:pt x="320" y="3"/>
                    <a:pt x="337" y="3"/>
                  </a:cubicBezTo>
                  <a:close/>
                </a:path>
              </a:pathLst>
            </a:custGeom>
            <a:solidFill>
              <a:srgbClr val="FFCC66"/>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70" name="AutoShape 42"/>
            <p:cNvSpPr>
              <a:spLocks noChangeAspect="1" noChangeArrowheads="1"/>
            </p:cNvSpPr>
            <p:nvPr/>
          </p:nvSpPr>
          <p:spPr bwMode="auto">
            <a:xfrm>
              <a:off x="486" y="2862"/>
              <a:ext cx="487" cy="244"/>
            </a:xfrm>
            <a:prstGeom prst="roundRect">
              <a:avLst>
                <a:gd name="adj" fmla="val 0"/>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71" name="Freeform 43"/>
            <p:cNvSpPr>
              <a:spLocks noChangeAspect="1"/>
            </p:cNvSpPr>
            <p:nvPr/>
          </p:nvSpPr>
          <p:spPr bwMode="auto">
            <a:xfrm>
              <a:off x="415" y="2758"/>
              <a:ext cx="627" cy="104"/>
            </a:xfrm>
            <a:custGeom>
              <a:avLst/>
              <a:gdLst>
                <a:gd name="T0" fmla="*/ 96 w 960"/>
                <a:gd name="T1" fmla="*/ 0 h 192"/>
                <a:gd name="T2" fmla="*/ 864 w 960"/>
                <a:gd name="T3" fmla="*/ 0 h 192"/>
                <a:gd name="T4" fmla="*/ 960 w 960"/>
                <a:gd name="T5" fmla="*/ 144 h 192"/>
                <a:gd name="T6" fmla="*/ 960 w 960"/>
                <a:gd name="T7" fmla="*/ 192 h 192"/>
                <a:gd name="T8" fmla="*/ 0 w 960"/>
                <a:gd name="T9" fmla="*/ 192 h 192"/>
                <a:gd name="T10" fmla="*/ 0 w 960"/>
                <a:gd name="T11" fmla="*/ 144 h 192"/>
                <a:gd name="T12" fmla="*/ 96 w 960"/>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960" h="192">
                  <a:moveTo>
                    <a:pt x="96" y="0"/>
                  </a:moveTo>
                  <a:lnTo>
                    <a:pt x="864" y="0"/>
                  </a:lnTo>
                  <a:lnTo>
                    <a:pt x="960" y="144"/>
                  </a:lnTo>
                  <a:lnTo>
                    <a:pt x="960" y="192"/>
                  </a:lnTo>
                  <a:lnTo>
                    <a:pt x="0" y="192"/>
                  </a:lnTo>
                  <a:lnTo>
                    <a:pt x="0" y="144"/>
                  </a:lnTo>
                  <a:lnTo>
                    <a:pt x="96"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72" name="AutoShape 44"/>
            <p:cNvSpPr>
              <a:spLocks noChangeAspect="1" noChangeArrowheads="1"/>
            </p:cNvSpPr>
            <p:nvPr/>
          </p:nvSpPr>
          <p:spPr bwMode="auto">
            <a:xfrm>
              <a:off x="415" y="3106"/>
              <a:ext cx="627" cy="278"/>
            </a:xfrm>
            <a:prstGeom prst="roundRect">
              <a:avLst>
                <a:gd name="adj" fmla="val 2852"/>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nvGrpSpPr>
            <p:cNvPr id="60600" name="Group 45"/>
            <p:cNvGrpSpPr>
              <a:grpSpLocks noChangeAspect="1"/>
            </p:cNvGrpSpPr>
            <p:nvPr/>
          </p:nvGrpSpPr>
          <p:grpSpPr bwMode="auto">
            <a:xfrm>
              <a:off x="1194" y="1488"/>
              <a:ext cx="84" cy="69"/>
              <a:chOff x="2273" y="839"/>
              <a:chExt cx="117" cy="94"/>
            </a:xfrm>
          </p:grpSpPr>
          <p:sp>
            <p:nvSpPr>
              <p:cNvPr id="252974" name="Freeform 46"/>
              <p:cNvSpPr>
                <a:spLocks noChangeAspect="1"/>
              </p:cNvSpPr>
              <p:nvPr/>
            </p:nvSpPr>
            <p:spPr bwMode="auto">
              <a:xfrm>
                <a:off x="2273" y="874"/>
                <a:ext cx="63" cy="59"/>
              </a:xfrm>
              <a:custGeom>
                <a:avLst/>
                <a:gdLst>
                  <a:gd name="T0" fmla="*/ 0 w 63"/>
                  <a:gd name="T1" fmla="*/ 13 h 58"/>
                  <a:gd name="T2" fmla="*/ 19 w 63"/>
                  <a:gd name="T3" fmla="*/ 1 h 58"/>
                  <a:gd name="T4" fmla="*/ 39 w 63"/>
                  <a:gd name="T5" fmla="*/ 7 h 58"/>
                  <a:gd name="T6" fmla="*/ 45 w 63"/>
                  <a:gd name="T7" fmla="*/ 13 h 58"/>
                  <a:gd name="T8" fmla="*/ 51 w 63"/>
                  <a:gd name="T9" fmla="*/ 22 h 58"/>
                  <a:gd name="T10" fmla="*/ 61 w 63"/>
                  <a:gd name="T11" fmla="*/ 36 h 58"/>
                  <a:gd name="T12" fmla="*/ 61 w 63"/>
                  <a:gd name="T13" fmla="*/ 46 h 58"/>
                  <a:gd name="T14" fmla="*/ 55 w 63"/>
                  <a:gd name="T15" fmla="*/ 54 h 58"/>
                  <a:gd name="T16" fmla="*/ 46 w 63"/>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8">
                    <a:moveTo>
                      <a:pt x="0" y="13"/>
                    </a:moveTo>
                    <a:cubicBezTo>
                      <a:pt x="3" y="11"/>
                      <a:pt x="13" y="2"/>
                      <a:pt x="19" y="1"/>
                    </a:cubicBezTo>
                    <a:cubicBezTo>
                      <a:pt x="25" y="0"/>
                      <a:pt x="35" y="5"/>
                      <a:pt x="39" y="7"/>
                    </a:cubicBezTo>
                    <a:cubicBezTo>
                      <a:pt x="43" y="9"/>
                      <a:pt x="43" y="10"/>
                      <a:pt x="45" y="13"/>
                    </a:cubicBezTo>
                    <a:cubicBezTo>
                      <a:pt x="47" y="16"/>
                      <a:pt x="48" y="18"/>
                      <a:pt x="51" y="22"/>
                    </a:cubicBezTo>
                    <a:cubicBezTo>
                      <a:pt x="54" y="26"/>
                      <a:pt x="59" y="32"/>
                      <a:pt x="61" y="36"/>
                    </a:cubicBezTo>
                    <a:cubicBezTo>
                      <a:pt x="63" y="40"/>
                      <a:pt x="62" y="43"/>
                      <a:pt x="61" y="46"/>
                    </a:cubicBezTo>
                    <a:cubicBezTo>
                      <a:pt x="60" y="49"/>
                      <a:pt x="58" y="52"/>
                      <a:pt x="55" y="54"/>
                    </a:cubicBezTo>
                    <a:cubicBezTo>
                      <a:pt x="52" y="56"/>
                      <a:pt x="47" y="57"/>
                      <a:pt x="46" y="5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75" name="Freeform 47"/>
              <p:cNvSpPr>
                <a:spLocks noChangeAspect="1"/>
              </p:cNvSpPr>
              <p:nvPr/>
            </p:nvSpPr>
            <p:spPr bwMode="auto">
              <a:xfrm>
                <a:off x="2325" y="839"/>
                <a:ext cx="65" cy="59"/>
              </a:xfrm>
              <a:custGeom>
                <a:avLst/>
                <a:gdLst>
                  <a:gd name="T0" fmla="*/ 0 w 65"/>
                  <a:gd name="T1" fmla="*/ 58 h 58"/>
                  <a:gd name="T2" fmla="*/ 20 w 65"/>
                  <a:gd name="T3" fmla="*/ 39 h 58"/>
                  <a:gd name="T4" fmla="*/ 41 w 65"/>
                  <a:gd name="T5" fmla="*/ 22 h 58"/>
                  <a:gd name="T6" fmla="*/ 53 w 65"/>
                  <a:gd name="T7" fmla="*/ 12 h 58"/>
                  <a:gd name="T8" fmla="*/ 65 w 65"/>
                  <a:gd name="T9" fmla="*/ 0 h 58"/>
                </a:gdLst>
                <a:ahLst/>
                <a:cxnLst>
                  <a:cxn ang="0">
                    <a:pos x="T0" y="T1"/>
                  </a:cxn>
                  <a:cxn ang="0">
                    <a:pos x="T2" y="T3"/>
                  </a:cxn>
                  <a:cxn ang="0">
                    <a:pos x="T4" y="T5"/>
                  </a:cxn>
                  <a:cxn ang="0">
                    <a:pos x="T6" y="T7"/>
                  </a:cxn>
                  <a:cxn ang="0">
                    <a:pos x="T8" y="T9"/>
                  </a:cxn>
                </a:cxnLst>
                <a:rect l="0" t="0" r="r" b="b"/>
                <a:pathLst>
                  <a:path w="65" h="58">
                    <a:moveTo>
                      <a:pt x="0" y="58"/>
                    </a:moveTo>
                    <a:cubicBezTo>
                      <a:pt x="6" y="51"/>
                      <a:pt x="13" y="45"/>
                      <a:pt x="20" y="39"/>
                    </a:cubicBezTo>
                    <a:cubicBezTo>
                      <a:pt x="27" y="33"/>
                      <a:pt x="36" y="26"/>
                      <a:pt x="41" y="22"/>
                    </a:cubicBezTo>
                    <a:cubicBezTo>
                      <a:pt x="46" y="18"/>
                      <a:pt x="49" y="16"/>
                      <a:pt x="53" y="12"/>
                    </a:cubicBezTo>
                    <a:cubicBezTo>
                      <a:pt x="57" y="8"/>
                      <a:pt x="63" y="2"/>
                      <a:pt x="65"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sp>
          <p:nvSpPr>
            <p:cNvPr id="252976" name="Freeform 48"/>
            <p:cNvSpPr>
              <a:spLocks noChangeAspect="1"/>
            </p:cNvSpPr>
            <p:nvPr/>
          </p:nvSpPr>
          <p:spPr bwMode="auto">
            <a:xfrm>
              <a:off x="950" y="1971"/>
              <a:ext cx="140" cy="149"/>
            </a:xfrm>
            <a:custGeom>
              <a:avLst/>
              <a:gdLst>
                <a:gd name="T0" fmla="*/ 161 w 221"/>
                <a:gd name="T1" fmla="*/ 0 h 216"/>
                <a:gd name="T2" fmla="*/ 125 w 221"/>
                <a:gd name="T3" fmla="*/ 20 h 216"/>
                <a:gd name="T4" fmla="*/ 101 w 221"/>
                <a:gd name="T5" fmla="*/ 30 h 216"/>
                <a:gd name="T6" fmla="*/ 77 w 221"/>
                <a:gd name="T7" fmla="*/ 34 h 216"/>
                <a:gd name="T8" fmla="*/ 57 w 221"/>
                <a:gd name="T9" fmla="*/ 38 h 216"/>
                <a:gd name="T10" fmla="*/ 41 w 221"/>
                <a:gd name="T11" fmla="*/ 40 h 216"/>
                <a:gd name="T12" fmla="*/ 23 w 221"/>
                <a:gd name="T13" fmla="*/ 66 h 216"/>
                <a:gd name="T14" fmla="*/ 7 w 221"/>
                <a:gd name="T15" fmla="*/ 88 h 216"/>
                <a:gd name="T16" fmla="*/ 1 w 221"/>
                <a:gd name="T17" fmla="*/ 114 h 216"/>
                <a:gd name="T18" fmla="*/ 3 w 221"/>
                <a:gd name="T19" fmla="*/ 138 h 216"/>
                <a:gd name="T20" fmla="*/ 5 w 221"/>
                <a:gd name="T21" fmla="*/ 166 h 216"/>
                <a:gd name="T22" fmla="*/ 15 w 221"/>
                <a:gd name="T23" fmla="*/ 198 h 216"/>
                <a:gd name="T24" fmla="*/ 27 w 221"/>
                <a:gd name="T25" fmla="*/ 216 h 216"/>
                <a:gd name="T26" fmla="*/ 63 w 221"/>
                <a:gd name="T27" fmla="*/ 198 h 216"/>
                <a:gd name="T28" fmla="*/ 97 w 221"/>
                <a:gd name="T29" fmla="*/ 172 h 216"/>
                <a:gd name="T30" fmla="*/ 131 w 221"/>
                <a:gd name="T31" fmla="*/ 150 h 216"/>
                <a:gd name="T32" fmla="*/ 159 w 221"/>
                <a:gd name="T33" fmla="*/ 134 h 216"/>
                <a:gd name="T34" fmla="*/ 185 w 221"/>
                <a:gd name="T35" fmla="*/ 116 h 216"/>
                <a:gd name="T36" fmla="*/ 203 w 221"/>
                <a:gd name="T37" fmla="*/ 88 h 216"/>
                <a:gd name="T38" fmla="*/ 221 w 221"/>
                <a:gd name="T39"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16">
                  <a:moveTo>
                    <a:pt x="161" y="0"/>
                  </a:moveTo>
                  <a:cubicBezTo>
                    <a:pt x="155" y="3"/>
                    <a:pt x="135" y="15"/>
                    <a:pt x="125" y="20"/>
                  </a:cubicBezTo>
                  <a:cubicBezTo>
                    <a:pt x="115" y="25"/>
                    <a:pt x="109" y="28"/>
                    <a:pt x="101" y="30"/>
                  </a:cubicBezTo>
                  <a:cubicBezTo>
                    <a:pt x="93" y="32"/>
                    <a:pt x="84" y="33"/>
                    <a:pt x="77" y="34"/>
                  </a:cubicBezTo>
                  <a:cubicBezTo>
                    <a:pt x="70" y="35"/>
                    <a:pt x="63" y="37"/>
                    <a:pt x="57" y="38"/>
                  </a:cubicBezTo>
                  <a:cubicBezTo>
                    <a:pt x="51" y="39"/>
                    <a:pt x="47" y="35"/>
                    <a:pt x="41" y="40"/>
                  </a:cubicBezTo>
                  <a:cubicBezTo>
                    <a:pt x="35" y="45"/>
                    <a:pt x="29" y="58"/>
                    <a:pt x="23" y="66"/>
                  </a:cubicBezTo>
                  <a:cubicBezTo>
                    <a:pt x="17" y="74"/>
                    <a:pt x="11" y="80"/>
                    <a:pt x="7" y="88"/>
                  </a:cubicBezTo>
                  <a:cubicBezTo>
                    <a:pt x="3" y="96"/>
                    <a:pt x="2" y="106"/>
                    <a:pt x="1" y="114"/>
                  </a:cubicBezTo>
                  <a:cubicBezTo>
                    <a:pt x="0" y="122"/>
                    <a:pt x="2" y="129"/>
                    <a:pt x="3" y="138"/>
                  </a:cubicBezTo>
                  <a:cubicBezTo>
                    <a:pt x="4" y="147"/>
                    <a:pt x="3" y="156"/>
                    <a:pt x="5" y="166"/>
                  </a:cubicBezTo>
                  <a:cubicBezTo>
                    <a:pt x="7" y="176"/>
                    <a:pt x="11" y="190"/>
                    <a:pt x="15" y="198"/>
                  </a:cubicBezTo>
                  <a:cubicBezTo>
                    <a:pt x="19" y="206"/>
                    <a:pt x="19" y="216"/>
                    <a:pt x="27" y="216"/>
                  </a:cubicBezTo>
                  <a:cubicBezTo>
                    <a:pt x="35" y="216"/>
                    <a:pt x="51" y="205"/>
                    <a:pt x="63" y="198"/>
                  </a:cubicBezTo>
                  <a:cubicBezTo>
                    <a:pt x="75" y="191"/>
                    <a:pt x="86" y="180"/>
                    <a:pt x="97" y="172"/>
                  </a:cubicBezTo>
                  <a:cubicBezTo>
                    <a:pt x="108" y="164"/>
                    <a:pt x="121" y="156"/>
                    <a:pt x="131" y="150"/>
                  </a:cubicBezTo>
                  <a:cubicBezTo>
                    <a:pt x="141" y="144"/>
                    <a:pt x="150" y="140"/>
                    <a:pt x="159" y="134"/>
                  </a:cubicBezTo>
                  <a:cubicBezTo>
                    <a:pt x="168" y="128"/>
                    <a:pt x="178" y="124"/>
                    <a:pt x="185" y="116"/>
                  </a:cubicBezTo>
                  <a:cubicBezTo>
                    <a:pt x="192" y="108"/>
                    <a:pt x="197" y="96"/>
                    <a:pt x="203" y="88"/>
                  </a:cubicBezTo>
                  <a:cubicBezTo>
                    <a:pt x="209" y="80"/>
                    <a:pt x="217" y="71"/>
                    <a:pt x="221" y="66"/>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nvGrpSpPr>
            <p:cNvPr id="60602" name="Group 49"/>
            <p:cNvGrpSpPr>
              <a:grpSpLocks noChangeAspect="1"/>
            </p:cNvGrpSpPr>
            <p:nvPr/>
          </p:nvGrpSpPr>
          <p:grpSpPr bwMode="auto">
            <a:xfrm>
              <a:off x="420" y="1298"/>
              <a:ext cx="625" cy="729"/>
              <a:chOff x="1200" y="480"/>
              <a:chExt cx="864" cy="1008"/>
            </a:xfrm>
          </p:grpSpPr>
          <p:sp>
            <p:nvSpPr>
              <p:cNvPr id="252978" name="Freeform 50"/>
              <p:cNvSpPr>
                <a:spLocks noChangeAspect="1"/>
              </p:cNvSpPr>
              <p:nvPr/>
            </p:nvSpPr>
            <p:spPr bwMode="auto">
              <a:xfrm>
                <a:off x="1344" y="480"/>
                <a:ext cx="576" cy="528"/>
              </a:xfrm>
              <a:custGeom>
                <a:avLst/>
                <a:gdLst>
                  <a:gd name="T0" fmla="*/ 96 w 576"/>
                  <a:gd name="T1" fmla="*/ 0 h 528"/>
                  <a:gd name="T2" fmla="*/ 480 w 576"/>
                  <a:gd name="T3" fmla="*/ 0 h 528"/>
                  <a:gd name="T4" fmla="*/ 576 w 576"/>
                  <a:gd name="T5" fmla="*/ 384 h 528"/>
                  <a:gd name="T6" fmla="*/ 576 w 576"/>
                  <a:gd name="T7" fmla="*/ 528 h 528"/>
                  <a:gd name="T8" fmla="*/ 0 w 576"/>
                  <a:gd name="T9" fmla="*/ 528 h 528"/>
                  <a:gd name="T10" fmla="*/ 0 w 576"/>
                  <a:gd name="T11" fmla="*/ 384 h 528"/>
                  <a:gd name="T12" fmla="*/ 96 w 576"/>
                  <a:gd name="T13" fmla="*/ 0 h 528"/>
                </a:gdLst>
                <a:ahLst/>
                <a:cxnLst>
                  <a:cxn ang="0">
                    <a:pos x="T0" y="T1"/>
                  </a:cxn>
                  <a:cxn ang="0">
                    <a:pos x="T2" y="T3"/>
                  </a:cxn>
                  <a:cxn ang="0">
                    <a:pos x="T4" y="T5"/>
                  </a:cxn>
                  <a:cxn ang="0">
                    <a:pos x="T6" y="T7"/>
                  </a:cxn>
                  <a:cxn ang="0">
                    <a:pos x="T8" y="T9"/>
                  </a:cxn>
                  <a:cxn ang="0">
                    <a:pos x="T10" y="T11"/>
                  </a:cxn>
                  <a:cxn ang="0">
                    <a:pos x="T12" y="T13"/>
                  </a:cxn>
                </a:cxnLst>
                <a:rect l="0" t="0" r="r" b="b"/>
                <a:pathLst>
                  <a:path w="576" h="528">
                    <a:moveTo>
                      <a:pt x="96" y="0"/>
                    </a:moveTo>
                    <a:lnTo>
                      <a:pt x="480" y="0"/>
                    </a:lnTo>
                    <a:lnTo>
                      <a:pt x="576" y="384"/>
                    </a:lnTo>
                    <a:lnTo>
                      <a:pt x="576" y="528"/>
                    </a:lnTo>
                    <a:lnTo>
                      <a:pt x="0" y="528"/>
                    </a:lnTo>
                    <a:lnTo>
                      <a:pt x="0" y="384"/>
                    </a:lnTo>
                    <a:lnTo>
                      <a:pt x="96"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79" name="AutoShape 51"/>
              <p:cNvSpPr>
                <a:spLocks noChangeAspect="1" noChangeArrowheads="1"/>
              </p:cNvSpPr>
              <p:nvPr/>
            </p:nvSpPr>
            <p:spPr bwMode="auto">
              <a:xfrm>
                <a:off x="1248" y="1008"/>
                <a:ext cx="767" cy="480"/>
              </a:xfrm>
              <a:prstGeom prst="roundRect">
                <a:avLst>
                  <a:gd name="adj" fmla="val 291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80" name="AutoShape 52"/>
              <p:cNvSpPr>
                <a:spLocks noChangeAspect="1" noChangeArrowheads="1"/>
              </p:cNvSpPr>
              <p:nvPr/>
            </p:nvSpPr>
            <p:spPr bwMode="auto">
              <a:xfrm>
                <a:off x="1200" y="985"/>
                <a:ext cx="864" cy="144"/>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81" name="Line 53"/>
              <p:cNvSpPr>
                <a:spLocks noChangeAspect="1" noChangeShapeType="1"/>
              </p:cNvSpPr>
              <p:nvPr/>
            </p:nvSpPr>
            <p:spPr bwMode="auto">
              <a:xfrm>
                <a:off x="1248" y="1393"/>
                <a:ext cx="76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603" name="Group 54"/>
            <p:cNvGrpSpPr>
              <a:grpSpLocks noChangeAspect="1"/>
            </p:cNvGrpSpPr>
            <p:nvPr/>
          </p:nvGrpSpPr>
          <p:grpSpPr bwMode="auto">
            <a:xfrm>
              <a:off x="597" y="2346"/>
              <a:ext cx="125" cy="127"/>
              <a:chOff x="1449" y="2022"/>
              <a:chExt cx="174" cy="177"/>
            </a:xfrm>
          </p:grpSpPr>
          <p:sp>
            <p:nvSpPr>
              <p:cNvPr id="252983" name="Freeform 55"/>
              <p:cNvSpPr>
                <a:spLocks noChangeAspect="1"/>
              </p:cNvSpPr>
              <p:nvPr/>
            </p:nvSpPr>
            <p:spPr bwMode="auto">
              <a:xfrm>
                <a:off x="1449" y="2022"/>
                <a:ext cx="174" cy="177"/>
              </a:xfrm>
              <a:custGeom>
                <a:avLst/>
                <a:gdLst>
                  <a:gd name="T0" fmla="*/ 0 w 174"/>
                  <a:gd name="T1" fmla="*/ 101 h 177"/>
                  <a:gd name="T2" fmla="*/ 12 w 174"/>
                  <a:gd name="T3" fmla="*/ 98 h 177"/>
                  <a:gd name="T4" fmla="*/ 22 w 174"/>
                  <a:gd name="T5" fmla="*/ 97 h 177"/>
                  <a:gd name="T6" fmla="*/ 36 w 174"/>
                  <a:gd name="T7" fmla="*/ 95 h 177"/>
                  <a:gd name="T8" fmla="*/ 43 w 174"/>
                  <a:gd name="T9" fmla="*/ 86 h 177"/>
                  <a:gd name="T10" fmla="*/ 42 w 174"/>
                  <a:gd name="T11" fmla="*/ 70 h 177"/>
                  <a:gd name="T12" fmla="*/ 37 w 174"/>
                  <a:gd name="T13" fmla="*/ 53 h 177"/>
                  <a:gd name="T14" fmla="*/ 40 w 174"/>
                  <a:gd name="T15" fmla="*/ 35 h 177"/>
                  <a:gd name="T16" fmla="*/ 51 w 174"/>
                  <a:gd name="T17" fmla="*/ 19 h 177"/>
                  <a:gd name="T18" fmla="*/ 64 w 174"/>
                  <a:gd name="T19" fmla="*/ 7 h 177"/>
                  <a:gd name="T20" fmla="*/ 84 w 174"/>
                  <a:gd name="T21" fmla="*/ 1 h 177"/>
                  <a:gd name="T22" fmla="*/ 102 w 174"/>
                  <a:gd name="T23" fmla="*/ 4 h 177"/>
                  <a:gd name="T24" fmla="*/ 117 w 174"/>
                  <a:gd name="T25" fmla="*/ 11 h 177"/>
                  <a:gd name="T26" fmla="*/ 129 w 174"/>
                  <a:gd name="T27" fmla="*/ 25 h 177"/>
                  <a:gd name="T28" fmla="*/ 135 w 174"/>
                  <a:gd name="T29" fmla="*/ 43 h 177"/>
                  <a:gd name="T30" fmla="*/ 136 w 174"/>
                  <a:gd name="T31" fmla="*/ 61 h 177"/>
                  <a:gd name="T32" fmla="*/ 130 w 174"/>
                  <a:gd name="T33" fmla="*/ 71 h 177"/>
                  <a:gd name="T34" fmla="*/ 128 w 174"/>
                  <a:gd name="T35" fmla="*/ 82 h 177"/>
                  <a:gd name="T36" fmla="*/ 134 w 174"/>
                  <a:gd name="T37" fmla="*/ 91 h 177"/>
                  <a:gd name="T38" fmla="*/ 148 w 174"/>
                  <a:gd name="T39" fmla="*/ 97 h 177"/>
                  <a:gd name="T40" fmla="*/ 162 w 174"/>
                  <a:gd name="T41" fmla="*/ 98 h 177"/>
                  <a:gd name="T42" fmla="*/ 174 w 174"/>
                  <a:gd name="T43" fmla="*/ 103 h 177"/>
                  <a:gd name="T44" fmla="*/ 160 w 174"/>
                  <a:gd name="T45" fmla="*/ 107 h 177"/>
                  <a:gd name="T46" fmla="*/ 147 w 174"/>
                  <a:gd name="T47" fmla="*/ 110 h 177"/>
                  <a:gd name="T48" fmla="*/ 142 w 174"/>
                  <a:gd name="T49" fmla="*/ 119 h 177"/>
                  <a:gd name="T50" fmla="*/ 140 w 174"/>
                  <a:gd name="T51" fmla="*/ 131 h 177"/>
                  <a:gd name="T52" fmla="*/ 133 w 174"/>
                  <a:gd name="T53" fmla="*/ 136 h 177"/>
                  <a:gd name="T54" fmla="*/ 123 w 174"/>
                  <a:gd name="T55" fmla="*/ 134 h 177"/>
                  <a:gd name="T56" fmla="*/ 116 w 174"/>
                  <a:gd name="T57" fmla="*/ 133 h 177"/>
                  <a:gd name="T58" fmla="*/ 106 w 174"/>
                  <a:gd name="T59" fmla="*/ 133 h 177"/>
                  <a:gd name="T60" fmla="*/ 99 w 174"/>
                  <a:gd name="T61" fmla="*/ 140 h 177"/>
                  <a:gd name="T62" fmla="*/ 96 w 174"/>
                  <a:gd name="T63" fmla="*/ 151 h 177"/>
                  <a:gd name="T64" fmla="*/ 97 w 174"/>
                  <a:gd name="T65" fmla="*/ 161 h 177"/>
                  <a:gd name="T66" fmla="*/ 93 w 174"/>
                  <a:gd name="T67" fmla="*/ 175 h 177"/>
                  <a:gd name="T68" fmla="*/ 82 w 174"/>
                  <a:gd name="T69" fmla="*/ 175 h 177"/>
                  <a:gd name="T70" fmla="*/ 80 w 174"/>
                  <a:gd name="T71" fmla="*/ 164 h 177"/>
                  <a:gd name="T72" fmla="*/ 82 w 174"/>
                  <a:gd name="T73" fmla="*/ 152 h 177"/>
                  <a:gd name="T74" fmla="*/ 81 w 174"/>
                  <a:gd name="T75" fmla="*/ 145 h 177"/>
                  <a:gd name="T76" fmla="*/ 70 w 174"/>
                  <a:gd name="T77" fmla="*/ 131 h 177"/>
                  <a:gd name="T78" fmla="*/ 60 w 174"/>
                  <a:gd name="T79" fmla="*/ 131 h 177"/>
                  <a:gd name="T80" fmla="*/ 46 w 174"/>
                  <a:gd name="T81" fmla="*/ 137 h 177"/>
                  <a:gd name="T82" fmla="*/ 36 w 174"/>
                  <a:gd name="T83" fmla="*/ 136 h 177"/>
                  <a:gd name="T84" fmla="*/ 34 w 174"/>
                  <a:gd name="T85" fmla="*/ 125 h 177"/>
                  <a:gd name="T86" fmla="*/ 27 w 174"/>
                  <a:gd name="T87" fmla="*/ 112 h 177"/>
                  <a:gd name="T88" fmla="*/ 15 w 174"/>
                  <a:gd name="T89" fmla="*/ 107 h 177"/>
                  <a:gd name="T90" fmla="*/ 0 w 174"/>
                  <a:gd name="T91" fmla="*/ 10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77">
                    <a:moveTo>
                      <a:pt x="0" y="101"/>
                    </a:moveTo>
                    <a:cubicBezTo>
                      <a:pt x="0" y="102"/>
                      <a:pt x="8" y="99"/>
                      <a:pt x="12" y="98"/>
                    </a:cubicBezTo>
                    <a:cubicBezTo>
                      <a:pt x="16" y="97"/>
                      <a:pt x="18" y="98"/>
                      <a:pt x="22" y="97"/>
                    </a:cubicBezTo>
                    <a:cubicBezTo>
                      <a:pt x="26" y="96"/>
                      <a:pt x="33" y="97"/>
                      <a:pt x="36" y="95"/>
                    </a:cubicBezTo>
                    <a:cubicBezTo>
                      <a:pt x="39" y="93"/>
                      <a:pt x="42" y="90"/>
                      <a:pt x="43" y="86"/>
                    </a:cubicBezTo>
                    <a:cubicBezTo>
                      <a:pt x="44" y="82"/>
                      <a:pt x="43" y="75"/>
                      <a:pt x="42" y="70"/>
                    </a:cubicBezTo>
                    <a:cubicBezTo>
                      <a:pt x="41" y="65"/>
                      <a:pt x="37" y="59"/>
                      <a:pt x="37" y="53"/>
                    </a:cubicBezTo>
                    <a:cubicBezTo>
                      <a:pt x="37" y="47"/>
                      <a:pt x="38" y="40"/>
                      <a:pt x="40" y="35"/>
                    </a:cubicBezTo>
                    <a:cubicBezTo>
                      <a:pt x="42" y="30"/>
                      <a:pt x="47" y="24"/>
                      <a:pt x="51" y="19"/>
                    </a:cubicBezTo>
                    <a:cubicBezTo>
                      <a:pt x="55" y="14"/>
                      <a:pt x="59" y="10"/>
                      <a:pt x="64" y="7"/>
                    </a:cubicBezTo>
                    <a:cubicBezTo>
                      <a:pt x="69" y="4"/>
                      <a:pt x="78" y="2"/>
                      <a:pt x="84" y="1"/>
                    </a:cubicBezTo>
                    <a:cubicBezTo>
                      <a:pt x="90" y="0"/>
                      <a:pt x="97" y="2"/>
                      <a:pt x="102" y="4"/>
                    </a:cubicBezTo>
                    <a:cubicBezTo>
                      <a:pt x="107" y="6"/>
                      <a:pt x="113" y="8"/>
                      <a:pt x="117" y="11"/>
                    </a:cubicBezTo>
                    <a:cubicBezTo>
                      <a:pt x="121" y="14"/>
                      <a:pt x="126" y="20"/>
                      <a:pt x="129" y="25"/>
                    </a:cubicBezTo>
                    <a:cubicBezTo>
                      <a:pt x="132" y="30"/>
                      <a:pt x="134" y="37"/>
                      <a:pt x="135" y="43"/>
                    </a:cubicBezTo>
                    <a:cubicBezTo>
                      <a:pt x="136" y="49"/>
                      <a:pt x="137" y="56"/>
                      <a:pt x="136" y="61"/>
                    </a:cubicBezTo>
                    <a:cubicBezTo>
                      <a:pt x="135" y="66"/>
                      <a:pt x="131" y="68"/>
                      <a:pt x="130" y="71"/>
                    </a:cubicBezTo>
                    <a:cubicBezTo>
                      <a:pt x="129" y="74"/>
                      <a:pt x="127" y="79"/>
                      <a:pt x="128" y="82"/>
                    </a:cubicBezTo>
                    <a:cubicBezTo>
                      <a:pt x="129" y="85"/>
                      <a:pt x="131" y="89"/>
                      <a:pt x="134" y="91"/>
                    </a:cubicBezTo>
                    <a:cubicBezTo>
                      <a:pt x="137" y="93"/>
                      <a:pt x="143" y="96"/>
                      <a:pt x="148" y="97"/>
                    </a:cubicBezTo>
                    <a:cubicBezTo>
                      <a:pt x="153" y="98"/>
                      <a:pt x="158" y="97"/>
                      <a:pt x="162" y="98"/>
                    </a:cubicBezTo>
                    <a:cubicBezTo>
                      <a:pt x="166" y="99"/>
                      <a:pt x="174" y="104"/>
                      <a:pt x="174" y="103"/>
                    </a:cubicBezTo>
                    <a:cubicBezTo>
                      <a:pt x="174" y="102"/>
                      <a:pt x="164" y="106"/>
                      <a:pt x="160" y="107"/>
                    </a:cubicBezTo>
                    <a:cubicBezTo>
                      <a:pt x="156" y="108"/>
                      <a:pt x="150" y="108"/>
                      <a:pt x="147" y="110"/>
                    </a:cubicBezTo>
                    <a:cubicBezTo>
                      <a:pt x="144" y="112"/>
                      <a:pt x="143" y="116"/>
                      <a:pt x="142" y="119"/>
                    </a:cubicBezTo>
                    <a:cubicBezTo>
                      <a:pt x="141" y="122"/>
                      <a:pt x="141" y="128"/>
                      <a:pt x="140" y="131"/>
                    </a:cubicBezTo>
                    <a:cubicBezTo>
                      <a:pt x="139" y="134"/>
                      <a:pt x="136" y="136"/>
                      <a:pt x="133" y="136"/>
                    </a:cubicBezTo>
                    <a:cubicBezTo>
                      <a:pt x="130" y="136"/>
                      <a:pt x="126" y="134"/>
                      <a:pt x="123" y="134"/>
                    </a:cubicBezTo>
                    <a:cubicBezTo>
                      <a:pt x="120" y="134"/>
                      <a:pt x="119" y="133"/>
                      <a:pt x="116" y="133"/>
                    </a:cubicBezTo>
                    <a:cubicBezTo>
                      <a:pt x="113" y="133"/>
                      <a:pt x="109" y="132"/>
                      <a:pt x="106" y="133"/>
                    </a:cubicBezTo>
                    <a:cubicBezTo>
                      <a:pt x="103" y="134"/>
                      <a:pt x="101" y="137"/>
                      <a:pt x="99" y="140"/>
                    </a:cubicBezTo>
                    <a:cubicBezTo>
                      <a:pt x="97" y="143"/>
                      <a:pt x="96" y="148"/>
                      <a:pt x="96" y="151"/>
                    </a:cubicBezTo>
                    <a:cubicBezTo>
                      <a:pt x="96" y="154"/>
                      <a:pt x="98" y="157"/>
                      <a:pt x="97" y="161"/>
                    </a:cubicBezTo>
                    <a:cubicBezTo>
                      <a:pt x="96" y="165"/>
                      <a:pt x="96" y="173"/>
                      <a:pt x="93" y="175"/>
                    </a:cubicBezTo>
                    <a:cubicBezTo>
                      <a:pt x="90" y="177"/>
                      <a:pt x="84" y="177"/>
                      <a:pt x="82" y="175"/>
                    </a:cubicBezTo>
                    <a:cubicBezTo>
                      <a:pt x="80" y="173"/>
                      <a:pt x="80" y="168"/>
                      <a:pt x="80" y="164"/>
                    </a:cubicBezTo>
                    <a:cubicBezTo>
                      <a:pt x="80" y="160"/>
                      <a:pt x="82" y="155"/>
                      <a:pt x="82" y="152"/>
                    </a:cubicBezTo>
                    <a:cubicBezTo>
                      <a:pt x="82" y="149"/>
                      <a:pt x="83" y="148"/>
                      <a:pt x="81" y="145"/>
                    </a:cubicBezTo>
                    <a:cubicBezTo>
                      <a:pt x="79" y="142"/>
                      <a:pt x="74" y="133"/>
                      <a:pt x="70" y="131"/>
                    </a:cubicBezTo>
                    <a:cubicBezTo>
                      <a:pt x="66" y="129"/>
                      <a:pt x="64" y="130"/>
                      <a:pt x="60" y="131"/>
                    </a:cubicBezTo>
                    <a:cubicBezTo>
                      <a:pt x="56" y="132"/>
                      <a:pt x="50" y="136"/>
                      <a:pt x="46" y="137"/>
                    </a:cubicBezTo>
                    <a:cubicBezTo>
                      <a:pt x="42" y="138"/>
                      <a:pt x="38" y="138"/>
                      <a:pt x="36" y="136"/>
                    </a:cubicBezTo>
                    <a:cubicBezTo>
                      <a:pt x="34" y="134"/>
                      <a:pt x="35" y="129"/>
                      <a:pt x="34" y="125"/>
                    </a:cubicBezTo>
                    <a:cubicBezTo>
                      <a:pt x="33" y="121"/>
                      <a:pt x="30" y="115"/>
                      <a:pt x="27" y="112"/>
                    </a:cubicBezTo>
                    <a:cubicBezTo>
                      <a:pt x="24" y="109"/>
                      <a:pt x="19" y="109"/>
                      <a:pt x="15" y="107"/>
                    </a:cubicBezTo>
                    <a:cubicBezTo>
                      <a:pt x="11" y="105"/>
                      <a:pt x="0" y="100"/>
                      <a:pt x="0" y="101"/>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84" name="Freeform 56"/>
              <p:cNvSpPr>
                <a:spLocks noChangeAspect="1"/>
              </p:cNvSpPr>
              <p:nvPr/>
            </p:nvSpPr>
            <p:spPr bwMode="auto">
              <a:xfrm>
                <a:off x="1519" y="2094"/>
                <a:ext cx="35" cy="46"/>
              </a:xfrm>
              <a:custGeom>
                <a:avLst/>
                <a:gdLst>
                  <a:gd name="T0" fmla="*/ 20 w 43"/>
                  <a:gd name="T1" fmla="*/ 58 h 59"/>
                  <a:gd name="T2" fmla="*/ 14 w 43"/>
                  <a:gd name="T3" fmla="*/ 47 h 59"/>
                  <a:gd name="T4" fmla="*/ 7 w 43"/>
                  <a:gd name="T5" fmla="*/ 34 h 59"/>
                  <a:gd name="T6" fmla="*/ 2 w 43"/>
                  <a:gd name="T7" fmla="*/ 23 h 59"/>
                  <a:gd name="T8" fmla="*/ 1 w 43"/>
                  <a:gd name="T9" fmla="*/ 10 h 59"/>
                  <a:gd name="T10" fmla="*/ 10 w 43"/>
                  <a:gd name="T11" fmla="*/ 2 h 59"/>
                  <a:gd name="T12" fmla="*/ 22 w 43"/>
                  <a:gd name="T13" fmla="*/ 2 h 59"/>
                  <a:gd name="T14" fmla="*/ 35 w 43"/>
                  <a:gd name="T15" fmla="*/ 2 h 59"/>
                  <a:gd name="T16" fmla="*/ 43 w 43"/>
                  <a:gd name="T17" fmla="*/ 14 h 59"/>
                  <a:gd name="T18" fmla="*/ 37 w 43"/>
                  <a:gd name="T19" fmla="*/ 29 h 59"/>
                  <a:gd name="T20" fmla="*/ 34 w 43"/>
                  <a:gd name="T21" fmla="*/ 35 h 59"/>
                  <a:gd name="T22" fmla="*/ 29 w 43"/>
                  <a:gd name="T23" fmla="*/ 43 h 59"/>
                  <a:gd name="T24" fmla="*/ 20 w 43"/>
                  <a:gd name="T2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9">
                    <a:moveTo>
                      <a:pt x="20" y="58"/>
                    </a:moveTo>
                    <a:cubicBezTo>
                      <a:pt x="18" y="59"/>
                      <a:pt x="16" y="51"/>
                      <a:pt x="14" y="47"/>
                    </a:cubicBezTo>
                    <a:cubicBezTo>
                      <a:pt x="12" y="43"/>
                      <a:pt x="9" y="38"/>
                      <a:pt x="7" y="34"/>
                    </a:cubicBezTo>
                    <a:cubicBezTo>
                      <a:pt x="5" y="30"/>
                      <a:pt x="3" y="27"/>
                      <a:pt x="2" y="23"/>
                    </a:cubicBezTo>
                    <a:cubicBezTo>
                      <a:pt x="1" y="19"/>
                      <a:pt x="0" y="13"/>
                      <a:pt x="1" y="10"/>
                    </a:cubicBezTo>
                    <a:cubicBezTo>
                      <a:pt x="2" y="7"/>
                      <a:pt x="7" y="3"/>
                      <a:pt x="10" y="2"/>
                    </a:cubicBezTo>
                    <a:cubicBezTo>
                      <a:pt x="13" y="1"/>
                      <a:pt x="18" y="2"/>
                      <a:pt x="22" y="2"/>
                    </a:cubicBezTo>
                    <a:cubicBezTo>
                      <a:pt x="26" y="2"/>
                      <a:pt x="32" y="0"/>
                      <a:pt x="35" y="2"/>
                    </a:cubicBezTo>
                    <a:cubicBezTo>
                      <a:pt x="38" y="4"/>
                      <a:pt x="43" y="10"/>
                      <a:pt x="43" y="14"/>
                    </a:cubicBezTo>
                    <a:cubicBezTo>
                      <a:pt x="43" y="18"/>
                      <a:pt x="38" y="26"/>
                      <a:pt x="37" y="29"/>
                    </a:cubicBezTo>
                    <a:cubicBezTo>
                      <a:pt x="36" y="32"/>
                      <a:pt x="35" y="33"/>
                      <a:pt x="34" y="35"/>
                    </a:cubicBezTo>
                    <a:cubicBezTo>
                      <a:pt x="33" y="37"/>
                      <a:pt x="31" y="39"/>
                      <a:pt x="29" y="43"/>
                    </a:cubicBezTo>
                    <a:cubicBezTo>
                      <a:pt x="27" y="47"/>
                      <a:pt x="22" y="55"/>
                      <a:pt x="20" y="58"/>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sp>
          <p:nvSpPr>
            <p:cNvPr id="252985" name="AutoShape 57"/>
            <p:cNvSpPr>
              <a:spLocks noChangeAspect="1" noChangeArrowheads="1"/>
            </p:cNvSpPr>
            <p:nvPr/>
          </p:nvSpPr>
          <p:spPr bwMode="auto">
            <a:xfrm flipV="1">
              <a:off x="555" y="1958"/>
              <a:ext cx="347" cy="1252"/>
            </a:xfrm>
            <a:prstGeom prst="triangle">
              <a:avLst>
                <a:gd name="adj" fmla="val 50000"/>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86" name="Rectangle 58"/>
            <p:cNvSpPr>
              <a:spLocks noChangeAspect="1" noChangeArrowheads="1"/>
            </p:cNvSpPr>
            <p:nvPr/>
          </p:nvSpPr>
          <p:spPr bwMode="auto">
            <a:xfrm>
              <a:off x="108" y="1113"/>
              <a:ext cx="1822" cy="266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sp>
        <p:nvSpPr>
          <p:cNvPr id="252988" name="Rectangle 60"/>
          <p:cNvSpPr>
            <a:spLocks noChangeArrowheads="1"/>
          </p:cNvSpPr>
          <p:nvPr/>
        </p:nvSpPr>
        <p:spPr bwMode="auto">
          <a:xfrm>
            <a:off x="3130550" y="1782763"/>
            <a:ext cx="2881313" cy="42068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pic>
        <p:nvPicPr>
          <p:cNvPr id="60422" name="Picture 61"/>
          <p:cNvPicPr>
            <a:picLocks noChangeAspect="1" noChangeArrowheads="1"/>
          </p:cNvPicPr>
          <p:nvPr/>
        </p:nvPicPr>
        <p:blipFill>
          <a:blip r:embed="rId4">
            <a:extLst>
              <a:ext uri="{28A0092B-C50C-407E-A947-70E740481C1C}">
                <a14:useLocalDpi xmlns:a14="http://schemas.microsoft.com/office/drawing/2010/main" val="0"/>
              </a:ext>
            </a:extLst>
          </a:blip>
          <a:srcRect t="15315" r="64899" b="20180"/>
          <a:stretch>
            <a:fillRect/>
          </a:stretch>
        </p:blipFill>
        <p:spPr bwMode="auto">
          <a:xfrm>
            <a:off x="4556125" y="2032000"/>
            <a:ext cx="1462088" cy="3135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90" name="Freeform 62"/>
          <p:cNvSpPr>
            <a:spLocks noChangeAspect="1"/>
          </p:cNvSpPr>
          <p:nvPr/>
        </p:nvSpPr>
        <p:spPr bwMode="auto">
          <a:xfrm>
            <a:off x="5407025" y="2330450"/>
            <a:ext cx="493713" cy="3027363"/>
          </a:xfrm>
          <a:custGeom>
            <a:avLst/>
            <a:gdLst>
              <a:gd name="T0" fmla="*/ 0 w 492"/>
              <a:gd name="T1" fmla="*/ 0 h 2782"/>
              <a:gd name="T2" fmla="*/ 96 w 492"/>
              <a:gd name="T3" fmla="*/ 48 h 2782"/>
              <a:gd name="T4" fmla="*/ 178 w 492"/>
              <a:gd name="T5" fmla="*/ 128 h 2782"/>
              <a:gd name="T6" fmla="*/ 280 w 492"/>
              <a:gd name="T7" fmla="*/ 254 h 2782"/>
              <a:gd name="T8" fmla="*/ 358 w 492"/>
              <a:gd name="T9" fmla="*/ 440 h 2782"/>
              <a:gd name="T10" fmla="*/ 412 w 492"/>
              <a:gd name="T11" fmla="*/ 638 h 2782"/>
              <a:gd name="T12" fmla="*/ 448 w 492"/>
              <a:gd name="T13" fmla="*/ 854 h 2782"/>
              <a:gd name="T14" fmla="*/ 478 w 492"/>
              <a:gd name="T15" fmla="*/ 1238 h 2782"/>
              <a:gd name="T16" fmla="*/ 492 w 492"/>
              <a:gd name="T17"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782">
                <a:moveTo>
                  <a:pt x="0" y="0"/>
                </a:moveTo>
                <a:cubicBezTo>
                  <a:pt x="32" y="16"/>
                  <a:pt x="66" y="27"/>
                  <a:pt x="96" y="48"/>
                </a:cubicBezTo>
                <a:cubicBezTo>
                  <a:pt x="126" y="69"/>
                  <a:pt x="147" y="94"/>
                  <a:pt x="178" y="128"/>
                </a:cubicBezTo>
                <a:cubicBezTo>
                  <a:pt x="209" y="162"/>
                  <a:pt x="250" y="202"/>
                  <a:pt x="280" y="254"/>
                </a:cubicBezTo>
                <a:cubicBezTo>
                  <a:pt x="310" y="306"/>
                  <a:pt x="336" y="376"/>
                  <a:pt x="358" y="440"/>
                </a:cubicBezTo>
                <a:cubicBezTo>
                  <a:pt x="380" y="504"/>
                  <a:pt x="397" y="569"/>
                  <a:pt x="412" y="638"/>
                </a:cubicBezTo>
                <a:cubicBezTo>
                  <a:pt x="427" y="707"/>
                  <a:pt x="437" y="754"/>
                  <a:pt x="448" y="854"/>
                </a:cubicBezTo>
                <a:cubicBezTo>
                  <a:pt x="459" y="954"/>
                  <a:pt x="471" y="917"/>
                  <a:pt x="478" y="1238"/>
                </a:cubicBezTo>
                <a:cubicBezTo>
                  <a:pt x="485" y="1559"/>
                  <a:pt x="489" y="2460"/>
                  <a:pt x="492" y="278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1" name="Freeform 63"/>
          <p:cNvSpPr>
            <a:spLocks noChangeAspect="1"/>
          </p:cNvSpPr>
          <p:nvPr/>
        </p:nvSpPr>
        <p:spPr bwMode="auto">
          <a:xfrm>
            <a:off x="4768850" y="2032000"/>
            <a:ext cx="638175" cy="350838"/>
          </a:xfrm>
          <a:custGeom>
            <a:avLst/>
            <a:gdLst>
              <a:gd name="T0" fmla="*/ 637 w 637"/>
              <a:gd name="T1" fmla="*/ 277 h 319"/>
              <a:gd name="T2" fmla="*/ 574 w 637"/>
              <a:gd name="T3" fmla="*/ 268 h 319"/>
              <a:gd name="T4" fmla="*/ 523 w 637"/>
              <a:gd name="T5" fmla="*/ 238 h 319"/>
              <a:gd name="T6" fmla="*/ 493 w 637"/>
              <a:gd name="T7" fmla="*/ 175 h 319"/>
              <a:gd name="T8" fmla="*/ 466 w 637"/>
              <a:gd name="T9" fmla="*/ 115 h 319"/>
              <a:gd name="T10" fmla="*/ 421 w 637"/>
              <a:gd name="T11" fmla="*/ 52 h 319"/>
              <a:gd name="T12" fmla="*/ 349 w 637"/>
              <a:gd name="T13" fmla="*/ 19 h 319"/>
              <a:gd name="T14" fmla="*/ 259 w 637"/>
              <a:gd name="T15" fmla="*/ 1 h 319"/>
              <a:gd name="T16" fmla="*/ 163 w 637"/>
              <a:gd name="T17" fmla="*/ 13 h 319"/>
              <a:gd name="T18" fmla="*/ 94 w 637"/>
              <a:gd name="T19" fmla="*/ 61 h 319"/>
              <a:gd name="T20" fmla="*/ 43 w 637"/>
              <a:gd name="T21" fmla="*/ 121 h 319"/>
              <a:gd name="T22" fmla="*/ 16 w 637"/>
              <a:gd name="T23" fmla="*/ 163 h 319"/>
              <a:gd name="T24" fmla="*/ 1 w 637"/>
              <a:gd name="T25" fmla="*/ 211 h 319"/>
              <a:gd name="T26" fmla="*/ 7 w 637"/>
              <a:gd name="T27" fmla="*/ 250 h 319"/>
              <a:gd name="T28" fmla="*/ 25 w 637"/>
              <a:gd name="T29" fmla="*/ 286 h 319"/>
              <a:gd name="T30" fmla="*/ 55 w 637"/>
              <a:gd name="T3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7" h="319">
                <a:moveTo>
                  <a:pt x="637" y="277"/>
                </a:moveTo>
                <a:cubicBezTo>
                  <a:pt x="615" y="275"/>
                  <a:pt x="593" y="274"/>
                  <a:pt x="574" y="268"/>
                </a:cubicBezTo>
                <a:cubicBezTo>
                  <a:pt x="555" y="262"/>
                  <a:pt x="536" y="254"/>
                  <a:pt x="523" y="238"/>
                </a:cubicBezTo>
                <a:cubicBezTo>
                  <a:pt x="510" y="222"/>
                  <a:pt x="502" y="195"/>
                  <a:pt x="493" y="175"/>
                </a:cubicBezTo>
                <a:cubicBezTo>
                  <a:pt x="484" y="155"/>
                  <a:pt x="478" y="135"/>
                  <a:pt x="466" y="115"/>
                </a:cubicBezTo>
                <a:cubicBezTo>
                  <a:pt x="454" y="95"/>
                  <a:pt x="440" y="68"/>
                  <a:pt x="421" y="52"/>
                </a:cubicBezTo>
                <a:cubicBezTo>
                  <a:pt x="402" y="36"/>
                  <a:pt x="376" y="27"/>
                  <a:pt x="349" y="19"/>
                </a:cubicBezTo>
                <a:cubicBezTo>
                  <a:pt x="322" y="11"/>
                  <a:pt x="290" y="2"/>
                  <a:pt x="259" y="1"/>
                </a:cubicBezTo>
                <a:cubicBezTo>
                  <a:pt x="228" y="0"/>
                  <a:pt x="190" y="3"/>
                  <a:pt x="163" y="13"/>
                </a:cubicBezTo>
                <a:cubicBezTo>
                  <a:pt x="136" y="23"/>
                  <a:pt x="114" y="43"/>
                  <a:pt x="94" y="61"/>
                </a:cubicBezTo>
                <a:cubicBezTo>
                  <a:pt x="74" y="79"/>
                  <a:pt x="56" y="104"/>
                  <a:pt x="43" y="121"/>
                </a:cubicBezTo>
                <a:cubicBezTo>
                  <a:pt x="30" y="138"/>
                  <a:pt x="23" y="148"/>
                  <a:pt x="16" y="163"/>
                </a:cubicBezTo>
                <a:cubicBezTo>
                  <a:pt x="9" y="178"/>
                  <a:pt x="2" y="197"/>
                  <a:pt x="1" y="211"/>
                </a:cubicBezTo>
                <a:cubicBezTo>
                  <a:pt x="0" y="225"/>
                  <a:pt x="3" y="238"/>
                  <a:pt x="7" y="250"/>
                </a:cubicBezTo>
                <a:cubicBezTo>
                  <a:pt x="11" y="262"/>
                  <a:pt x="17" y="275"/>
                  <a:pt x="25" y="286"/>
                </a:cubicBezTo>
                <a:cubicBezTo>
                  <a:pt x="33" y="297"/>
                  <a:pt x="49" y="312"/>
                  <a:pt x="55" y="319"/>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2" name="Freeform 64"/>
          <p:cNvSpPr>
            <a:spLocks noChangeAspect="1"/>
          </p:cNvSpPr>
          <p:nvPr/>
        </p:nvSpPr>
        <p:spPr bwMode="auto">
          <a:xfrm>
            <a:off x="4826000" y="2246313"/>
            <a:ext cx="447675" cy="136525"/>
          </a:xfrm>
          <a:custGeom>
            <a:avLst/>
            <a:gdLst>
              <a:gd name="T0" fmla="*/ 0 w 444"/>
              <a:gd name="T1" fmla="*/ 126 h 126"/>
              <a:gd name="T2" fmla="*/ 81 w 444"/>
              <a:gd name="T3" fmla="*/ 114 h 126"/>
              <a:gd name="T4" fmla="*/ 165 w 444"/>
              <a:gd name="T5" fmla="*/ 102 h 126"/>
              <a:gd name="T6" fmla="*/ 270 w 444"/>
              <a:gd name="T7" fmla="*/ 81 h 126"/>
              <a:gd name="T8" fmla="*/ 336 w 444"/>
              <a:gd name="T9" fmla="*/ 69 h 126"/>
              <a:gd name="T10" fmla="*/ 396 w 444"/>
              <a:gd name="T11" fmla="*/ 45 h 126"/>
              <a:gd name="T12" fmla="*/ 417 w 444"/>
              <a:gd name="T13" fmla="*/ 24 h 126"/>
              <a:gd name="T14" fmla="*/ 444 w 44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126">
                <a:moveTo>
                  <a:pt x="0" y="126"/>
                </a:moveTo>
                <a:cubicBezTo>
                  <a:pt x="27" y="122"/>
                  <a:pt x="54" y="118"/>
                  <a:pt x="81" y="114"/>
                </a:cubicBezTo>
                <a:cubicBezTo>
                  <a:pt x="108" y="110"/>
                  <a:pt x="134" y="107"/>
                  <a:pt x="165" y="102"/>
                </a:cubicBezTo>
                <a:cubicBezTo>
                  <a:pt x="196" y="97"/>
                  <a:pt x="242" y="86"/>
                  <a:pt x="270" y="81"/>
                </a:cubicBezTo>
                <a:cubicBezTo>
                  <a:pt x="298" y="76"/>
                  <a:pt x="315" y="75"/>
                  <a:pt x="336" y="69"/>
                </a:cubicBezTo>
                <a:cubicBezTo>
                  <a:pt x="357" y="63"/>
                  <a:pt x="382" y="52"/>
                  <a:pt x="396" y="45"/>
                </a:cubicBezTo>
                <a:cubicBezTo>
                  <a:pt x="410" y="38"/>
                  <a:pt x="409" y="31"/>
                  <a:pt x="417" y="24"/>
                </a:cubicBezTo>
                <a:cubicBezTo>
                  <a:pt x="425" y="17"/>
                  <a:pt x="438" y="5"/>
                  <a:pt x="444"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3" name="Freeform 65"/>
          <p:cNvSpPr>
            <a:spLocks noChangeAspect="1"/>
          </p:cNvSpPr>
          <p:nvPr/>
        </p:nvSpPr>
        <p:spPr bwMode="auto">
          <a:xfrm>
            <a:off x="4830763" y="2382838"/>
            <a:ext cx="74612" cy="84137"/>
          </a:xfrm>
          <a:custGeom>
            <a:avLst/>
            <a:gdLst>
              <a:gd name="T0" fmla="*/ 0 w 75"/>
              <a:gd name="T1" fmla="*/ 0 h 78"/>
              <a:gd name="T2" fmla="*/ 21 w 75"/>
              <a:gd name="T3" fmla="*/ 33 h 78"/>
              <a:gd name="T4" fmla="*/ 50 w 75"/>
              <a:gd name="T5" fmla="*/ 60 h 78"/>
              <a:gd name="T6" fmla="*/ 75 w 75"/>
              <a:gd name="T7" fmla="*/ 78 h 78"/>
            </a:gdLst>
            <a:ahLst/>
            <a:cxnLst>
              <a:cxn ang="0">
                <a:pos x="T0" y="T1"/>
              </a:cxn>
              <a:cxn ang="0">
                <a:pos x="T2" y="T3"/>
              </a:cxn>
              <a:cxn ang="0">
                <a:pos x="T4" y="T5"/>
              </a:cxn>
              <a:cxn ang="0">
                <a:pos x="T6" y="T7"/>
              </a:cxn>
            </a:cxnLst>
            <a:rect l="0" t="0" r="r" b="b"/>
            <a:pathLst>
              <a:path w="75" h="78">
                <a:moveTo>
                  <a:pt x="0" y="0"/>
                </a:moveTo>
                <a:cubicBezTo>
                  <a:pt x="3" y="5"/>
                  <a:pt x="13" y="23"/>
                  <a:pt x="21" y="33"/>
                </a:cubicBezTo>
                <a:cubicBezTo>
                  <a:pt x="29" y="43"/>
                  <a:pt x="41" y="52"/>
                  <a:pt x="50" y="60"/>
                </a:cubicBezTo>
                <a:cubicBezTo>
                  <a:pt x="59" y="68"/>
                  <a:pt x="70" y="74"/>
                  <a:pt x="75" y="7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4" name="Freeform 66"/>
          <p:cNvSpPr>
            <a:spLocks noChangeAspect="1"/>
          </p:cNvSpPr>
          <p:nvPr/>
        </p:nvSpPr>
        <p:spPr bwMode="auto">
          <a:xfrm>
            <a:off x="4941888" y="2471738"/>
            <a:ext cx="120650" cy="120650"/>
          </a:xfrm>
          <a:custGeom>
            <a:avLst/>
            <a:gdLst>
              <a:gd name="T0" fmla="*/ 0 w 120"/>
              <a:gd name="T1" fmla="*/ 0 h 111"/>
              <a:gd name="T2" fmla="*/ 27 w 120"/>
              <a:gd name="T3" fmla="*/ 48 h 111"/>
              <a:gd name="T4" fmla="*/ 54 w 120"/>
              <a:gd name="T5" fmla="*/ 84 h 111"/>
              <a:gd name="T6" fmla="*/ 84 w 120"/>
              <a:gd name="T7" fmla="*/ 102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0" y="0"/>
                </a:moveTo>
                <a:cubicBezTo>
                  <a:pt x="9" y="17"/>
                  <a:pt x="18" y="34"/>
                  <a:pt x="27" y="48"/>
                </a:cubicBezTo>
                <a:cubicBezTo>
                  <a:pt x="36" y="62"/>
                  <a:pt x="44" y="75"/>
                  <a:pt x="54" y="84"/>
                </a:cubicBezTo>
                <a:cubicBezTo>
                  <a:pt x="64" y="93"/>
                  <a:pt x="73" y="98"/>
                  <a:pt x="84" y="102"/>
                </a:cubicBezTo>
                <a:cubicBezTo>
                  <a:pt x="95" y="106"/>
                  <a:pt x="113" y="109"/>
                  <a:pt x="120" y="11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5" name="Freeform 67"/>
          <p:cNvSpPr>
            <a:spLocks noChangeAspect="1"/>
          </p:cNvSpPr>
          <p:nvPr/>
        </p:nvSpPr>
        <p:spPr bwMode="auto">
          <a:xfrm>
            <a:off x="4938713" y="2355850"/>
            <a:ext cx="41275" cy="115888"/>
          </a:xfrm>
          <a:custGeom>
            <a:avLst/>
            <a:gdLst>
              <a:gd name="T0" fmla="*/ 0 w 42"/>
              <a:gd name="T1" fmla="*/ 105 h 105"/>
              <a:gd name="T2" fmla="*/ 25 w 42"/>
              <a:gd name="T3" fmla="*/ 56 h 105"/>
              <a:gd name="T4" fmla="*/ 42 w 42"/>
              <a:gd name="T5" fmla="*/ 0 h 105"/>
            </a:gdLst>
            <a:ahLst/>
            <a:cxnLst>
              <a:cxn ang="0">
                <a:pos x="T0" y="T1"/>
              </a:cxn>
              <a:cxn ang="0">
                <a:pos x="T2" y="T3"/>
              </a:cxn>
              <a:cxn ang="0">
                <a:pos x="T4" y="T5"/>
              </a:cxn>
            </a:cxnLst>
            <a:rect l="0" t="0" r="r" b="b"/>
            <a:pathLst>
              <a:path w="42" h="105">
                <a:moveTo>
                  <a:pt x="0" y="105"/>
                </a:moveTo>
                <a:cubicBezTo>
                  <a:pt x="4" y="97"/>
                  <a:pt x="18" y="74"/>
                  <a:pt x="25" y="56"/>
                </a:cubicBezTo>
                <a:cubicBezTo>
                  <a:pt x="32" y="38"/>
                  <a:pt x="39" y="12"/>
                  <a:pt x="42"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6" name="Freeform 68"/>
          <p:cNvSpPr>
            <a:spLocks noChangeAspect="1"/>
          </p:cNvSpPr>
          <p:nvPr/>
        </p:nvSpPr>
        <p:spPr bwMode="auto">
          <a:xfrm>
            <a:off x="5067300" y="2290763"/>
            <a:ext cx="228600" cy="295275"/>
          </a:xfrm>
          <a:custGeom>
            <a:avLst/>
            <a:gdLst>
              <a:gd name="T0" fmla="*/ 0 w 227"/>
              <a:gd name="T1" fmla="*/ 272 h 272"/>
              <a:gd name="T2" fmla="*/ 54 w 227"/>
              <a:gd name="T3" fmla="*/ 220 h 272"/>
              <a:gd name="T4" fmla="*/ 124 w 227"/>
              <a:gd name="T5" fmla="*/ 142 h 272"/>
              <a:gd name="T6" fmla="*/ 176 w 227"/>
              <a:gd name="T7" fmla="*/ 76 h 272"/>
              <a:gd name="T8" fmla="*/ 227 w 227"/>
              <a:gd name="T9" fmla="*/ 0 h 272"/>
            </a:gdLst>
            <a:ahLst/>
            <a:cxnLst>
              <a:cxn ang="0">
                <a:pos x="T0" y="T1"/>
              </a:cxn>
              <a:cxn ang="0">
                <a:pos x="T2" y="T3"/>
              </a:cxn>
              <a:cxn ang="0">
                <a:pos x="T4" y="T5"/>
              </a:cxn>
              <a:cxn ang="0">
                <a:pos x="T6" y="T7"/>
              </a:cxn>
              <a:cxn ang="0">
                <a:pos x="T8" y="T9"/>
              </a:cxn>
            </a:cxnLst>
            <a:rect l="0" t="0" r="r" b="b"/>
            <a:pathLst>
              <a:path w="227" h="272">
                <a:moveTo>
                  <a:pt x="0" y="272"/>
                </a:moveTo>
                <a:cubicBezTo>
                  <a:pt x="9" y="263"/>
                  <a:pt x="34" y="241"/>
                  <a:pt x="54" y="220"/>
                </a:cubicBezTo>
                <a:cubicBezTo>
                  <a:pt x="74" y="199"/>
                  <a:pt x="104" y="166"/>
                  <a:pt x="124" y="142"/>
                </a:cubicBezTo>
                <a:cubicBezTo>
                  <a:pt x="144" y="118"/>
                  <a:pt x="159" y="100"/>
                  <a:pt x="176" y="76"/>
                </a:cubicBezTo>
                <a:cubicBezTo>
                  <a:pt x="193" y="52"/>
                  <a:pt x="217" y="16"/>
                  <a:pt x="227"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7" name="Freeform 69"/>
          <p:cNvSpPr>
            <a:spLocks noChangeAspect="1"/>
          </p:cNvSpPr>
          <p:nvPr/>
        </p:nvSpPr>
        <p:spPr bwMode="auto">
          <a:xfrm>
            <a:off x="4902200" y="2471738"/>
            <a:ext cx="33338" cy="4762"/>
          </a:xfrm>
          <a:custGeom>
            <a:avLst/>
            <a:gdLst>
              <a:gd name="T0" fmla="*/ 33 w 33"/>
              <a:gd name="T1" fmla="*/ 0 h 3"/>
              <a:gd name="T2" fmla="*/ 0 w 33"/>
              <a:gd name="T3" fmla="*/ 3 h 3"/>
            </a:gdLst>
            <a:ahLst/>
            <a:cxnLst>
              <a:cxn ang="0">
                <a:pos x="T0" y="T1"/>
              </a:cxn>
              <a:cxn ang="0">
                <a:pos x="T2" y="T3"/>
              </a:cxn>
            </a:cxnLst>
            <a:rect l="0" t="0" r="r" b="b"/>
            <a:pathLst>
              <a:path w="33" h="3">
                <a:moveTo>
                  <a:pt x="33" y="0"/>
                </a:moveTo>
                <a:cubicBezTo>
                  <a:pt x="33" y="0"/>
                  <a:pt x="16" y="1"/>
                  <a:pt x="0" y="3"/>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8" name="Freeform 70"/>
          <p:cNvSpPr>
            <a:spLocks noChangeAspect="1"/>
          </p:cNvSpPr>
          <p:nvPr/>
        </p:nvSpPr>
        <p:spPr bwMode="auto">
          <a:xfrm>
            <a:off x="4902200" y="2481263"/>
            <a:ext cx="152400" cy="131762"/>
          </a:xfrm>
          <a:custGeom>
            <a:avLst/>
            <a:gdLst>
              <a:gd name="T0" fmla="*/ 0 w 151"/>
              <a:gd name="T1" fmla="*/ 0 h 119"/>
              <a:gd name="T2" fmla="*/ 3 w 151"/>
              <a:gd name="T3" fmla="*/ 30 h 119"/>
              <a:gd name="T4" fmla="*/ 9 w 151"/>
              <a:gd name="T5" fmla="*/ 57 h 119"/>
              <a:gd name="T6" fmla="*/ 33 w 151"/>
              <a:gd name="T7" fmla="*/ 81 h 119"/>
              <a:gd name="T8" fmla="*/ 54 w 151"/>
              <a:gd name="T9" fmla="*/ 96 h 119"/>
              <a:gd name="T10" fmla="*/ 87 w 151"/>
              <a:gd name="T11" fmla="*/ 111 h 119"/>
              <a:gd name="T12" fmla="*/ 105 w 151"/>
              <a:gd name="T13" fmla="*/ 116 h 119"/>
              <a:gd name="T14" fmla="*/ 129 w 151"/>
              <a:gd name="T15" fmla="*/ 116 h 119"/>
              <a:gd name="T16" fmla="*/ 151 w 151"/>
              <a:gd name="T17"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9">
                <a:moveTo>
                  <a:pt x="0" y="0"/>
                </a:moveTo>
                <a:cubicBezTo>
                  <a:pt x="1" y="5"/>
                  <a:pt x="2" y="21"/>
                  <a:pt x="3" y="30"/>
                </a:cubicBezTo>
                <a:cubicBezTo>
                  <a:pt x="4" y="39"/>
                  <a:pt x="4" y="49"/>
                  <a:pt x="9" y="57"/>
                </a:cubicBezTo>
                <a:cubicBezTo>
                  <a:pt x="14" y="65"/>
                  <a:pt x="26" y="75"/>
                  <a:pt x="33" y="81"/>
                </a:cubicBezTo>
                <a:cubicBezTo>
                  <a:pt x="40" y="87"/>
                  <a:pt x="45" y="91"/>
                  <a:pt x="54" y="96"/>
                </a:cubicBezTo>
                <a:cubicBezTo>
                  <a:pt x="63" y="101"/>
                  <a:pt x="79" y="108"/>
                  <a:pt x="87" y="111"/>
                </a:cubicBezTo>
                <a:cubicBezTo>
                  <a:pt x="95" y="114"/>
                  <a:pt x="98" y="115"/>
                  <a:pt x="105" y="116"/>
                </a:cubicBezTo>
                <a:cubicBezTo>
                  <a:pt x="112" y="117"/>
                  <a:pt x="121" y="119"/>
                  <a:pt x="129" y="116"/>
                </a:cubicBezTo>
                <a:cubicBezTo>
                  <a:pt x="137" y="113"/>
                  <a:pt x="147" y="103"/>
                  <a:pt x="151" y="10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2999" name="Freeform 71"/>
          <p:cNvSpPr>
            <a:spLocks noChangeAspect="1"/>
          </p:cNvSpPr>
          <p:nvPr/>
        </p:nvSpPr>
        <p:spPr bwMode="auto">
          <a:xfrm>
            <a:off x="5056188" y="2571750"/>
            <a:ext cx="104775" cy="20638"/>
          </a:xfrm>
          <a:custGeom>
            <a:avLst/>
            <a:gdLst>
              <a:gd name="T0" fmla="*/ 0 w 105"/>
              <a:gd name="T1" fmla="*/ 15 h 21"/>
              <a:gd name="T2" fmla="*/ 42 w 105"/>
              <a:gd name="T3" fmla="*/ 21 h 21"/>
              <a:gd name="T4" fmla="*/ 84 w 105"/>
              <a:gd name="T5" fmla="*/ 12 h 21"/>
              <a:gd name="T6" fmla="*/ 105 w 105"/>
              <a:gd name="T7" fmla="*/ 0 h 21"/>
            </a:gdLst>
            <a:ahLst/>
            <a:cxnLst>
              <a:cxn ang="0">
                <a:pos x="T0" y="T1"/>
              </a:cxn>
              <a:cxn ang="0">
                <a:pos x="T2" y="T3"/>
              </a:cxn>
              <a:cxn ang="0">
                <a:pos x="T4" y="T5"/>
              </a:cxn>
              <a:cxn ang="0">
                <a:pos x="T6" y="T7"/>
              </a:cxn>
            </a:cxnLst>
            <a:rect l="0" t="0" r="r" b="b"/>
            <a:pathLst>
              <a:path w="105" h="21">
                <a:moveTo>
                  <a:pt x="0" y="15"/>
                </a:moveTo>
                <a:cubicBezTo>
                  <a:pt x="14" y="18"/>
                  <a:pt x="28" y="21"/>
                  <a:pt x="42" y="21"/>
                </a:cubicBezTo>
                <a:cubicBezTo>
                  <a:pt x="56" y="21"/>
                  <a:pt x="74" y="15"/>
                  <a:pt x="84" y="12"/>
                </a:cubicBezTo>
                <a:cubicBezTo>
                  <a:pt x="94" y="9"/>
                  <a:pt x="102" y="2"/>
                  <a:pt x="105"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0" name="Freeform 72"/>
          <p:cNvSpPr>
            <a:spLocks noChangeAspect="1"/>
          </p:cNvSpPr>
          <p:nvPr/>
        </p:nvSpPr>
        <p:spPr bwMode="auto">
          <a:xfrm>
            <a:off x="5064125" y="2571750"/>
            <a:ext cx="104775" cy="557213"/>
          </a:xfrm>
          <a:custGeom>
            <a:avLst/>
            <a:gdLst>
              <a:gd name="T0" fmla="*/ 101 w 101"/>
              <a:gd name="T1" fmla="*/ 0 h 521"/>
              <a:gd name="T2" fmla="*/ 47 w 101"/>
              <a:gd name="T3" fmla="*/ 141 h 521"/>
              <a:gd name="T4" fmla="*/ 42 w 101"/>
              <a:gd name="T5" fmla="*/ 245 h 521"/>
              <a:gd name="T6" fmla="*/ 12 w 101"/>
              <a:gd name="T7" fmla="*/ 347 h 521"/>
              <a:gd name="T8" fmla="*/ 0 w 101"/>
              <a:gd name="T9" fmla="*/ 521 h 521"/>
            </a:gdLst>
            <a:ahLst/>
            <a:cxnLst>
              <a:cxn ang="0">
                <a:pos x="T0" y="T1"/>
              </a:cxn>
              <a:cxn ang="0">
                <a:pos x="T2" y="T3"/>
              </a:cxn>
              <a:cxn ang="0">
                <a:pos x="T4" y="T5"/>
              </a:cxn>
              <a:cxn ang="0">
                <a:pos x="T6" y="T7"/>
              </a:cxn>
              <a:cxn ang="0">
                <a:pos x="T8" y="T9"/>
              </a:cxn>
            </a:cxnLst>
            <a:rect l="0" t="0" r="r" b="b"/>
            <a:pathLst>
              <a:path w="101" h="521">
                <a:moveTo>
                  <a:pt x="101" y="0"/>
                </a:moveTo>
                <a:cubicBezTo>
                  <a:pt x="92" y="23"/>
                  <a:pt x="57" y="100"/>
                  <a:pt x="47" y="141"/>
                </a:cubicBezTo>
                <a:cubicBezTo>
                  <a:pt x="37" y="182"/>
                  <a:pt x="48" y="211"/>
                  <a:pt x="42" y="245"/>
                </a:cubicBezTo>
                <a:cubicBezTo>
                  <a:pt x="36" y="279"/>
                  <a:pt x="19" y="301"/>
                  <a:pt x="12" y="347"/>
                </a:cubicBezTo>
                <a:cubicBezTo>
                  <a:pt x="5" y="393"/>
                  <a:pt x="2" y="485"/>
                  <a:pt x="0" y="52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1" name="Freeform 73"/>
          <p:cNvSpPr>
            <a:spLocks noChangeAspect="1"/>
          </p:cNvSpPr>
          <p:nvPr/>
        </p:nvSpPr>
        <p:spPr bwMode="auto">
          <a:xfrm>
            <a:off x="4664075" y="2992438"/>
            <a:ext cx="463550" cy="427037"/>
          </a:xfrm>
          <a:custGeom>
            <a:avLst/>
            <a:gdLst>
              <a:gd name="T0" fmla="*/ 460 w 460"/>
              <a:gd name="T1" fmla="*/ 0 h 391"/>
              <a:gd name="T2" fmla="*/ 418 w 460"/>
              <a:gd name="T3" fmla="*/ 90 h 391"/>
              <a:gd name="T4" fmla="*/ 382 w 460"/>
              <a:gd name="T5" fmla="*/ 150 h 391"/>
              <a:gd name="T6" fmla="*/ 298 w 460"/>
              <a:gd name="T7" fmla="*/ 258 h 391"/>
              <a:gd name="T8" fmla="*/ 196 w 460"/>
              <a:gd name="T9" fmla="*/ 306 h 391"/>
              <a:gd name="T10" fmla="*/ 108 w 460"/>
              <a:gd name="T11" fmla="*/ 331 h 391"/>
              <a:gd name="T12" fmla="*/ 48 w 460"/>
              <a:gd name="T13" fmla="*/ 358 h 391"/>
              <a:gd name="T14" fmla="*/ 0 w 460"/>
              <a:gd name="T15" fmla="*/ 391 h 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391">
                <a:moveTo>
                  <a:pt x="460" y="0"/>
                </a:moveTo>
                <a:cubicBezTo>
                  <a:pt x="453" y="15"/>
                  <a:pt x="431" y="65"/>
                  <a:pt x="418" y="90"/>
                </a:cubicBezTo>
                <a:cubicBezTo>
                  <a:pt x="405" y="115"/>
                  <a:pt x="402" y="122"/>
                  <a:pt x="382" y="150"/>
                </a:cubicBezTo>
                <a:cubicBezTo>
                  <a:pt x="362" y="178"/>
                  <a:pt x="329" y="232"/>
                  <a:pt x="298" y="258"/>
                </a:cubicBezTo>
                <a:cubicBezTo>
                  <a:pt x="267" y="284"/>
                  <a:pt x="228" y="294"/>
                  <a:pt x="196" y="306"/>
                </a:cubicBezTo>
                <a:cubicBezTo>
                  <a:pt x="164" y="318"/>
                  <a:pt x="133" y="322"/>
                  <a:pt x="108" y="331"/>
                </a:cubicBezTo>
                <a:cubicBezTo>
                  <a:pt x="83" y="340"/>
                  <a:pt x="66" y="348"/>
                  <a:pt x="48" y="358"/>
                </a:cubicBezTo>
                <a:cubicBezTo>
                  <a:pt x="30" y="368"/>
                  <a:pt x="15" y="379"/>
                  <a:pt x="0" y="39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2" name="Freeform 74"/>
          <p:cNvSpPr>
            <a:spLocks noChangeAspect="1"/>
          </p:cNvSpPr>
          <p:nvPr/>
        </p:nvSpPr>
        <p:spPr bwMode="auto">
          <a:xfrm>
            <a:off x="4676775" y="2927350"/>
            <a:ext cx="877888" cy="660400"/>
          </a:xfrm>
          <a:custGeom>
            <a:avLst/>
            <a:gdLst>
              <a:gd name="T0" fmla="*/ 0 w 873"/>
              <a:gd name="T1" fmla="*/ 600 h 606"/>
              <a:gd name="T2" fmla="*/ 117 w 873"/>
              <a:gd name="T3" fmla="*/ 606 h 606"/>
              <a:gd name="T4" fmla="*/ 249 w 873"/>
              <a:gd name="T5" fmla="*/ 600 h 606"/>
              <a:gd name="T6" fmla="*/ 363 w 873"/>
              <a:gd name="T7" fmla="*/ 582 h 606"/>
              <a:gd name="T8" fmla="*/ 478 w 873"/>
              <a:gd name="T9" fmla="*/ 554 h 606"/>
              <a:gd name="T10" fmla="*/ 576 w 873"/>
              <a:gd name="T11" fmla="*/ 462 h 606"/>
              <a:gd name="T12" fmla="*/ 672 w 873"/>
              <a:gd name="T13" fmla="*/ 354 h 606"/>
              <a:gd name="T14" fmla="*/ 748 w 873"/>
              <a:gd name="T15" fmla="*/ 242 h 606"/>
              <a:gd name="T16" fmla="*/ 825 w 873"/>
              <a:gd name="T17" fmla="*/ 102 h 606"/>
              <a:gd name="T18" fmla="*/ 873 w 873"/>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3" h="606">
                <a:moveTo>
                  <a:pt x="0" y="600"/>
                </a:moveTo>
                <a:cubicBezTo>
                  <a:pt x="38" y="603"/>
                  <a:pt x="76" y="606"/>
                  <a:pt x="117" y="606"/>
                </a:cubicBezTo>
                <a:cubicBezTo>
                  <a:pt x="158" y="606"/>
                  <a:pt x="208" y="604"/>
                  <a:pt x="249" y="600"/>
                </a:cubicBezTo>
                <a:cubicBezTo>
                  <a:pt x="290" y="596"/>
                  <a:pt x="325" y="590"/>
                  <a:pt x="363" y="582"/>
                </a:cubicBezTo>
                <a:cubicBezTo>
                  <a:pt x="401" y="574"/>
                  <a:pt x="442" y="574"/>
                  <a:pt x="478" y="554"/>
                </a:cubicBezTo>
                <a:cubicBezTo>
                  <a:pt x="514" y="534"/>
                  <a:pt x="544" y="495"/>
                  <a:pt x="576" y="462"/>
                </a:cubicBezTo>
                <a:cubicBezTo>
                  <a:pt x="608" y="429"/>
                  <a:pt x="643" y="391"/>
                  <a:pt x="672" y="354"/>
                </a:cubicBezTo>
                <a:cubicBezTo>
                  <a:pt x="701" y="317"/>
                  <a:pt x="722" y="284"/>
                  <a:pt x="748" y="242"/>
                </a:cubicBezTo>
                <a:cubicBezTo>
                  <a:pt x="774" y="200"/>
                  <a:pt x="804" y="142"/>
                  <a:pt x="825" y="102"/>
                </a:cubicBezTo>
                <a:cubicBezTo>
                  <a:pt x="846" y="62"/>
                  <a:pt x="863" y="21"/>
                  <a:pt x="873"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3" name="Freeform 75"/>
          <p:cNvSpPr>
            <a:spLocks noChangeAspect="1"/>
          </p:cNvSpPr>
          <p:nvPr/>
        </p:nvSpPr>
        <p:spPr bwMode="auto">
          <a:xfrm>
            <a:off x="4729163" y="2581275"/>
            <a:ext cx="415925" cy="466725"/>
          </a:xfrm>
          <a:custGeom>
            <a:avLst/>
            <a:gdLst>
              <a:gd name="T0" fmla="*/ 0 w 441"/>
              <a:gd name="T1" fmla="*/ 355 h 355"/>
              <a:gd name="T2" fmla="*/ 66 w 441"/>
              <a:gd name="T3" fmla="*/ 307 h 355"/>
              <a:gd name="T4" fmla="*/ 148 w 441"/>
              <a:gd name="T5" fmla="*/ 265 h 355"/>
              <a:gd name="T6" fmla="*/ 246 w 441"/>
              <a:gd name="T7" fmla="*/ 208 h 355"/>
              <a:gd name="T8" fmla="*/ 318 w 441"/>
              <a:gd name="T9" fmla="*/ 160 h 355"/>
              <a:gd name="T10" fmla="*/ 374 w 441"/>
              <a:gd name="T11" fmla="*/ 97 h 355"/>
              <a:gd name="T12" fmla="*/ 407 w 441"/>
              <a:gd name="T13" fmla="*/ 52 h 355"/>
              <a:gd name="T14" fmla="*/ 441 w 441"/>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355">
                <a:moveTo>
                  <a:pt x="0" y="355"/>
                </a:moveTo>
                <a:cubicBezTo>
                  <a:pt x="21" y="338"/>
                  <a:pt x="42" y="322"/>
                  <a:pt x="66" y="307"/>
                </a:cubicBezTo>
                <a:cubicBezTo>
                  <a:pt x="90" y="292"/>
                  <a:pt x="118" y="281"/>
                  <a:pt x="148" y="265"/>
                </a:cubicBezTo>
                <a:cubicBezTo>
                  <a:pt x="177" y="249"/>
                  <a:pt x="218" y="225"/>
                  <a:pt x="246" y="208"/>
                </a:cubicBezTo>
                <a:cubicBezTo>
                  <a:pt x="275" y="191"/>
                  <a:pt x="298" y="178"/>
                  <a:pt x="318" y="160"/>
                </a:cubicBezTo>
                <a:cubicBezTo>
                  <a:pt x="339" y="142"/>
                  <a:pt x="359" y="115"/>
                  <a:pt x="374" y="97"/>
                </a:cubicBezTo>
                <a:cubicBezTo>
                  <a:pt x="389" y="79"/>
                  <a:pt x="396" y="68"/>
                  <a:pt x="407" y="52"/>
                </a:cubicBezTo>
                <a:cubicBezTo>
                  <a:pt x="418" y="36"/>
                  <a:pt x="434" y="11"/>
                  <a:pt x="441"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4" name="Freeform 76"/>
          <p:cNvSpPr>
            <a:spLocks noChangeAspect="1"/>
          </p:cNvSpPr>
          <p:nvPr/>
        </p:nvSpPr>
        <p:spPr bwMode="auto">
          <a:xfrm>
            <a:off x="4786313" y="3076575"/>
            <a:ext cx="280987" cy="104775"/>
          </a:xfrm>
          <a:custGeom>
            <a:avLst/>
            <a:gdLst>
              <a:gd name="T0" fmla="*/ 0 w 301"/>
              <a:gd name="T1" fmla="*/ 100 h 100"/>
              <a:gd name="T2" fmla="*/ 75 w 301"/>
              <a:gd name="T3" fmla="*/ 94 h 100"/>
              <a:gd name="T4" fmla="*/ 125 w 301"/>
              <a:gd name="T5" fmla="*/ 92 h 100"/>
              <a:gd name="T6" fmla="*/ 163 w 301"/>
              <a:gd name="T7" fmla="*/ 78 h 100"/>
              <a:gd name="T8" fmla="*/ 241 w 301"/>
              <a:gd name="T9" fmla="*/ 48 h 100"/>
              <a:gd name="T10" fmla="*/ 301 w 301"/>
              <a:gd name="T11" fmla="*/ 0 h 100"/>
            </a:gdLst>
            <a:ahLst/>
            <a:cxnLst>
              <a:cxn ang="0">
                <a:pos x="T0" y="T1"/>
              </a:cxn>
              <a:cxn ang="0">
                <a:pos x="T2" y="T3"/>
              </a:cxn>
              <a:cxn ang="0">
                <a:pos x="T4" y="T5"/>
              </a:cxn>
              <a:cxn ang="0">
                <a:pos x="T6" y="T7"/>
              </a:cxn>
              <a:cxn ang="0">
                <a:pos x="T8" y="T9"/>
              </a:cxn>
              <a:cxn ang="0">
                <a:pos x="T10" y="T11"/>
              </a:cxn>
            </a:cxnLst>
            <a:rect l="0" t="0" r="r" b="b"/>
            <a:pathLst>
              <a:path w="301" h="100">
                <a:moveTo>
                  <a:pt x="0" y="100"/>
                </a:moveTo>
                <a:cubicBezTo>
                  <a:pt x="24" y="98"/>
                  <a:pt x="54" y="95"/>
                  <a:pt x="75" y="94"/>
                </a:cubicBezTo>
                <a:cubicBezTo>
                  <a:pt x="96" y="93"/>
                  <a:pt x="110" y="95"/>
                  <a:pt x="125" y="92"/>
                </a:cubicBezTo>
                <a:cubicBezTo>
                  <a:pt x="140" y="89"/>
                  <a:pt x="144" y="85"/>
                  <a:pt x="163" y="78"/>
                </a:cubicBezTo>
                <a:cubicBezTo>
                  <a:pt x="182" y="71"/>
                  <a:pt x="218" y="61"/>
                  <a:pt x="241" y="48"/>
                </a:cubicBezTo>
                <a:cubicBezTo>
                  <a:pt x="264" y="35"/>
                  <a:pt x="289" y="10"/>
                  <a:pt x="301"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5" name="Freeform 77"/>
          <p:cNvSpPr>
            <a:spLocks noChangeAspect="1"/>
          </p:cNvSpPr>
          <p:nvPr/>
        </p:nvSpPr>
        <p:spPr bwMode="auto">
          <a:xfrm>
            <a:off x="4724400" y="3048000"/>
            <a:ext cx="61913" cy="141288"/>
          </a:xfrm>
          <a:custGeom>
            <a:avLst/>
            <a:gdLst>
              <a:gd name="T0" fmla="*/ 0 w 63"/>
              <a:gd name="T1" fmla="*/ 0 h 132"/>
              <a:gd name="T2" fmla="*/ 42 w 63"/>
              <a:gd name="T3" fmla="*/ 30 h 132"/>
              <a:gd name="T4" fmla="*/ 57 w 63"/>
              <a:gd name="T5" fmla="*/ 60 h 132"/>
              <a:gd name="T6" fmla="*/ 63 w 63"/>
              <a:gd name="T7" fmla="*/ 90 h 132"/>
              <a:gd name="T8" fmla="*/ 60 w 63"/>
              <a:gd name="T9" fmla="*/ 111 h 132"/>
              <a:gd name="T10" fmla="*/ 57 w 63"/>
              <a:gd name="T11" fmla="*/ 132 h 132"/>
            </a:gdLst>
            <a:ahLst/>
            <a:cxnLst>
              <a:cxn ang="0">
                <a:pos x="T0" y="T1"/>
              </a:cxn>
              <a:cxn ang="0">
                <a:pos x="T2" y="T3"/>
              </a:cxn>
              <a:cxn ang="0">
                <a:pos x="T4" y="T5"/>
              </a:cxn>
              <a:cxn ang="0">
                <a:pos x="T6" y="T7"/>
              </a:cxn>
              <a:cxn ang="0">
                <a:pos x="T8" y="T9"/>
              </a:cxn>
              <a:cxn ang="0">
                <a:pos x="T10" y="T11"/>
              </a:cxn>
            </a:cxnLst>
            <a:rect l="0" t="0" r="r" b="b"/>
            <a:pathLst>
              <a:path w="63" h="132">
                <a:moveTo>
                  <a:pt x="0" y="0"/>
                </a:moveTo>
                <a:cubicBezTo>
                  <a:pt x="16" y="10"/>
                  <a:pt x="33" y="20"/>
                  <a:pt x="42" y="30"/>
                </a:cubicBezTo>
                <a:cubicBezTo>
                  <a:pt x="51" y="40"/>
                  <a:pt x="54" y="50"/>
                  <a:pt x="57" y="60"/>
                </a:cubicBezTo>
                <a:cubicBezTo>
                  <a:pt x="60" y="70"/>
                  <a:pt x="63" y="82"/>
                  <a:pt x="63" y="90"/>
                </a:cubicBezTo>
                <a:cubicBezTo>
                  <a:pt x="63" y="98"/>
                  <a:pt x="61" y="104"/>
                  <a:pt x="60" y="111"/>
                </a:cubicBezTo>
                <a:cubicBezTo>
                  <a:pt x="59" y="118"/>
                  <a:pt x="58" y="128"/>
                  <a:pt x="57" y="13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6" name="Freeform 78"/>
          <p:cNvSpPr>
            <a:spLocks noChangeAspect="1"/>
          </p:cNvSpPr>
          <p:nvPr/>
        </p:nvSpPr>
        <p:spPr bwMode="auto">
          <a:xfrm>
            <a:off x="4500563" y="3246438"/>
            <a:ext cx="47625" cy="52387"/>
          </a:xfrm>
          <a:custGeom>
            <a:avLst/>
            <a:gdLst>
              <a:gd name="T0" fmla="*/ 1 w 47"/>
              <a:gd name="T1" fmla="*/ 43 h 47"/>
              <a:gd name="T2" fmla="*/ 11 w 47"/>
              <a:gd name="T3" fmla="*/ 13 h 47"/>
              <a:gd name="T4" fmla="*/ 33 w 47"/>
              <a:gd name="T5" fmla="*/ 1 h 47"/>
              <a:gd name="T6" fmla="*/ 45 w 47"/>
              <a:gd name="T7" fmla="*/ 5 h 47"/>
              <a:gd name="T8" fmla="*/ 45 w 47"/>
              <a:gd name="T9" fmla="*/ 17 h 47"/>
              <a:gd name="T10" fmla="*/ 31 w 47"/>
              <a:gd name="T11" fmla="*/ 29 h 47"/>
              <a:gd name="T12" fmla="*/ 19 w 47"/>
              <a:gd name="T13" fmla="*/ 37 h 47"/>
              <a:gd name="T14" fmla="*/ 1 w 47"/>
              <a:gd name="T15" fmla="*/ 4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7">
                <a:moveTo>
                  <a:pt x="1" y="43"/>
                </a:moveTo>
                <a:cubicBezTo>
                  <a:pt x="0" y="39"/>
                  <a:pt x="6" y="20"/>
                  <a:pt x="11" y="13"/>
                </a:cubicBezTo>
                <a:cubicBezTo>
                  <a:pt x="16" y="6"/>
                  <a:pt x="27" y="2"/>
                  <a:pt x="33" y="1"/>
                </a:cubicBezTo>
                <a:cubicBezTo>
                  <a:pt x="39" y="0"/>
                  <a:pt x="43" y="2"/>
                  <a:pt x="45" y="5"/>
                </a:cubicBezTo>
                <a:cubicBezTo>
                  <a:pt x="47" y="8"/>
                  <a:pt x="47" y="13"/>
                  <a:pt x="45" y="17"/>
                </a:cubicBezTo>
                <a:cubicBezTo>
                  <a:pt x="43" y="21"/>
                  <a:pt x="35" y="26"/>
                  <a:pt x="31" y="29"/>
                </a:cubicBezTo>
                <a:cubicBezTo>
                  <a:pt x="27" y="32"/>
                  <a:pt x="23" y="35"/>
                  <a:pt x="19" y="37"/>
                </a:cubicBezTo>
                <a:cubicBezTo>
                  <a:pt x="15" y="39"/>
                  <a:pt x="2" y="47"/>
                  <a:pt x="1" y="43"/>
                </a:cubicBezTo>
                <a:close/>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7" name="Freeform 79"/>
          <p:cNvSpPr>
            <a:spLocks noChangeAspect="1"/>
          </p:cNvSpPr>
          <p:nvPr/>
        </p:nvSpPr>
        <p:spPr bwMode="auto">
          <a:xfrm>
            <a:off x="4652963" y="3419475"/>
            <a:ext cx="20637" cy="160338"/>
          </a:xfrm>
          <a:custGeom>
            <a:avLst/>
            <a:gdLst>
              <a:gd name="T0" fmla="*/ 7 w 21"/>
              <a:gd name="T1" fmla="*/ 0 h 148"/>
              <a:gd name="T2" fmla="*/ 1 w 21"/>
              <a:gd name="T3" fmla="*/ 54 h 148"/>
              <a:gd name="T4" fmla="*/ 1 w 21"/>
              <a:gd name="T5" fmla="*/ 94 h 148"/>
              <a:gd name="T6" fmla="*/ 9 w 21"/>
              <a:gd name="T7" fmla="*/ 130 h 148"/>
              <a:gd name="T8" fmla="*/ 21 w 21"/>
              <a:gd name="T9" fmla="*/ 148 h 148"/>
            </a:gdLst>
            <a:ahLst/>
            <a:cxnLst>
              <a:cxn ang="0">
                <a:pos x="T0" y="T1"/>
              </a:cxn>
              <a:cxn ang="0">
                <a:pos x="T2" y="T3"/>
              </a:cxn>
              <a:cxn ang="0">
                <a:pos x="T4" y="T5"/>
              </a:cxn>
              <a:cxn ang="0">
                <a:pos x="T6" y="T7"/>
              </a:cxn>
              <a:cxn ang="0">
                <a:pos x="T8" y="T9"/>
              </a:cxn>
            </a:cxnLst>
            <a:rect l="0" t="0" r="r" b="b"/>
            <a:pathLst>
              <a:path w="21" h="148">
                <a:moveTo>
                  <a:pt x="7" y="0"/>
                </a:moveTo>
                <a:cubicBezTo>
                  <a:pt x="4" y="19"/>
                  <a:pt x="2" y="38"/>
                  <a:pt x="1" y="54"/>
                </a:cubicBezTo>
                <a:cubicBezTo>
                  <a:pt x="0" y="70"/>
                  <a:pt x="0" y="81"/>
                  <a:pt x="1" y="94"/>
                </a:cubicBezTo>
                <a:cubicBezTo>
                  <a:pt x="2" y="107"/>
                  <a:pt x="6" y="121"/>
                  <a:pt x="9" y="130"/>
                </a:cubicBezTo>
                <a:cubicBezTo>
                  <a:pt x="12" y="139"/>
                  <a:pt x="19" y="145"/>
                  <a:pt x="21" y="14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8" name="Freeform 80"/>
          <p:cNvSpPr>
            <a:spLocks noChangeAspect="1"/>
          </p:cNvSpPr>
          <p:nvPr/>
        </p:nvSpPr>
        <p:spPr bwMode="auto">
          <a:xfrm>
            <a:off x="4576763" y="3419475"/>
            <a:ext cx="95250" cy="160338"/>
          </a:xfrm>
          <a:custGeom>
            <a:avLst/>
            <a:gdLst>
              <a:gd name="T0" fmla="*/ 85 w 93"/>
              <a:gd name="T1" fmla="*/ 0 h 146"/>
              <a:gd name="T2" fmla="*/ 49 w 93"/>
              <a:gd name="T3" fmla="*/ 8 h 146"/>
              <a:gd name="T4" fmla="*/ 27 w 93"/>
              <a:gd name="T5" fmla="*/ 14 h 146"/>
              <a:gd name="T6" fmla="*/ 13 w 93"/>
              <a:gd name="T7" fmla="*/ 24 h 146"/>
              <a:gd name="T8" fmla="*/ 3 w 93"/>
              <a:gd name="T9" fmla="*/ 52 h 146"/>
              <a:gd name="T10" fmla="*/ 1 w 93"/>
              <a:gd name="T11" fmla="*/ 84 h 146"/>
              <a:gd name="T12" fmla="*/ 7 w 93"/>
              <a:gd name="T13" fmla="*/ 114 h 146"/>
              <a:gd name="T14" fmla="*/ 17 w 93"/>
              <a:gd name="T15" fmla="*/ 134 h 146"/>
              <a:gd name="T16" fmla="*/ 41 w 93"/>
              <a:gd name="T17" fmla="*/ 140 h 146"/>
              <a:gd name="T18" fmla="*/ 75 w 93"/>
              <a:gd name="T19" fmla="*/ 144 h 146"/>
              <a:gd name="T20" fmla="*/ 93 w 93"/>
              <a:gd name="T2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46">
                <a:moveTo>
                  <a:pt x="85" y="0"/>
                </a:moveTo>
                <a:cubicBezTo>
                  <a:pt x="72" y="3"/>
                  <a:pt x="59" y="6"/>
                  <a:pt x="49" y="8"/>
                </a:cubicBezTo>
                <a:cubicBezTo>
                  <a:pt x="39" y="10"/>
                  <a:pt x="33" y="11"/>
                  <a:pt x="27" y="14"/>
                </a:cubicBezTo>
                <a:cubicBezTo>
                  <a:pt x="21" y="17"/>
                  <a:pt x="17" y="18"/>
                  <a:pt x="13" y="24"/>
                </a:cubicBezTo>
                <a:cubicBezTo>
                  <a:pt x="9" y="30"/>
                  <a:pt x="5" y="42"/>
                  <a:pt x="3" y="52"/>
                </a:cubicBezTo>
                <a:cubicBezTo>
                  <a:pt x="1" y="62"/>
                  <a:pt x="0" y="74"/>
                  <a:pt x="1" y="84"/>
                </a:cubicBezTo>
                <a:cubicBezTo>
                  <a:pt x="2" y="94"/>
                  <a:pt x="4" y="106"/>
                  <a:pt x="7" y="114"/>
                </a:cubicBezTo>
                <a:cubicBezTo>
                  <a:pt x="10" y="122"/>
                  <a:pt x="11" y="130"/>
                  <a:pt x="17" y="134"/>
                </a:cubicBezTo>
                <a:cubicBezTo>
                  <a:pt x="23" y="138"/>
                  <a:pt x="31" y="138"/>
                  <a:pt x="41" y="140"/>
                </a:cubicBezTo>
                <a:cubicBezTo>
                  <a:pt x="51" y="142"/>
                  <a:pt x="66" y="143"/>
                  <a:pt x="75" y="144"/>
                </a:cubicBezTo>
                <a:cubicBezTo>
                  <a:pt x="84" y="145"/>
                  <a:pt x="88" y="145"/>
                  <a:pt x="93" y="146"/>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09" name="Freeform 81"/>
          <p:cNvSpPr>
            <a:spLocks noChangeAspect="1"/>
          </p:cNvSpPr>
          <p:nvPr/>
        </p:nvSpPr>
        <p:spPr bwMode="auto">
          <a:xfrm>
            <a:off x="4619625" y="3043238"/>
            <a:ext cx="158750" cy="161925"/>
          </a:xfrm>
          <a:custGeom>
            <a:avLst/>
            <a:gdLst>
              <a:gd name="T0" fmla="*/ 107 w 159"/>
              <a:gd name="T1" fmla="*/ 0 h 151"/>
              <a:gd name="T2" fmla="*/ 85 w 159"/>
              <a:gd name="T3" fmla="*/ 24 h 151"/>
              <a:gd name="T4" fmla="*/ 59 w 159"/>
              <a:gd name="T5" fmla="*/ 40 h 151"/>
              <a:gd name="T6" fmla="*/ 45 w 159"/>
              <a:gd name="T7" fmla="*/ 50 h 151"/>
              <a:gd name="T8" fmla="*/ 33 w 159"/>
              <a:gd name="T9" fmla="*/ 58 h 151"/>
              <a:gd name="T10" fmla="*/ 15 w 159"/>
              <a:gd name="T11" fmla="*/ 66 h 151"/>
              <a:gd name="T12" fmla="*/ 1 w 159"/>
              <a:gd name="T13" fmla="*/ 76 h 151"/>
              <a:gd name="T14" fmla="*/ 21 w 159"/>
              <a:gd name="T15" fmla="*/ 90 h 151"/>
              <a:gd name="T16" fmla="*/ 43 w 159"/>
              <a:gd name="T17" fmla="*/ 106 h 151"/>
              <a:gd name="T18" fmla="*/ 53 w 159"/>
              <a:gd name="T19" fmla="*/ 120 h 151"/>
              <a:gd name="T20" fmla="*/ 61 w 159"/>
              <a:gd name="T21" fmla="*/ 136 h 151"/>
              <a:gd name="T22" fmla="*/ 75 w 159"/>
              <a:gd name="T23" fmla="*/ 150 h 151"/>
              <a:gd name="T24" fmla="*/ 99 w 159"/>
              <a:gd name="T25" fmla="*/ 142 h 151"/>
              <a:gd name="T26" fmla="*/ 127 w 159"/>
              <a:gd name="T27" fmla="*/ 134 h 151"/>
              <a:gd name="T28" fmla="*/ 145 w 159"/>
              <a:gd name="T29" fmla="*/ 132 h 151"/>
              <a:gd name="T30" fmla="*/ 159 w 159"/>
              <a:gd name="T31"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51">
                <a:moveTo>
                  <a:pt x="107" y="0"/>
                </a:moveTo>
                <a:cubicBezTo>
                  <a:pt x="100" y="8"/>
                  <a:pt x="93" y="17"/>
                  <a:pt x="85" y="24"/>
                </a:cubicBezTo>
                <a:cubicBezTo>
                  <a:pt x="77" y="31"/>
                  <a:pt x="66" y="36"/>
                  <a:pt x="59" y="40"/>
                </a:cubicBezTo>
                <a:cubicBezTo>
                  <a:pt x="52" y="44"/>
                  <a:pt x="49" y="47"/>
                  <a:pt x="45" y="50"/>
                </a:cubicBezTo>
                <a:cubicBezTo>
                  <a:pt x="41" y="53"/>
                  <a:pt x="38" y="55"/>
                  <a:pt x="33" y="58"/>
                </a:cubicBezTo>
                <a:cubicBezTo>
                  <a:pt x="28" y="61"/>
                  <a:pt x="20" y="63"/>
                  <a:pt x="15" y="66"/>
                </a:cubicBezTo>
                <a:cubicBezTo>
                  <a:pt x="10" y="69"/>
                  <a:pt x="0" y="72"/>
                  <a:pt x="1" y="76"/>
                </a:cubicBezTo>
                <a:cubicBezTo>
                  <a:pt x="2" y="80"/>
                  <a:pt x="14" y="85"/>
                  <a:pt x="21" y="90"/>
                </a:cubicBezTo>
                <a:cubicBezTo>
                  <a:pt x="28" y="95"/>
                  <a:pt x="38" y="101"/>
                  <a:pt x="43" y="106"/>
                </a:cubicBezTo>
                <a:cubicBezTo>
                  <a:pt x="48" y="111"/>
                  <a:pt x="50" y="115"/>
                  <a:pt x="53" y="120"/>
                </a:cubicBezTo>
                <a:cubicBezTo>
                  <a:pt x="56" y="125"/>
                  <a:pt x="57" y="131"/>
                  <a:pt x="61" y="136"/>
                </a:cubicBezTo>
                <a:cubicBezTo>
                  <a:pt x="65" y="141"/>
                  <a:pt x="69" y="149"/>
                  <a:pt x="75" y="150"/>
                </a:cubicBezTo>
                <a:cubicBezTo>
                  <a:pt x="81" y="151"/>
                  <a:pt x="90" y="145"/>
                  <a:pt x="99" y="142"/>
                </a:cubicBezTo>
                <a:cubicBezTo>
                  <a:pt x="108" y="139"/>
                  <a:pt x="119" y="136"/>
                  <a:pt x="127" y="134"/>
                </a:cubicBezTo>
                <a:cubicBezTo>
                  <a:pt x="135" y="132"/>
                  <a:pt x="140" y="132"/>
                  <a:pt x="145" y="132"/>
                </a:cubicBezTo>
                <a:cubicBezTo>
                  <a:pt x="150" y="132"/>
                  <a:pt x="155" y="132"/>
                  <a:pt x="159" y="13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0" name="Freeform 82"/>
          <p:cNvSpPr>
            <a:spLocks noChangeAspect="1"/>
          </p:cNvSpPr>
          <p:nvPr/>
        </p:nvSpPr>
        <p:spPr bwMode="auto">
          <a:xfrm>
            <a:off x="4354513" y="3379788"/>
            <a:ext cx="244475" cy="187325"/>
          </a:xfrm>
          <a:custGeom>
            <a:avLst/>
            <a:gdLst>
              <a:gd name="T0" fmla="*/ 233 w 243"/>
              <a:gd name="T1" fmla="*/ 168 h 168"/>
              <a:gd name="T2" fmla="*/ 179 w 243"/>
              <a:gd name="T3" fmla="*/ 158 h 168"/>
              <a:gd name="T4" fmla="*/ 137 w 243"/>
              <a:gd name="T5" fmla="*/ 136 h 168"/>
              <a:gd name="T6" fmla="*/ 97 w 243"/>
              <a:gd name="T7" fmla="*/ 108 h 168"/>
              <a:gd name="T8" fmla="*/ 73 w 243"/>
              <a:gd name="T9" fmla="*/ 90 h 168"/>
              <a:gd name="T10" fmla="*/ 35 w 243"/>
              <a:gd name="T11" fmla="*/ 66 h 168"/>
              <a:gd name="T12" fmla="*/ 13 w 243"/>
              <a:gd name="T13" fmla="*/ 50 h 168"/>
              <a:gd name="T14" fmla="*/ 3 w 243"/>
              <a:gd name="T15" fmla="*/ 40 h 168"/>
              <a:gd name="T16" fmla="*/ 1 w 243"/>
              <a:gd name="T17" fmla="*/ 26 h 168"/>
              <a:gd name="T18" fmla="*/ 11 w 243"/>
              <a:gd name="T19" fmla="*/ 4 h 168"/>
              <a:gd name="T20" fmla="*/ 31 w 243"/>
              <a:gd name="T21" fmla="*/ 4 h 168"/>
              <a:gd name="T22" fmla="*/ 55 w 243"/>
              <a:gd name="T23" fmla="*/ 4 h 168"/>
              <a:gd name="T24" fmla="*/ 89 w 243"/>
              <a:gd name="T25" fmla="*/ 8 h 168"/>
              <a:gd name="T26" fmla="*/ 127 w 243"/>
              <a:gd name="T27" fmla="*/ 20 h 168"/>
              <a:gd name="T28" fmla="*/ 155 w 243"/>
              <a:gd name="T29" fmla="*/ 22 h 168"/>
              <a:gd name="T30" fmla="*/ 175 w 243"/>
              <a:gd name="T31" fmla="*/ 20 h 168"/>
              <a:gd name="T32" fmla="*/ 195 w 243"/>
              <a:gd name="T33" fmla="*/ 20 h 168"/>
              <a:gd name="T34" fmla="*/ 211 w 243"/>
              <a:gd name="T35" fmla="*/ 26 h 168"/>
              <a:gd name="T36" fmla="*/ 227 w 243"/>
              <a:gd name="T37" fmla="*/ 32 h 168"/>
              <a:gd name="T38" fmla="*/ 243 w 243"/>
              <a:gd name="T3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168">
                <a:moveTo>
                  <a:pt x="233" y="168"/>
                </a:moveTo>
                <a:cubicBezTo>
                  <a:pt x="214" y="165"/>
                  <a:pt x="195" y="163"/>
                  <a:pt x="179" y="158"/>
                </a:cubicBezTo>
                <a:cubicBezTo>
                  <a:pt x="163" y="153"/>
                  <a:pt x="151" y="144"/>
                  <a:pt x="137" y="136"/>
                </a:cubicBezTo>
                <a:cubicBezTo>
                  <a:pt x="123" y="128"/>
                  <a:pt x="108" y="116"/>
                  <a:pt x="97" y="108"/>
                </a:cubicBezTo>
                <a:cubicBezTo>
                  <a:pt x="86" y="100"/>
                  <a:pt x="83" y="97"/>
                  <a:pt x="73" y="90"/>
                </a:cubicBezTo>
                <a:cubicBezTo>
                  <a:pt x="63" y="83"/>
                  <a:pt x="45" y="73"/>
                  <a:pt x="35" y="66"/>
                </a:cubicBezTo>
                <a:cubicBezTo>
                  <a:pt x="25" y="59"/>
                  <a:pt x="18" y="54"/>
                  <a:pt x="13" y="50"/>
                </a:cubicBezTo>
                <a:cubicBezTo>
                  <a:pt x="8" y="46"/>
                  <a:pt x="5" y="44"/>
                  <a:pt x="3" y="40"/>
                </a:cubicBezTo>
                <a:cubicBezTo>
                  <a:pt x="1" y="36"/>
                  <a:pt x="0" y="32"/>
                  <a:pt x="1" y="26"/>
                </a:cubicBezTo>
                <a:cubicBezTo>
                  <a:pt x="2" y="20"/>
                  <a:pt x="6" y="8"/>
                  <a:pt x="11" y="4"/>
                </a:cubicBezTo>
                <a:cubicBezTo>
                  <a:pt x="16" y="0"/>
                  <a:pt x="24" y="4"/>
                  <a:pt x="31" y="4"/>
                </a:cubicBezTo>
                <a:cubicBezTo>
                  <a:pt x="38" y="4"/>
                  <a:pt x="45" y="3"/>
                  <a:pt x="55" y="4"/>
                </a:cubicBezTo>
                <a:cubicBezTo>
                  <a:pt x="65" y="5"/>
                  <a:pt x="77" y="5"/>
                  <a:pt x="89" y="8"/>
                </a:cubicBezTo>
                <a:cubicBezTo>
                  <a:pt x="101" y="11"/>
                  <a:pt x="116" y="18"/>
                  <a:pt x="127" y="20"/>
                </a:cubicBezTo>
                <a:cubicBezTo>
                  <a:pt x="138" y="22"/>
                  <a:pt x="147" y="22"/>
                  <a:pt x="155" y="22"/>
                </a:cubicBezTo>
                <a:cubicBezTo>
                  <a:pt x="163" y="22"/>
                  <a:pt x="168" y="20"/>
                  <a:pt x="175" y="20"/>
                </a:cubicBezTo>
                <a:cubicBezTo>
                  <a:pt x="182" y="20"/>
                  <a:pt x="189" y="19"/>
                  <a:pt x="195" y="20"/>
                </a:cubicBezTo>
                <a:cubicBezTo>
                  <a:pt x="201" y="21"/>
                  <a:pt x="206" y="24"/>
                  <a:pt x="211" y="26"/>
                </a:cubicBezTo>
                <a:cubicBezTo>
                  <a:pt x="216" y="28"/>
                  <a:pt x="222" y="28"/>
                  <a:pt x="227" y="32"/>
                </a:cubicBezTo>
                <a:cubicBezTo>
                  <a:pt x="232" y="36"/>
                  <a:pt x="240" y="45"/>
                  <a:pt x="243" y="4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1" name="Freeform 83"/>
          <p:cNvSpPr>
            <a:spLocks noChangeAspect="1"/>
          </p:cNvSpPr>
          <p:nvPr/>
        </p:nvSpPr>
        <p:spPr bwMode="auto">
          <a:xfrm>
            <a:off x="4459288" y="3125788"/>
            <a:ext cx="222250" cy="233362"/>
          </a:xfrm>
          <a:custGeom>
            <a:avLst/>
            <a:gdLst>
              <a:gd name="T0" fmla="*/ 161 w 221"/>
              <a:gd name="T1" fmla="*/ 0 h 216"/>
              <a:gd name="T2" fmla="*/ 125 w 221"/>
              <a:gd name="T3" fmla="*/ 20 h 216"/>
              <a:gd name="T4" fmla="*/ 101 w 221"/>
              <a:gd name="T5" fmla="*/ 30 h 216"/>
              <a:gd name="T6" fmla="*/ 77 w 221"/>
              <a:gd name="T7" fmla="*/ 34 h 216"/>
              <a:gd name="T8" fmla="*/ 57 w 221"/>
              <a:gd name="T9" fmla="*/ 38 h 216"/>
              <a:gd name="T10" fmla="*/ 41 w 221"/>
              <a:gd name="T11" fmla="*/ 40 h 216"/>
              <a:gd name="T12" fmla="*/ 23 w 221"/>
              <a:gd name="T13" fmla="*/ 66 h 216"/>
              <a:gd name="T14" fmla="*/ 7 w 221"/>
              <a:gd name="T15" fmla="*/ 88 h 216"/>
              <a:gd name="T16" fmla="*/ 1 w 221"/>
              <a:gd name="T17" fmla="*/ 114 h 216"/>
              <a:gd name="T18" fmla="*/ 3 w 221"/>
              <a:gd name="T19" fmla="*/ 138 h 216"/>
              <a:gd name="T20" fmla="*/ 5 w 221"/>
              <a:gd name="T21" fmla="*/ 166 h 216"/>
              <a:gd name="T22" fmla="*/ 15 w 221"/>
              <a:gd name="T23" fmla="*/ 198 h 216"/>
              <a:gd name="T24" fmla="*/ 27 w 221"/>
              <a:gd name="T25" fmla="*/ 216 h 216"/>
              <a:gd name="T26" fmla="*/ 63 w 221"/>
              <a:gd name="T27" fmla="*/ 198 h 216"/>
              <a:gd name="T28" fmla="*/ 97 w 221"/>
              <a:gd name="T29" fmla="*/ 172 h 216"/>
              <a:gd name="T30" fmla="*/ 131 w 221"/>
              <a:gd name="T31" fmla="*/ 150 h 216"/>
              <a:gd name="T32" fmla="*/ 159 w 221"/>
              <a:gd name="T33" fmla="*/ 134 h 216"/>
              <a:gd name="T34" fmla="*/ 185 w 221"/>
              <a:gd name="T35" fmla="*/ 116 h 216"/>
              <a:gd name="T36" fmla="*/ 203 w 221"/>
              <a:gd name="T37" fmla="*/ 88 h 216"/>
              <a:gd name="T38" fmla="*/ 221 w 221"/>
              <a:gd name="T39"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16">
                <a:moveTo>
                  <a:pt x="161" y="0"/>
                </a:moveTo>
                <a:cubicBezTo>
                  <a:pt x="155" y="3"/>
                  <a:pt x="135" y="15"/>
                  <a:pt x="125" y="20"/>
                </a:cubicBezTo>
                <a:cubicBezTo>
                  <a:pt x="115" y="25"/>
                  <a:pt x="109" y="28"/>
                  <a:pt x="101" y="30"/>
                </a:cubicBezTo>
                <a:cubicBezTo>
                  <a:pt x="93" y="32"/>
                  <a:pt x="84" y="33"/>
                  <a:pt x="77" y="34"/>
                </a:cubicBezTo>
                <a:cubicBezTo>
                  <a:pt x="70" y="35"/>
                  <a:pt x="63" y="37"/>
                  <a:pt x="57" y="38"/>
                </a:cubicBezTo>
                <a:cubicBezTo>
                  <a:pt x="51" y="39"/>
                  <a:pt x="47" y="35"/>
                  <a:pt x="41" y="40"/>
                </a:cubicBezTo>
                <a:cubicBezTo>
                  <a:pt x="35" y="45"/>
                  <a:pt x="29" y="58"/>
                  <a:pt x="23" y="66"/>
                </a:cubicBezTo>
                <a:cubicBezTo>
                  <a:pt x="17" y="74"/>
                  <a:pt x="11" y="80"/>
                  <a:pt x="7" y="88"/>
                </a:cubicBezTo>
                <a:cubicBezTo>
                  <a:pt x="3" y="96"/>
                  <a:pt x="2" y="106"/>
                  <a:pt x="1" y="114"/>
                </a:cubicBezTo>
                <a:cubicBezTo>
                  <a:pt x="0" y="122"/>
                  <a:pt x="2" y="129"/>
                  <a:pt x="3" y="138"/>
                </a:cubicBezTo>
                <a:cubicBezTo>
                  <a:pt x="4" y="147"/>
                  <a:pt x="3" y="156"/>
                  <a:pt x="5" y="166"/>
                </a:cubicBezTo>
                <a:cubicBezTo>
                  <a:pt x="7" y="176"/>
                  <a:pt x="11" y="190"/>
                  <a:pt x="15" y="198"/>
                </a:cubicBezTo>
                <a:cubicBezTo>
                  <a:pt x="19" y="206"/>
                  <a:pt x="19" y="216"/>
                  <a:pt x="27" y="216"/>
                </a:cubicBezTo>
                <a:cubicBezTo>
                  <a:pt x="35" y="216"/>
                  <a:pt x="51" y="205"/>
                  <a:pt x="63" y="198"/>
                </a:cubicBezTo>
                <a:cubicBezTo>
                  <a:pt x="75" y="191"/>
                  <a:pt x="86" y="180"/>
                  <a:pt x="97" y="172"/>
                </a:cubicBezTo>
                <a:cubicBezTo>
                  <a:pt x="108" y="164"/>
                  <a:pt x="121" y="156"/>
                  <a:pt x="131" y="150"/>
                </a:cubicBezTo>
                <a:cubicBezTo>
                  <a:pt x="141" y="144"/>
                  <a:pt x="150" y="140"/>
                  <a:pt x="159" y="134"/>
                </a:cubicBezTo>
                <a:cubicBezTo>
                  <a:pt x="168" y="128"/>
                  <a:pt x="178" y="124"/>
                  <a:pt x="185" y="116"/>
                </a:cubicBezTo>
                <a:cubicBezTo>
                  <a:pt x="192" y="108"/>
                  <a:pt x="197" y="96"/>
                  <a:pt x="203" y="88"/>
                </a:cubicBezTo>
                <a:cubicBezTo>
                  <a:pt x="209" y="80"/>
                  <a:pt x="217" y="71"/>
                  <a:pt x="221" y="66"/>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2" name="Freeform 84"/>
          <p:cNvSpPr>
            <a:spLocks noChangeAspect="1"/>
          </p:cNvSpPr>
          <p:nvPr/>
        </p:nvSpPr>
        <p:spPr bwMode="auto">
          <a:xfrm>
            <a:off x="5064125" y="3548063"/>
            <a:ext cx="47625" cy="1831975"/>
          </a:xfrm>
          <a:custGeom>
            <a:avLst/>
            <a:gdLst>
              <a:gd name="T0" fmla="*/ 68 w 68"/>
              <a:gd name="T1" fmla="*/ 0 h 1710"/>
              <a:gd name="T2" fmla="*/ 56 w 68"/>
              <a:gd name="T3" fmla="*/ 558 h 1710"/>
              <a:gd name="T4" fmla="*/ 20 w 68"/>
              <a:gd name="T5" fmla="*/ 1044 h 1710"/>
              <a:gd name="T6" fmla="*/ 2 w 68"/>
              <a:gd name="T7" fmla="*/ 1530 h 1710"/>
              <a:gd name="T8" fmla="*/ 8 w 68"/>
              <a:gd name="T9" fmla="*/ 1710 h 1710"/>
            </a:gdLst>
            <a:ahLst/>
            <a:cxnLst>
              <a:cxn ang="0">
                <a:pos x="T0" y="T1"/>
              </a:cxn>
              <a:cxn ang="0">
                <a:pos x="T2" y="T3"/>
              </a:cxn>
              <a:cxn ang="0">
                <a:pos x="T4" y="T5"/>
              </a:cxn>
              <a:cxn ang="0">
                <a:pos x="T6" y="T7"/>
              </a:cxn>
              <a:cxn ang="0">
                <a:pos x="T8" y="T9"/>
              </a:cxn>
            </a:cxnLst>
            <a:rect l="0" t="0" r="r" b="b"/>
            <a:pathLst>
              <a:path w="68" h="1710">
                <a:moveTo>
                  <a:pt x="68" y="0"/>
                </a:moveTo>
                <a:cubicBezTo>
                  <a:pt x="66" y="93"/>
                  <a:pt x="64" y="384"/>
                  <a:pt x="56" y="558"/>
                </a:cubicBezTo>
                <a:cubicBezTo>
                  <a:pt x="48" y="732"/>
                  <a:pt x="29" y="882"/>
                  <a:pt x="20" y="1044"/>
                </a:cubicBezTo>
                <a:cubicBezTo>
                  <a:pt x="11" y="1206"/>
                  <a:pt x="4" y="1419"/>
                  <a:pt x="2" y="1530"/>
                </a:cubicBezTo>
                <a:cubicBezTo>
                  <a:pt x="0" y="1641"/>
                  <a:pt x="7" y="1673"/>
                  <a:pt x="8" y="171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3" name="Freeform 85"/>
          <p:cNvSpPr>
            <a:spLocks noChangeAspect="1"/>
          </p:cNvSpPr>
          <p:nvPr/>
        </p:nvSpPr>
        <p:spPr bwMode="auto">
          <a:xfrm>
            <a:off x="5164138" y="2339975"/>
            <a:ext cx="261937" cy="231775"/>
          </a:xfrm>
          <a:custGeom>
            <a:avLst/>
            <a:gdLst>
              <a:gd name="T0" fmla="*/ 0 w 258"/>
              <a:gd name="T1" fmla="*/ 216 h 216"/>
              <a:gd name="T2" fmla="*/ 62 w 258"/>
              <a:gd name="T3" fmla="*/ 174 h 216"/>
              <a:gd name="T4" fmla="*/ 110 w 258"/>
              <a:gd name="T5" fmla="*/ 124 h 216"/>
              <a:gd name="T6" fmla="*/ 152 w 258"/>
              <a:gd name="T7" fmla="*/ 82 h 216"/>
              <a:gd name="T8" fmla="*/ 218 w 258"/>
              <a:gd name="T9" fmla="*/ 52 h 216"/>
              <a:gd name="T10" fmla="*/ 248 w 258"/>
              <a:gd name="T11" fmla="*/ 26 h 216"/>
              <a:gd name="T12" fmla="*/ 258 w 258"/>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58" h="216">
                <a:moveTo>
                  <a:pt x="0" y="216"/>
                </a:moveTo>
                <a:cubicBezTo>
                  <a:pt x="22" y="202"/>
                  <a:pt x="44" y="189"/>
                  <a:pt x="62" y="174"/>
                </a:cubicBezTo>
                <a:cubicBezTo>
                  <a:pt x="80" y="159"/>
                  <a:pt x="95" y="139"/>
                  <a:pt x="110" y="124"/>
                </a:cubicBezTo>
                <a:cubicBezTo>
                  <a:pt x="125" y="109"/>
                  <a:pt x="134" y="94"/>
                  <a:pt x="152" y="82"/>
                </a:cubicBezTo>
                <a:cubicBezTo>
                  <a:pt x="170" y="70"/>
                  <a:pt x="202" y="61"/>
                  <a:pt x="218" y="52"/>
                </a:cubicBezTo>
                <a:cubicBezTo>
                  <a:pt x="234" y="43"/>
                  <a:pt x="241" y="35"/>
                  <a:pt x="248" y="26"/>
                </a:cubicBezTo>
                <a:cubicBezTo>
                  <a:pt x="255" y="17"/>
                  <a:pt x="256" y="5"/>
                  <a:pt x="258"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4" name="Freeform 86"/>
          <p:cNvSpPr>
            <a:spLocks noChangeAspect="1"/>
          </p:cNvSpPr>
          <p:nvPr/>
        </p:nvSpPr>
        <p:spPr bwMode="auto">
          <a:xfrm>
            <a:off x="4865688" y="2436813"/>
            <a:ext cx="28575" cy="14287"/>
          </a:xfrm>
          <a:custGeom>
            <a:avLst/>
            <a:gdLst>
              <a:gd name="T0" fmla="*/ 0 w 27"/>
              <a:gd name="T1" fmla="*/ 11 h 11"/>
              <a:gd name="T2" fmla="*/ 20 w 27"/>
              <a:gd name="T3" fmla="*/ 2 h 11"/>
              <a:gd name="T4" fmla="*/ 15 w 27"/>
              <a:gd name="T5" fmla="*/ 8 h 11"/>
              <a:gd name="T6" fmla="*/ 27 w 27"/>
              <a:gd name="T7" fmla="*/ 0 h 11"/>
              <a:gd name="T8" fmla="*/ 18 w 27"/>
              <a:gd name="T9" fmla="*/ 11 h 11"/>
            </a:gdLst>
            <a:ahLst/>
            <a:cxnLst>
              <a:cxn ang="0">
                <a:pos x="T0" y="T1"/>
              </a:cxn>
              <a:cxn ang="0">
                <a:pos x="T2" y="T3"/>
              </a:cxn>
              <a:cxn ang="0">
                <a:pos x="T4" y="T5"/>
              </a:cxn>
              <a:cxn ang="0">
                <a:pos x="T6" y="T7"/>
              </a:cxn>
              <a:cxn ang="0">
                <a:pos x="T8" y="T9"/>
              </a:cxn>
            </a:cxnLst>
            <a:rect l="0" t="0" r="r" b="b"/>
            <a:pathLst>
              <a:path w="27" h="11">
                <a:moveTo>
                  <a:pt x="0" y="11"/>
                </a:moveTo>
                <a:cubicBezTo>
                  <a:pt x="3" y="9"/>
                  <a:pt x="18" y="2"/>
                  <a:pt x="20" y="2"/>
                </a:cubicBezTo>
                <a:cubicBezTo>
                  <a:pt x="22" y="2"/>
                  <a:pt x="14" y="8"/>
                  <a:pt x="15" y="8"/>
                </a:cubicBezTo>
                <a:cubicBezTo>
                  <a:pt x="16" y="8"/>
                  <a:pt x="27" y="0"/>
                  <a:pt x="27" y="0"/>
                </a:cubicBezTo>
                <a:cubicBezTo>
                  <a:pt x="27" y="0"/>
                  <a:pt x="20" y="9"/>
                  <a:pt x="18" y="1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5" name="Freeform 87"/>
          <p:cNvSpPr>
            <a:spLocks noChangeAspect="1"/>
          </p:cNvSpPr>
          <p:nvPr/>
        </p:nvSpPr>
        <p:spPr bwMode="auto">
          <a:xfrm>
            <a:off x="5070475" y="5357813"/>
            <a:ext cx="830263" cy="104775"/>
          </a:xfrm>
          <a:custGeom>
            <a:avLst/>
            <a:gdLst>
              <a:gd name="T0" fmla="*/ 0 w 827"/>
              <a:gd name="T1" fmla="*/ 27 h 101"/>
              <a:gd name="T2" fmla="*/ 51 w 827"/>
              <a:gd name="T3" fmla="*/ 32 h 101"/>
              <a:gd name="T4" fmla="*/ 99 w 827"/>
              <a:gd name="T5" fmla="*/ 20 h 101"/>
              <a:gd name="T6" fmla="*/ 187 w 827"/>
              <a:gd name="T7" fmla="*/ 52 h 101"/>
              <a:gd name="T8" fmla="*/ 327 w 827"/>
              <a:gd name="T9" fmla="*/ 88 h 101"/>
              <a:gd name="T10" fmla="*/ 455 w 827"/>
              <a:gd name="T11" fmla="*/ 100 h 101"/>
              <a:gd name="T12" fmla="*/ 567 w 827"/>
              <a:gd name="T13" fmla="*/ 92 h 101"/>
              <a:gd name="T14" fmla="*/ 615 w 827"/>
              <a:gd name="T15" fmla="*/ 84 h 101"/>
              <a:gd name="T16" fmla="*/ 683 w 827"/>
              <a:gd name="T17" fmla="*/ 88 h 101"/>
              <a:gd name="T18" fmla="*/ 751 w 827"/>
              <a:gd name="T19" fmla="*/ 68 h 101"/>
              <a:gd name="T20" fmla="*/ 791 w 827"/>
              <a:gd name="T21" fmla="*/ 40 h 101"/>
              <a:gd name="T22" fmla="*/ 827 w 82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7" h="101">
                <a:moveTo>
                  <a:pt x="0" y="27"/>
                </a:moveTo>
                <a:cubicBezTo>
                  <a:pt x="8" y="28"/>
                  <a:pt x="35" y="33"/>
                  <a:pt x="51" y="32"/>
                </a:cubicBezTo>
                <a:cubicBezTo>
                  <a:pt x="67" y="31"/>
                  <a:pt x="76" y="17"/>
                  <a:pt x="99" y="20"/>
                </a:cubicBezTo>
                <a:cubicBezTo>
                  <a:pt x="122" y="23"/>
                  <a:pt x="149" y="41"/>
                  <a:pt x="187" y="52"/>
                </a:cubicBezTo>
                <a:cubicBezTo>
                  <a:pt x="225" y="63"/>
                  <a:pt x="282" y="80"/>
                  <a:pt x="327" y="88"/>
                </a:cubicBezTo>
                <a:cubicBezTo>
                  <a:pt x="372" y="96"/>
                  <a:pt x="415" y="99"/>
                  <a:pt x="455" y="100"/>
                </a:cubicBezTo>
                <a:cubicBezTo>
                  <a:pt x="495" y="101"/>
                  <a:pt x="540" y="95"/>
                  <a:pt x="567" y="92"/>
                </a:cubicBezTo>
                <a:cubicBezTo>
                  <a:pt x="594" y="89"/>
                  <a:pt x="596" y="85"/>
                  <a:pt x="615" y="84"/>
                </a:cubicBezTo>
                <a:cubicBezTo>
                  <a:pt x="634" y="83"/>
                  <a:pt x="660" y="91"/>
                  <a:pt x="683" y="88"/>
                </a:cubicBezTo>
                <a:cubicBezTo>
                  <a:pt x="706" y="85"/>
                  <a:pt x="733" y="76"/>
                  <a:pt x="751" y="68"/>
                </a:cubicBezTo>
                <a:cubicBezTo>
                  <a:pt x="769" y="60"/>
                  <a:pt x="778" y="51"/>
                  <a:pt x="791" y="40"/>
                </a:cubicBezTo>
                <a:cubicBezTo>
                  <a:pt x="804" y="29"/>
                  <a:pt x="815" y="14"/>
                  <a:pt x="827"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6" name="Freeform 88"/>
          <p:cNvSpPr>
            <a:spLocks noChangeAspect="1"/>
          </p:cNvSpPr>
          <p:nvPr/>
        </p:nvSpPr>
        <p:spPr bwMode="auto">
          <a:xfrm>
            <a:off x="5337175" y="5634038"/>
            <a:ext cx="520700" cy="284162"/>
          </a:xfrm>
          <a:custGeom>
            <a:avLst/>
            <a:gdLst>
              <a:gd name="T0" fmla="*/ 435 w 453"/>
              <a:gd name="T1" fmla="*/ 0 h 248"/>
              <a:gd name="T2" fmla="*/ 443 w 453"/>
              <a:gd name="T3" fmla="*/ 24 h 248"/>
              <a:gd name="T4" fmla="*/ 449 w 453"/>
              <a:gd name="T5" fmla="*/ 58 h 248"/>
              <a:gd name="T6" fmla="*/ 453 w 453"/>
              <a:gd name="T7" fmla="*/ 88 h 248"/>
              <a:gd name="T8" fmla="*/ 450 w 453"/>
              <a:gd name="T9" fmla="*/ 130 h 248"/>
              <a:gd name="T10" fmla="*/ 437 w 453"/>
              <a:gd name="T11" fmla="*/ 161 h 248"/>
              <a:gd name="T12" fmla="*/ 415 w 453"/>
              <a:gd name="T13" fmla="*/ 174 h 248"/>
              <a:gd name="T14" fmla="*/ 371 w 453"/>
              <a:gd name="T15" fmla="*/ 181 h 248"/>
              <a:gd name="T16" fmla="*/ 319 w 453"/>
              <a:gd name="T17" fmla="*/ 192 h 248"/>
              <a:gd name="T18" fmla="*/ 266 w 453"/>
              <a:gd name="T19" fmla="*/ 212 h 248"/>
              <a:gd name="T20" fmla="*/ 222 w 453"/>
              <a:gd name="T21" fmla="*/ 226 h 248"/>
              <a:gd name="T22" fmla="*/ 172 w 453"/>
              <a:gd name="T23" fmla="*/ 235 h 248"/>
              <a:gd name="T24" fmla="*/ 117 w 453"/>
              <a:gd name="T25" fmla="*/ 246 h 248"/>
              <a:gd name="T26" fmla="*/ 59 w 453"/>
              <a:gd name="T27" fmla="*/ 246 h 248"/>
              <a:gd name="T28" fmla="*/ 20 w 453"/>
              <a:gd name="T29" fmla="*/ 238 h 248"/>
              <a:gd name="T30" fmla="*/ 2 w 453"/>
              <a:gd name="T31" fmla="*/ 201 h 248"/>
              <a:gd name="T32" fmla="*/ 10 w 453"/>
              <a:gd name="T33" fmla="*/ 175 h 248"/>
              <a:gd name="T34" fmla="*/ 36 w 453"/>
              <a:gd name="T35" fmla="*/ 147 h 248"/>
              <a:gd name="T36" fmla="*/ 96 w 453"/>
              <a:gd name="T37" fmla="*/ 124 h 248"/>
              <a:gd name="T38" fmla="*/ 133 w 453"/>
              <a:gd name="T39" fmla="*/ 101 h 248"/>
              <a:gd name="T40" fmla="*/ 175 w 453"/>
              <a:gd name="T41" fmla="*/ 68 h 248"/>
              <a:gd name="T42" fmla="*/ 203 w 453"/>
              <a:gd name="T43" fmla="*/ 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3" h="248">
                <a:moveTo>
                  <a:pt x="435" y="0"/>
                </a:moveTo>
                <a:cubicBezTo>
                  <a:pt x="436" y="4"/>
                  <a:pt x="441" y="14"/>
                  <a:pt x="443" y="24"/>
                </a:cubicBezTo>
                <a:cubicBezTo>
                  <a:pt x="445" y="34"/>
                  <a:pt x="447" y="47"/>
                  <a:pt x="449" y="58"/>
                </a:cubicBezTo>
                <a:cubicBezTo>
                  <a:pt x="451" y="69"/>
                  <a:pt x="453" y="76"/>
                  <a:pt x="453" y="88"/>
                </a:cubicBezTo>
                <a:cubicBezTo>
                  <a:pt x="453" y="100"/>
                  <a:pt x="453" y="118"/>
                  <a:pt x="450" y="130"/>
                </a:cubicBezTo>
                <a:cubicBezTo>
                  <a:pt x="447" y="142"/>
                  <a:pt x="443" y="154"/>
                  <a:pt x="437" y="161"/>
                </a:cubicBezTo>
                <a:cubicBezTo>
                  <a:pt x="431" y="168"/>
                  <a:pt x="426" y="171"/>
                  <a:pt x="415" y="174"/>
                </a:cubicBezTo>
                <a:cubicBezTo>
                  <a:pt x="404" y="177"/>
                  <a:pt x="387" y="178"/>
                  <a:pt x="371" y="181"/>
                </a:cubicBezTo>
                <a:cubicBezTo>
                  <a:pt x="355" y="184"/>
                  <a:pt x="336" y="186"/>
                  <a:pt x="319" y="192"/>
                </a:cubicBezTo>
                <a:cubicBezTo>
                  <a:pt x="301" y="198"/>
                  <a:pt x="282" y="206"/>
                  <a:pt x="266" y="212"/>
                </a:cubicBezTo>
                <a:cubicBezTo>
                  <a:pt x="251" y="218"/>
                  <a:pt x="238" y="222"/>
                  <a:pt x="222" y="226"/>
                </a:cubicBezTo>
                <a:cubicBezTo>
                  <a:pt x="206" y="230"/>
                  <a:pt x="190" y="231"/>
                  <a:pt x="172" y="235"/>
                </a:cubicBezTo>
                <a:cubicBezTo>
                  <a:pt x="155" y="239"/>
                  <a:pt x="135" y="244"/>
                  <a:pt x="117" y="246"/>
                </a:cubicBezTo>
                <a:cubicBezTo>
                  <a:pt x="99" y="248"/>
                  <a:pt x="75" y="247"/>
                  <a:pt x="59" y="246"/>
                </a:cubicBezTo>
                <a:cubicBezTo>
                  <a:pt x="44" y="245"/>
                  <a:pt x="30" y="245"/>
                  <a:pt x="20" y="238"/>
                </a:cubicBezTo>
                <a:cubicBezTo>
                  <a:pt x="10" y="230"/>
                  <a:pt x="3" y="211"/>
                  <a:pt x="2" y="201"/>
                </a:cubicBezTo>
                <a:cubicBezTo>
                  <a:pt x="0" y="190"/>
                  <a:pt x="4" y="184"/>
                  <a:pt x="10" y="175"/>
                </a:cubicBezTo>
                <a:cubicBezTo>
                  <a:pt x="15" y="167"/>
                  <a:pt x="21" y="155"/>
                  <a:pt x="36" y="147"/>
                </a:cubicBezTo>
                <a:cubicBezTo>
                  <a:pt x="51" y="138"/>
                  <a:pt x="80" y="132"/>
                  <a:pt x="96" y="124"/>
                </a:cubicBezTo>
                <a:cubicBezTo>
                  <a:pt x="112" y="116"/>
                  <a:pt x="120" y="110"/>
                  <a:pt x="133" y="101"/>
                </a:cubicBezTo>
                <a:cubicBezTo>
                  <a:pt x="146" y="92"/>
                  <a:pt x="163" y="81"/>
                  <a:pt x="175" y="68"/>
                </a:cubicBezTo>
                <a:cubicBezTo>
                  <a:pt x="187" y="55"/>
                  <a:pt x="197" y="32"/>
                  <a:pt x="203" y="2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7" name="Freeform 89"/>
          <p:cNvSpPr>
            <a:spLocks noChangeAspect="1"/>
          </p:cNvSpPr>
          <p:nvPr/>
        </p:nvSpPr>
        <p:spPr bwMode="auto">
          <a:xfrm>
            <a:off x="5602288" y="5651500"/>
            <a:ext cx="246062" cy="42863"/>
          </a:xfrm>
          <a:custGeom>
            <a:avLst/>
            <a:gdLst>
              <a:gd name="T0" fmla="*/ 0 w 214"/>
              <a:gd name="T1" fmla="*/ 4 h 34"/>
              <a:gd name="T2" fmla="*/ 60 w 214"/>
              <a:gd name="T3" fmla="*/ 22 h 34"/>
              <a:gd name="T4" fmla="*/ 100 w 214"/>
              <a:gd name="T5" fmla="*/ 30 h 34"/>
              <a:gd name="T6" fmla="*/ 146 w 214"/>
              <a:gd name="T7" fmla="*/ 32 h 34"/>
              <a:gd name="T8" fmla="*/ 185 w 214"/>
              <a:gd name="T9" fmla="*/ 18 h 34"/>
              <a:gd name="T10" fmla="*/ 204 w 214"/>
              <a:gd name="T11" fmla="*/ 7 h 34"/>
              <a:gd name="T12" fmla="*/ 214 w 21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14" h="34">
                <a:moveTo>
                  <a:pt x="0" y="4"/>
                </a:moveTo>
                <a:cubicBezTo>
                  <a:pt x="10" y="7"/>
                  <a:pt x="43" y="18"/>
                  <a:pt x="60" y="22"/>
                </a:cubicBezTo>
                <a:cubicBezTo>
                  <a:pt x="77" y="26"/>
                  <a:pt x="86" y="28"/>
                  <a:pt x="100" y="30"/>
                </a:cubicBezTo>
                <a:cubicBezTo>
                  <a:pt x="114" y="32"/>
                  <a:pt x="132" y="34"/>
                  <a:pt x="146" y="32"/>
                </a:cubicBezTo>
                <a:cubicBezTo>
                  <a:pt x="160" y="30"/>
                  <a:pt x="176" y="22"/>
                  <a:pt x="185" y="18"/>
                </a:cubicBezTo>
                <a:cubicBezTo>
                  <a:pt x="195" y="14"/>
                  <a:pt x="199" y="9"/>
                  <a:pt x="204" y="7"/>
                </a:cubicBezTo>
                <a:cubicBezTo>
                  <a:pt x="208" y="4"/>
                  <a:pt x="212" y="1"/>
                  <a:pt x="214"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8" name="Freeform 90"/>
          <p:cNvSpPr>
            <a:spLocks noChangeAspect="1"/>
          </p:cNvSpPr>
          <p:nvPr/>
        </p:nvSpPr>
        <p:spPr bwMode="auto">
          <a:xfrm>
            <a:off x="4962525" y="5538788"/>
            <a:ext cx="542925" cy="228600"/>
          </a:xfrm>
          <a:custGeom>
            <a:avLst/>
            <a:gdLst>
              <a:gd name="T0" fmla="*/ 198 w 473"/>
              <a:gd name="T1" fmla="*/ 0 h 197"/>
              <a:gd name="T2" fmla="*/ 182 w 473"/>
              <a:gd name="T3" fmla="*/ 37 h 197"/>
              <a:gd name="T4" fmla="*/ 153 w 473"/>
              <a:gd name="T5" fmla="*/ 68 h 197"/>
              <a:gd name="T6" fmla="*/ 114 w 473"/>
              <a:gd name="T7" fmla="*/ 88 h 197"/>
              <a:gd name="T8" fmla="*/ 80 w 473"/>
              <a:gd name="T9" fmla="*/ 99 h 197"/>
              <a:gd name="T10" fmla="*/ 38 w 473"/>
              <a:gd name="T11" fmla="*/ 105 h 197"/>
              <a:gd name="T12" fmla="*/ 17 w 473"/>
              <a:gd name="T13" fmla="*/ 114 h 197"/>
              <a:gd name="T14" fmla="*/ 3 w 473"/>
              <a:gd name="T15" fmla="*/ 148 h 197"/>
              <a:gd name="T16" fmla="*/ 6 w 473"/>
              <a:gd name="T17" fmla="*/ 176 h 197"/>
              <a:gd name="T18" fmla="*/ 40 w 473"/>
              <a:gd name="T19" fmla="*/ 185 h 197"/>
              <a:gd name="T20" fmla="*/ 87 w 473"/>
              <a:gd name="T21" fmla="*/ 193 h 197"/>
              <a:gd name="T22" fmla="*/ 140 w 473"/>
              <a:gd name="T23" fmla="*/ 196 h 197"/>
              <a:gd name="T24" fmla="*/ 192 w 473"/>
              <a:gd name="T25" fmla="*/ 188 h 197"/>
              <a:gd name="T26" fmla="*/ 245 w 473"/>
              <a:gd name="T27" fmla="*/ 182 h 197"/>
              <a:gd name="T28" fmla="*/ 303 w 473"/>
              <a:gd name="T29" fmla="*/ 173 h 197"/>
              <a:gd name="T30" fmla="*/ 339 w 473"/>
              <a:gd name="T31" fmla="*/ 173 h 197"/>
              <a:gd name="T32" fmla="*/ 371 w 473"/>
              <a:gd name="T33" fmla="*/ 176 h 197"/>
              <a:gd name="T34" fmla="*/ 426 w 473"/>
              <a:gd name="T35" fmla="*/ 176 h 197"/>
              <a:gd name="T36" fmla="*/ 452 w 473"/>
              <a:gd name="T37" fmla="*/ 168 h 197"/>
              <a:gd name="T38" fmla="*/ 468 w 473"/>
              <a:gd name="T39" fmla="*/ 142 h 197"/>
              <a:gd name="T40" fmla="*/ 473 w 473"/>
              <a:gd name="T4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3" h="197">
                <a:moveTo>
                  <a:pt x="198" y="0"/>
                </a:moveTo>
                <a:cubicBezTo>
                  <a:pt x="193" y="12"/>
                  <a:pt x="190" y="26"/>
                  <a:pt x="182" y="37"/>
                </a:cubicBezTo>
                <a:cubicBezTo>
                  <a:pt x="174" y="48"/>
                  <a:pt x="164" y="60"/>
                  <a:pt x="153" y="68"/>
                </a:cubicBezTo>
                <a:cubicBezTo>
                  <a:pt x="142" y="77"/>
                  <a:pt x="126" y="82"/>
                  <a:pt x="114" y="88"/>
                </a:cubicBezTo>
                <a:cubicBezTo>
                  <a:pt x="101" y="94"/>
                  <a:pt x="92" y="97"/>
                  <a:pt x="80" y="99"/>
                </a:cubicBezTo>
                <a:cubicBezTo>
                  <a:pt x="67" y="102"/>
                  <a:pt x="48" y="103"/>
                  <a:pt x="38" y="105"/>
                </a:cubicBezTo>
                <a:cubicBezTo>
                  <a:pt x="27" y="107"/>
                  <a:pt x="22" y="107"/>
                  <a:pt x="17" y="114"/>
                </a:cubicBezTo>
                <a:cubicBezTo>
                  <a:pt x="11" y="120"/>
                  <a:pt x="5" y="137"/>
                  <a:pt x="3" y="148"/>
                </a:cubicBezTo>
                <a:cubicBezTo>
                  <a:pt x="2" y="158"/>
                  <a:pt x="0" y="170"/>
                  <a:pt x="6" y="176"/>
                </a:cubicBezTo>
                <a:cubicBezTo>
                  <a:pt x="12" y="182"/>
                  <a:pt x="27" y="182"/>
                  <a:pt x="40" y="185"/>
                </a:cubicBezTo>
                <a:cubicBezTo>
                  <a:pt x="53" y="188"/>
                  <a:pt x="71" y="191"/>
                  <a:pt x="87" y="193"/>
                </a:cubicBezTo>
                <a:cubicBezTo>
                  <a:pt x="104" y="195"/>
                  <a:pt x="122" y="197"/>
                  <a:pt x="140" y="196"/>
                </a:cubicBezTo>
                <a:cubicBezTo>
                  <a:pt x="157" y="195"/>
                  <a:pt x="175" y="189"/>
                  <a:pt x="192" y="188"/>
                </a:cubicBezTo>
                <a:cubicBezTo>
                  <a:pt x="210" y="186"/>
                  <a:pt x="227" y="184"/>
                  <a:pt x="245" y="182"/>
                </a:cubicBezTo>
                <a:cubicBezTo>
                  <a:pt x="263" y="180"/>
                  <a:pt x="287" y="175"/>
                  <a:pt x="303" y="173"/>
                </a:cubicBezTo>
                <a:cubicBezTo>
                  <a:pt x="318" y="171"/>
                  <a:pt x="328" y="173"/>
                  <a:pt x="339" y="173"/>
                </a:cubicBezTo>
                <a:cubicBezTo>
                  <a:pt x="351" y="173"/>
                  <a:pt x="357" y="176"/>
                  <a:pt x="371" y="176"/>
                </a:cubicBezTo>
                <a:cubicBezTo>
                  <a:pt x="385" y="176"/>
                  <a:pt x="413" y="177"/>
                  <a:pt x="426" y="176"/>
                </a:cubicBezTo>
                <a:cubicBezTo>
                  <a:pt x="439" y="175"/>
                  <a:pt x="445" y="173"/>
                  <a:pt x="452" y="168"/>
                </a:cubicBezTo>
                <a:cubicBezTo>
                  <a:pt x="459" y="162"/>
                  <a:pt x="465" y="152"/>
                  <a:pt x="468" y="142"/>
                </a:cubicBezTo>
                <a:cubicBezTo>
                  <a:pt x="471" y="132"/>
                  <a:pt x="472" y="113"/>
                  <a:pt x="473" y="105"/>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19" name="Freeform 91"/>
          <p:cNvSpPr>
            <a:spLocks noChangeAspect="1"/>
          </p:cNvSpPr>
          <p:nvPr/>
        </p:nvSpPr>
        <p:spPr bwMode="auto">
          <a:xfrm>
            <a:off x="5137150" y="5389563"/>
            <a:ext cx="6350" cy="139700"/>
          </a:xfrm>
          <a:custGeom>
            <a:avLst/>
            <a:gdLst>
              <a:gd name="T0" fmla="*/ 0 w 3"/>
              <a:gd name="T1" fmla="*/ 0 h 124"/>
              <a:gd name="T2" fmla="*/ 3 w 3"/>
              <a:gd name="T3" fmla="*/ 60 h 124"/>
              <a:gd name="T4" fmla="*/ 3 w 3"/>
              <a:gd name="T5" fmla="*/ 87 h 124"/>
              <a:gd name="T6" fmla="*/ 1 w 3"/>
              <a:gd name="T7" fmla="*/ 124 h 124"/>
            </a:gdLst>
            <a:ahLst/>
            <a:cxnLst>
              <a:cxn ang="0">
                <a:pos x="T0" y="T1"/>
              </a:cxn>
              <a:cxn ang="0">
                <a:pos x="T2" y="T3"/>
              </a:cxn>
              <a:cxn ang="0">
                <a:pos x="T4" y="T5"/>
              </a:cxn>
              <a:cxn ang="0">
                <a:pos x="T6" y="T7"/>
              </a:cxn>
            </a:cxnLst>
            <a:rect l="0" t="0" r="r" b="b"/>
            <a:pathLst>
              <a:path w="3" h="124">
                <a:moveTo>
                  <a:pt x="0" y="0"/>
                </a:moveTo>
                <a:cubicBezTo>
                  <a:pt x="1" y="23"/>
                  <a:pt x="3" y="46"/>
                  <a:pt x="3" y="60"/>
                </a:cubicBezTo>
                <a:cubicBezTo>
                  <a:pt x="3" y="74"/>
                  <a:pt x="3" y="76"/>
                  <a:pt x="3" y="87"/>
                </a:cubicBezTo>
                <a:cubicBezTo>
                  <a:pt x="3" y="98"/>
                  <a:pt x="1" y="116"/>
                  <a:pt x="1" y="124"/>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0" name="Freeform 92"/>
          <p:cNvSpPr>
            <a:spLocks noChangeAspect="1"/>
          </p:cNvSpPr>
          <p:nvPr/>
        </p:nvSpPr>
        <p:spPr bwMode="auto">
          <a:xfrm>
            <a:off x="5140325" y="5530850"/>
            <a:ext cx="309563" cy="58738"/>
          </a:xfrm>
          <a:custGeom>
            <a:avLst/>
            <a:gdLst>
              <a:gd name="T0" fmla="*/ 0 w 270"/>
              <a:gd name="T1" fmla="*/ 0 h 48"/>
              <a:gd name="T2" fmla="*/ 61 w 270"/>
              <a:gd name="T3" fmla="*/ 13 h 48"/>
              <a:gd name="T4" fmla="*/ 155 w 270"/>
              <a:gd name="T5" fmla="*/ 23 h 48"/>
              <a:gd name="T6" fmla="*/ 229 w 270"/>
              <a:gd name="T7" fmla="*/ 44 h 48"/>
              <a:gd name="T8" fmla="*/ 270 w 270"/>
              <a:gd name="T9" fmla="*/ 46 h 48"/>
            </a:gdLst>
            <a:ahLst/>
            <a:cxnLst>
              <a:cxn ang="0">
                <a:pos x="T0" y="T1"/>
              </a:cxn>
              <a:cxn ang="0">
                <a:pos x="T2" y="T3"/>
              </a:cxn>
              <a:cxn ang="0">
                <a:pos x="T4" y="T5"/>
              </a:cxn>
              <a:cxn ang="0">
                <a:pos x="T6" y="T7"/>
              </a:cxn>
              <a:cxn ang="0">
                <a:pos x="T8" y="T9"/>
              </a:cxn>
            </a:cxnLst>
            <a:rect l="0" t="0" r="r" b="b"/>
            <a:pathLst>
              <a:path w="270" h="48">
                <a:moveTo>
                  <a:pt x="0" y="0"/>
                </a:moveTo>
                <a:cubicBezTo>
                  <a:pt x="10" y="2"/>
                  <a:pt x="35" y="9"/>
                  <a:pt x="61" y="13"/>
                </a:cubicBezTo>
                <a:cubicBezTo>
                  <a:pt x="87" y="17"/>
                  <a:pt x="128" y="18"/>
                  <a:pt x="155" y="23"/>
                </a:cubicBezTo>
                <a:cubicBezTo>
                  <a:pt x="183" y="28"/>
                  <a:pt x="210" y="40"/>
                  <a:pt x="229" y="44"/>
                </a:cubicBezTo>
                <a:cubicBezTo>
                  <a:pt x="248" y="48"/>
                  <a:pt x="262" y="46"/>
                  <a:pt x="270" y="46"/>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1" name="Freeform 93"/>
          <p:cNvSpPr>
            <a:spLocks noChangeAspect="1"/>
          </p:cNvSpPr>
          <p:nvPr/>
        </p:nvSpPr>
        <p:spPr bwMode="auto">
          <a:xfrm>
            <a:off x="5845175" y="5424488"/>
            <a:ext cx="15875" cy="206375"/>
          </a:xfrm>
          <a:custGeom>
            <a:avLst/>
            <a:gdLst>
              <a:gd name="T0" fmla="*/ 1 w 13"/>
              <a:gd name="T1" fmla="*/ 0 h 180"/>
              <a:gd name="T2" fmla="*/ 2 w 13"/>
              <a:gd name="T3" fmla="*/ 67 h 180"/>
              <a:gd name="T4" fmla="*/ 13 w 13"/>
              <a:gd name="T5" fmla="*/ 180 h 180"/>
            </a:gdLst>
            <a:ahLst/>
            <a:cxnLst>
              <a:cxn ang="0">
                <a:pos x="T0" y="T1"/>
              </a:cxn>
              <a:cxn ang="0">
                <a:pos x="T2" y="T3"/>
              </a:cxn>
              <a:cxn ang="0">
                <a:pos x="T4" y="T5"/>
              </a:cxn>
            </a:cxnLst>
            <a:rect l="0" t="0" r="r" b="b"/>
            <a:pathLst>
              <a:path w="13" h="180">
                <a:moveTo>
                  <a:pt x="1" y="0"/>
                </a:moveTo>
                <a:cubicBezTo>
                  <a:pt x="1" y="12"/>
                  <a:pt x="0" y="37"/>
                  <a:pt x="2" y="67"/>
                </a:cubicBezTo>
                <a:cubicBezTo>
                  <a:pt x="4" y="97"/>
                  <a:pt x="11" y="157"/>
                  <a:pt x="13" y="180"/>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2" name="Freeform 94"/>
          <p:cNvSpPr>
            <a:spLocks noChangeAspect="1"/>
          </p:cNvSpPr>
          <p:nvPr/>
        </p:nvSpPr>
        <p:spPr bwMode="auto">
          <a:xfrm>
            <a:off x="5437188" y="5634038"/>
            <a:ext cx="419100" cy="28575"/>
          </a:xfrm>
          <a:custGeom>
            <a:avLst/>
            <a:gdLst>
              <a:gd name="T0" fmla="*/ 366 w 366"/>
              <a:gd name="T1" fmla="*/ 0 h 25"/>
              <a:gd name="T2" fmla="*/ 294 w 366"/>
              <a:gd name="T3" fmla="*/ 0 h 25"/>
              <a:gd name="T4" fmla="*/ 210 w 366"/>
              <a:gd name="T5" fmla="*/ 3 h 25"/>
              <a:gd name="T6" fmla="*/ 162 w 366"/>
              <a:gd name="T7" fmla="*/ 15 h 25"/>
              <a:gd name="T8" fmla="*/ 69 w 366"/>
              <a:gd name="T9" fmla="*/ 24 h 25"/>
              <a:gd name="T10" fmla="*/ 0 w 366"/>
              <a:gd name="T11" fmla="*/ 18 h 25"/>
            </a:gdLst>
            <a:ahLst/>
            <a:cxnLst>
              <a:cxn ang="0">
                <a:pos x="T0" y="T1"/>
              </a:cxn>
              <a:cxn ang="0">
                <a:pos x="T2" y="T3"/>
              </a:cxn>
              <a:cxn ang="0">
                <a:pos x="T4" y="T5"/>
              </a:cxn>
              <a:cxn ang="0">
                <a:pos x="T6" y="T7"/>
              </a:cxn>
              <a:cxn ang="0">
                <a:pos x="T8" y="T9"/>
              </a:cxn>
              <a:cxn ang="0">
                <a:pos x="T10" y="T11"/>
              </a:cxn>
            </a:cxnLst>
            <a:rect l="0" t="0" r="r" b="b"/>
            <a:pathLst>
              <a:path w="366" h="25">
                <a:moveTo>
                  <a:pt x="366" y="0"/>
                </a:moveTo>
                <a:cubicBezTo>
                  <a:pt x="354" y="0"/>
                  <a:pt x="320" y="0"/>
                  <a:pt x="294" y="0"/>
                </a:cubicBezTo>
                <a:cubicBezTo>
                  <a:pt x="268" y="0"/>
                  <a:pt x="232" y="1"/>
                  <a:pt x="210" y="3"/>
                </a:cubicBezTo>
                <a:cubicBezTo>
                  <a:pt x="188" y="5"/>
                  <a:pt x="185" y="12"/>
                  <a:pt x="162" y="15"/>
                </a:cubicBezTo>
                <a:cubicBezTo>
                  <a:pt x="139" y="18"/>
                  <a:pt x="96" y="23"/>
                  <a:pt x="69" y="24"/>
                </a:cubicBezTo>
                <a:cubicBezTo>
                  <a:pt x="42" y="25"/>
                  <a:pt x="10" y="19"/>
                  <a:pt x="0" y="18"/>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3" name="Freeform 95"/>
          <p:cNvSpPr>
            <a:spLocks noChangeAspect="1"/>
          </p:cNvSpPr>
          <p:nvPr/>
        </p:nvSpPr>
        <p:spPr bwMode="auto">
          <a:xfrm>
            <a:off x="5441950" y="5462588"/>
            <a:ext cx="23813" cy="192087"/>
          </a:xfrm>
          <a:custGeom>
            <a:avLst/>
            <a:gdLst>
              <a:gd name="T0" fmla="*/ 0 w 20"/>
              <a:gd name="T1" fmla="*/ 170 h 170"/>
              <a:gd name="T2" fmla="*/ 10 w 20"/>
              <a:gd name="T3" fmla="*/ 96 h 170"/>
              <a:gd name="T4" fmla="*/ 20 w 20"/>
              <a:gd name="T5" fmla="*/ 0 h 170"/>
            </a:gdLst>
            <a:ahLst/>
            <a:cxnLst>
              <a:cxn ang="0">
                <a:pos x="T0" y="T1"/>
              </a:cxn>
              <a:cxn ang="0">
                <a:pos x="T2" y="T3"/>
              </a:cxn>
              <a:cxn ang="0">
                <a:pos x="T4" y="T5"/>
              </a:cxn>
            </a:cxnLst>
            <a:rect l="0" t="0" r="r" b="b"/>
            <a:pathLst>
              <a:path w="20" h="170">
                <a:moveTo>
                  <a:pt x="0" y="170"/>
                </a:moveTo>
                <a:cubicBezTo>
                  <a:pt x="2" y="158"/>
                  <a:pt x="7" y="124"/>
                  <a:pt x="10" y="96"/>
                </a:cubicBezTo>
                <a:cubicBezTo>
                  <a:pt x="13" y="68"/>
                  <a:pt x="18" y="20"/>
                  <a:pt x="20" y="0"/>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4" name="AutoShape 96"/>
          <p:cNvSpPr>
            <a:spLocks noChangeAspect="1" noChangeArrowheads="1"/>
          </p:cNvSpPr>
          <p:nvPr/>
        </p:nvSpPr>
        <p:spPr bwMode="auto">
          <a:xfrm>
            <a:off x="3230563" y="3935413"/>
            <a:ext cx="1546225" cy="112712"/>
          </a:xfrm>
          <a:prstGeom prst="flowChartTerminator">
            <a:avLst/>
          </a:prstGeom>
          <a:solidFill>
            <a:srgbClr val="FFFF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5" name="AutoShape 97"/>
          <p:cNvSpPr>
            <a:spLocks noChangeAspect="1" noChangeArrowheads="1"/>
          </p:cNvSpPr>
          <p:nvPr/>
        </p:nvSpPr>
        <p:spPr bwMode="auto">
          <a:xfrm>
            <a:off x="3230563" y="4048125"/>
            <a:ext cx="1546225" cy="111125"/>
          </a:xfrm>
          <a:prstGeom prst="roundRect">
            <a:avLst>
              <a:gd name="adj" fmla="val 16667"/>
            </a:avLst>
          </a:prstGeom>
          <a:solidFill>
            <a:srgbClr val="FFFFFF">
              <a:alpha val="50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6" name="Freeform 98"/>
          <p:cNvSpPr>
            <a:spLocks noChangeAspect="1"/>
          </p:cNvSpPr>
          <p:nvPr/>
        </p:nvSpPr>
        <p:spPr bwMode="auto">
          <a:xfrm>
            <a:off x="3451225" y="3330575"/>
            <a:ext cx="1104900" cy="612775"/>
          </a:xfrm>
          <a:custGeom>
            <a:avLst/>
            <a:gdLst>
              <a:gd name="T0" fmla="*/ 337 w 688"/>
              <a:gd name="T1" fmla="*/ 3 h 389"/>
              <a:gd name="T2" fmla="*/ 423 w 688"/>
              <a:gd name="T3" fmla="*/ 5 h 389"/>
              <a:gd name="T4" fmla="*/ 511 w 688"/>
              <a:gd name="T5" fmla="*/ 31 h 389"/>
              <a:gd name="T6" fmla="*/ 585 w 688"/>
              <a:gd name="T7" fmla="*/ 79 h 389"/>
              <a:gd name="T8" fmla="*/ 637 w 688"/>
              <a:gd name="T9" fmla="*/ 131 h 389"/>
              <a:gd name="T10" fmla="*/ 673 w 688"/>
              <a:gd name="T11" fmla="*/ 191 h 389"/>
              <a:gd name="T12" fmla="*/ 685 w 688"/>
              <a:gd name="T13" fmla="*/ 241 h 389"/>
              <a:gd name="T14" fmla="*/ 683 w 688"/>
              <a:gd name="T15" fmla="*/ 299 h 389"/>
              <a:gd name="T16" fmla="*/ 653 w 688"/>
              <a:gd name="T17" fmla="*/ 347 h 389"/>
              <a:gd name="T18" fmla="*/ 605 w 688"/>
              <a:gd name="T19" fmla="*/ 375 h 389"/>
              <a:gd name="T20" fmla="*/ 549 w 688"/>
              <a:gd name="T21" fmla="*/ 387 h 389"/>
              <a:gd name="T22" fmla="*/ 391 w 688"/>
              <a:gd name="T23" fmla="*/ 387 h 389"/>
              <a:gd name="T24" fmla="*/ 277 w 688"/>
              <a:gd name="T25" fmla="*/ 387 h 389"/>
              <a:gd name="T26" fmla="*/ 99 w 688"/>
              <a:gd name="T27" fmla="*/ 383 h 389"/>
              <a:gd name="T28" fmla="*/ 39 w 688"/>
              <a:gd name="T29" fmla="*/ 355 h 389"/>
              <a:gd name="T30" fmla="*/ 9 w 688"/>
              <a:gd name="T31" fmla="*/ 321 h 389"/>
              <a:gd name="T32" fmla="*/ 1 w 688"/>
              <a:gd name="T33" fmla="*/ 267 h 389"/>
              <a:gd name="T34" fmla="*/ 5 w 688"/>
              <a:gd name="T35" fmla="*/ 207 h 389"/>
              <a:gd name="T36" fmla="*/ 29 w 688"/>
              <a:gd name="T37" fmla="*/ 159 h 389"/>
              <a:gd name="T38" fmla="*/ 77 w 688"/>
              <a:gd name="T39" fmla="*/ 97 h 389"/>
              <a:gd name="T40" fmla="*/ 125 w 688"/>
              <a:gd name="T41" fmla="*/ 55 h 389"/>
              <a:gd name="T42" fmla="*/ 175 w 688"/>
              <a:gd name="T43" fmla="*/ 29 h 389"/>
              <a:gd name="T44" fmla="*/ 255 w 688"/>
              <a:gd name="T45" fmla="*/ 5 h 389"/>
              <a:gd name="T46" fmla="*/ 337 w 688"/>
              <a:gd name="T4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389">
                <a:moveTo>
                  <a:pt x="337" y="3"/>
                </a:moveTo>
                <a:cubicBezTo>
                  <a:pt x="365" y="3"/>
                  <a:pt x="394" y="0"/>
                  <a:pt x="423" y="5"/>
                </a:cubicBezTo>
                <a:cubicBezTo>
                  <a:pt x="452" y="10"/>
                  <a:pt x="484" y="19"/>
                  <a:pt x="511" y="31"/>
                </a:cubicBezTo>
                <a:cubicBezTo>
                  <a:pt x="538" y="43"/>
                  <a:pt x="564" y="62"/>
                  <a:pt x="585" y="79"/>
                </a:cubicBezTo>
                <a:cubicBezTo>
                  <a:pt x="606" y="96"/>
                  <a:pt x="622" y="112"/>
                  <a:pt x="637" y="131"/>
                </a:cubicBezTo>
                <a:cubicBezTo>
                  <a:pt x="652" y="150"/>
                  <a:pt x="665" y="173"/>
                  <a:pt x="673" y="191"/>
                </a:cubicBezTo>
                <a:cubicBezTo>
                  <a:pt x="681" y="209"/>
                  <a:pt x="683" y="223"/>
                  <a:pt x="685" y="241"/>
                </a:cubicBezTo>
                <a:cubicBezTo>
                  <a:pt x="687" y="259"/>
                  <a:pt x="688" y="281"/>
                  <a:pt x="683" y="299"/>
                </a:cubicBezTo>
                <a:cubicBezTo>
                  <a:pt x="678" y="317"/>
                  <a:pt x="666" y="334"/>
                  <a:pt x="653" y="347"/>
                </a:cubicBezTo>
                <a:cubicBezTo>
                  <a:pt x="640" y="360"/>
                  <a:pt x="622" y="368"/>
                  <a:pt x="605" y="375"/>
                </a:cubicBezTo>
                <a:cubicBezTo>
                  <a:pt x="588" y="382"/>
                  <a:pt x="585" y="385"/>
                  <a:pt x="549" y="387"/>
                </a:cubicBezTo>
                <a:cubicBezTo>
                  <a:pt x="513" y="389"/>
                  <a:pt x="436" y="387"/>
                  <a:pt x="391" y="387"/>
                </a:cubicBezTo>
                <a:cubicBezTo>
                  <a:pt x="346" y="387"/>
                  <a:pt x="326" y="388"/>
                  <a:pt x="277" y="387"/>
                </a:cubicBezTo>
                <a:cubicBezTo>
                  <a:pt x="228" y="386"/>
                  <a:pt x="139" y="388"/>
                  <a:pt x="99" y="383"/>
                </a:cubicBezTo>
                <a:cubicBezTo>
                  <a:pt x="59" y="378"/>
                  <a:pt x="54" y="365"/>
                  <a:pt x="39" y="355"/>
                </a:cubicBezTo>
                <a:cubicBezTo>
                  <a:pt x="24" y="345"/>
                  <a:pt x="15" y="336"/>
                  <a:pt x="9" y="321"/>
                </a:cubicBezTo>
                <a:cubicBezTo>
                  <a:pt x="3" y="306"/>
                  <a:pt x="2" y="286"/>
                  <a:pt x="1" y="267"/>
                </a:cubicBezTo>
                <a:cubicBezTo>
                  <a:pt x="0" y="248"/>
                  <a:pt x="0" y="225"/>
                  <a:pt x="5" y="207"/>
                </a:cubicBezTo>
                <a:cubicBezTo>
                  <a:pt x="10" y="189"/>
                  <a:pt x="17" y="177"/>
                  <a:pt x="29" y="159"/>
                </a:cubicBezTo>
                <a:cubicBezTo>
                  <a:pt x="41" y="141"/>
                  <a:pt x="61" y="114"/>
                  <a:pt x="77" y="97"/>
                </a:cubicBezTo>
                <a:cubicBezTo>
                  <a:pt x="93" y="80"/>
                  <a:pt x="109" y="66"/>
                  <a:pt x="125" y="55"/>
                </a:cubicBezTo>
                <a:cubicBezTo>
                  <a:pt x="141" y="44"/>
                  <a:pt x="153" y="37"/>
                  <a:pt x="175" y="29"/>
                </a:cubicBezTo>
                <a:cubicBezTo>
                  <a:pt x="197" y="21"/>
                  <a:pt x="228" y="9"/>
                  <a:pt x="255" y="5"/>
                </a:cubicBezTo>
                <a:cubicBezTo>
                  <a:pt x="282" y="1"/>
                  <a:pt x="320" y="3"/>
                  <a:pt x="337" y="3"/>
                </a:cubicBezTo>
                <a:close/>
              </a:path>
            </a:pathLst>
          </a:custGeom>
          <a:solidFill>
            <a:srgbClr val="FFCC66"/>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nvGrpSpPr>
          <p:cNvPr id="60460" name="Group 99"/>
          <p:cNvGrpSpPr>
            <a:grpSpLocks noChangeAspect="1"/>
          </p:cNvGrpSpPr>
          <p:nvPr/>
        </p:nvGrpSpPr>
        <p:grpSpPr bwMode="auto">
          <a:xfrm>
            <a:off x="3616325" y="1952625"/>
            <a:ext cx="995363" cy="1155700"/>
            <a:chOff x="1200" y="480"/>
            <a:chExt cx="864" cy="1008"/>
          </a:xfrm>
        </p:grpSpPr>
        <p:sp>
          <p:nvSpPr>
            <p:cNvPr id="253028" name="Freeform 100"/>
            <p:cNvSpPr>
              <a:spLocks noChangeAspect="1"/>
            </p:cNvSpPr>
            <p:nvPr/>
          </p:nvSpPr>
          <p:spPr bwMode="auto">
            <a:xfrm>
              <a:off x="1345" y="480"/>
              <a:ext cx="576" cy="528"/>
            </a:xfrm>
            <a:custGeom>
              <a:avLst/>
              <a:gdLst>
                <a:gd name="T0" fmla="*/ 96 w 576"/>
                <a:gd name="T1" fmla="*/ 0 h 528"/>
                <a:gd name="T2" fmla="*/ 480 w 576"/>
                <a:gd name="T3" fmla="*/ 0 h 528"/>
                <a:gd name="T4" fmla="*/ 576 w 576"/>
                <a:gd name="T5" fmla="*/ 384 h 528"/>
                <a:gd name="T6" fmla="*/ 576 w 576"/>
                <a:gd name="T7" fmla="*/ 528 h 528"/>
                <a:gd name="T8" fmla="*/ 0 w 576"/>
                <a:gd name="T9" fmla="*/ 528 h 528"/>
                <a:gd name="T10" fmla="*/ 0 w 576"/>
                <a:gd name="T11" fmla="*/ 384 h 528"/>
                <a:gd name="T12" fmla="*/ 96 w 576"/>
                <a:gd name="T13" fmla="*/ 0 h 528"/>
              </a:gdLst>
              <a:ahLst/>
              <a:cxnLst>
                <a:cxn ang="0">
                  <a:pos x="T0" y="T1"/>
                </a:cxn>
                <a:cxn ang="0">
                  <a:pos x="T2" y="T3"/>
                </a:cxn>
                <a:cxn ang="0">
                  <a:pos x="T4" y="T5"/>
                </a:cxn>
                <a:cxn ang="0">
                  <a:pos x="T6" y="T7"/>
                </a:cxn>
                <a:cxn ang="0">
                  <a:pos x="T8" y="T9"/>
                </a:cxn>
                <a:cxn ang="0">
                  <a:pos x="T10" y="T11"/>
                </a:cxn>
                <a:cxn ang="0">
                  <a:pos x="T12" y="T13"/>
                </a:cxn>
              </a:cxnLst>
              <a:rect l="0" t="0" r="r" b="b"/>
              <a:pathLst>
                <a:path w="576" h="528">
                  <a:moveTo>
                    <a:pt x="96" y="0"/>
                  </a:moveTo>
                  <a:lnTo>
                    <a:pt x="480" y="0"/>
                  </a:lnTo>
                  <a:lnTo>
                    <a:pt x="576" y="384"/>
                  </a:lnTo>
                  <a:lnTo>
                    <a:pt x="576" y="528"/>
                  </a:lnTo>
                  <a:lnTo>
                    <a:pt x="0" y="528"/>
                  </a:lnTo>
                  <a:lnTo>
                    <a:pt x="0" y="384"/>
                  </a:lnTo>
                  <a:lnTo>
                    <a:pt x="96"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29" name="AutoShape 101"/>
            <p:cNvSpPr>
              <a:spLocks noChangeAspect="1" noChangeArrowheads="1"/>
            </p:cNvSpPr>
            <p:nvPr/>
          </p:nvSpPr>
          <p:spPr bwMode="auto">
            <a:xfrm>
              <a:off x="1248" y="1008"/>
              <a:ext cx="768" cy="480"/>
            </a:xfrm>
            <a:prstGeom prst="roundRect">
              <a:avLst>
                <a:gd name="adj" fmla="val 291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30" name="AutoShape 102"/>
            <p:cNvSpPr>
              <a:spLocks noChangeAspect="1" noChangeArrowheads="1"/>
            </p:cNvSpPr>
            <p:nvPr/>
          </p:nvSpPr>
          <p:spPr bwMode="auto">
            <a:xfrm>
              <a:off x="1200" y="984"/>
              <a:ext cx="864" cy="144"/>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31" name="Line 103"/>
            <p:cNvSpPr>
              <a:spLocks noChangeAspect="1" noChangeShapeType="1"/>
            </p:cNvSpPr>
            <p:nvPr/>
          </p:nvSpPr>
          <p:spPr bwMode="auto">
            <a:xfrm>
              <a:off x="1248" y="1392"/>
              <a:ext cx="76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461" name="Group 104"/>
          <p:cNvGrpSpPr>
            <a:grpSpLocks noChangeAspect="1"/>
          </p:cNvGrpSpPr>
          <p:nvPr/>
        </p:nvGrpSpPr>
        <p:grpSpPr bwMode="auto">
          <a:xfrm>
            <a:off x="3616325" y="4378325"/>
            <a:ext cx="995363" cy="993775"/>
            <a:chOff x="1200" y="2592"/>
            <a:chExt cx="864" cy="864"/>
          </a:xfrm>
        </p:grpSpPr>
        <p:sp>
          <p:nvSpPr>
            <p:cNvPr id="253033" name="AutoShape 105"/>
            <p:cNvSpPr>
              <a:spLocks noChangeAspect="1" noChangeArrowheads="1"/>
            </p:cNvSpPr>
            <p:nvPr/>
          </p:nvSpPr>
          <p:spPr bwMode="auto">
            <a:xfrm>
              <a:off x="1296" y="2736"/>
              <a:ext cx="671" cy="338"/>
            </a:xfrm>
            <a:prstGeom prst="roundRect">
              <a:avLst>
                <a:gd name="adj" fmla="val 0"/>
              </a:avLst>
            </a:prstGeom>
            <a:solidFill>
              <a:srgbClr val="FFFFFF">
                <a:alpha val="50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34" name="Freeform 106"/>
            <p:cNvSpPr>
              <a:spLocks noChangeAspect="1"/>
            </p:cNvSpPr>
            <p:nvPr/>
          </p:nvSpPr>
          <p:spPr bwMode="auto">
            <a:xfrm>
              <a:off x="1200" y="2592"/>
              <a:ext cx="864" cy="144"/>
            </a:xfrm>
            <a:custGeom>
              <a:avLst/>
              <a:gdLst>
                <a:gd name="T0" fmla="*/ 96 w 960"/>
                <a:gd name="T1" fmla="*/ 0 h 192"/>
                <a:gd name="T2" fmla="*/ 864 w 960"/>
                <a:gd name="T3" fmla="*/ 0 h 192"/>
                <a:gd name="T4" fmla="*/ 960 w 960"/>
                <a:gd name="T5" fmla="*/ 144 h 192"/>
                <a:gd name="T6" fmla="*/ 960 w 960"/>
                <a:gd name="T7" fmla="*/ 192 h 192"/>
                <a:gd name="T8" fmla="*/ 0 w 960"/>
                <a:gd name="T9" fmla="*/ 192 h 192"/>
                <a:gd name="T10" fmla="*/ 0 w 960"/>
                <a:gd name="T11" fmla="*/ 144 h 192"/>
                <a:gd name="T12" fmla="*/ 96 w 960"/>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960" h="192">
                  <a:moveTo>
                    <a:pt x="96" y="0"/>
                  </a:moveTo>
                  <a:lnTo>
                    <a:pt x="864" y="0"/>
                  </a:lnTo>
                  <a:lnTo>
                    <a:pt x="960" y="144"/>
                  </a:lnTo>
                  <a:lnTo>
                    <a:pt x="960" y="192"/>
                  </a:lnTo>
                  <a:lnTo>
                    <a:pt x="0" y="192"/>
                  </a:lnTo>
                  <a:lnTo>
                    <a:pt x="0" y="144"/>
                  </a:lnTo>
                  <a:lnTo>
                    <a:pt x="96" y="0"/>
                  </a:lnTo>
                  <a:close/>
                </a:path>
              </a:pathLst>
            </a:custGeom>
            <a:solidFill>
              <a:srgbClr val="FFFFFF">
                <a:alpha val="50000"/>
              </a:srgbClr>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35" name="AutoShape 107"/>
            <p:cNvSpPr>
              <a:spLocks noChangeAspect="1" noChangeArrowheads="1"/>
            </p:cNvSpPr>
            <p:nvPr/>
          </p:nvSpPr>
          <p:spPr bwMode="auto">
            <a:xfrm>
              <a:off x="1200" y="3072"/>
              <a:ext cx="864" cy="384"/>
            </a:xfrm>
            <a:prstGeom prst="roundRect">
              <a:avLst>
                <a:gd name="adj" fmla="val 2852"/>
              </a:avLst>
            </a:prstGeom>
            <a:solidFill>
              <a:srgbClr val="FFFFFF">
                <a:alpha val="50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462" name="Group 108"/>
          <p:cNvGrpSpPr>
            <a:grpSpLocks noChangeAspect="1"/>
          </p:cNvGrpSpPr>
          <p:nvPr/>
        </p:nvGrpSpPr>
        <p:grpSpPr bwMode="auto">
          <a:xfrm>
            <a:off x="4852988" y="2362200"/>
            <a:ext cx="133350" cy="109538"/>
            <a:chOff x="2273" y="839"/>
            <a:chExt cx="117" cy="94"/>
          </a:xfrm>
        </p:grpSpPr>
        <p:sp>
          <p:nvSpPr>
            <p:cNvPr id="253037" name="Freeform 109"/>
            <p:cNvSpPr>
              <a:spLocks noChangeAspect="1"/>
            </p:cNvSpPr>
            <p:nvPr/>
          </p:nvSpPr>
          <p:spPr bwMode="auto">
            <a:xfrm>
              <a:off x="2273" y="874"/>
              <a:ext cx="63" cy="59"/>
            </a:xfrm>
            <a:custGeom>
              <a:avLst/>
              <a:gdLst>
                <a:gd name="T0" fmla="*/ 0 w 63"/>
                <a:gd name="T1" fmla="*/ 13 h 58"/>
                <a:gd name="T2" fmla="*/ 19 w 63"/>
                <a:gd name="T3" fmla="*/ 1 h 58"/>
                <a:gd name="T4" fmla="*/ 39 w 63"/>
                <a:gd name="T5" fmla="*/ 7 h 58"/>
                <a:gd name="T6" fmla="*/ 45 w 63"/>
                <a:gd name="T7" fmla="*/ 13 h 58"/>
                <a:gd name="T8" fmla="*/ 51 w 63"/>
                <a:gd name="T9" fmla="*/ 22 h 58"/>
                <a:gd name="T10" fmla="*/ 61 w 63"/>
                <a:gd name="T11" fmla="*/ 36 h 58"/>
                <a:gd name="T12" fmla="*/ 61 w 63"/>
                <a:gd name="T13" fmla="*/ 46 h 58"/>
                <a:gd name="T14" fmla="*/ 55 w 63"/>
                <a:gd name="T15" fmla="*/ 54 h 58"/>
                <a:gd name="T16" fmla="*/ 46 w 63"/>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8">
                  <a:moveTo>
                    <a:pt x="0" y="13"/>
                  </a:moveTo>
                  <a:cubicBezTo>
                    <a:pt x="3" y="11"/>
                    <a:pt x="13" y="2"/>
                    <a:pt x="19" y="1"/>
                  </a:cubicBezTo>
                  <a:cubicBezTo>
                    <a:pt x="25" y="0"/>
                    <a:pt x="35" y="5"/>
                    <a:pt x="39" y="7"/>
                  </a:cubicBezTo>
                  <a:cubicBezTo>
                    <a:pt x="43" y="9"/>
                    <a:pt x="43" y="10"/>
                    <a:pt x="45" y="13"/>
                  </a:cubicBezTo>
                  <a:cubicBezTo>
                    <a:pt x="47" y="16"/>
                    <a:pt x="48" y="18"/>
                    <a:pt x="51" y="22"/>
                  </a:cubicBezTo>
                  <a:cubicBezTo>
                    <a:pt x="54" y="26"/>
                    <a:pt x="59" y="32"/>
                    <a:pt x="61" y="36"/>
                  </a:cubicBezTo>
                  <a:cubicBezTo>
                    <a:pt x="63" y="40"/>
                    <a:pt x="62" y="43"/>
                    <a:pt x="61" y="46"/>
                  </a:cubicBezTo>
                  <a:cubicBezTo>
                    <a:pt x="60" y="49"/>
                    <a:pt x="58" y="52"/>
                    <a:pt x="55" y="54"/>
                  </a:cubicBezTo>
                  <a:cubicBezTo>
                    <a:pt x="52" y="56"/>
                    <a:pt x="47" y="57"/>
                    <a:pt x="46" y="5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38" name="Freeform 110"/>
            <p:cNvSpPr>
              <a:spLocks noChangeAspect="1"/>
            </p:cNvSpPr>
            <p:nvPr/>
          </p:nvSpPr>
          <p:spPr bwMode="auto">
            <a:xfrm>
              <a:off x="2325" y="839"/>
              <a:ext cx="65" cy="59"/>
            </a:xfrm>
            <a:custGeom>
              <a:avLst/>
              <a:gdLst>
                <a:gd name="T0" fmla="*/ 0 w 65"/>
                <a:gd name="T1" fmla="*/ 58 h 58"/>
                <a:gd name="T2" fmla="*/ 20 w 65"/>
                <a:gd name="T3" fmla="*/ 39 h 58"/>
                <a:gd name="T4" fmla="*/ 41 w 65"/>
                <a:gd name="T5" fmla="*/ 22 h 58"/>
                <a:gd name="T6" fmla="*/ 53 w 65"/>
                <a:gd name="T7" fmla="*/ 12 h 58"/>
                <a:gd name="T8" fmla="*/ 65 w 65"/>
                <a:gd name="T9" fmla="*/ 0 h 58"/>
              </a:gdLst>
              <a:ahLst/>
              <a:cxnLst>
                <a:cxn ang="0">
                  <a:pos x="T0" y="T1"/>
                </a:cxn>
                <a:cxn ang="0">
                  <a:pos x="T2" y="T3"/>
                </a:cxn>
                <a:cxn ang="0">
                  <a:pos x="T4" y="T5"/>
                </a:cxn>
                <a:cxn ang="0">
                  <a:pos x="T6" y="T7"/>
                </a:cxn>
                <a:cxn ang="0">
                  <a:pos x="T8" y="T9"/>
                </a:cxn>
              </a:cxnLst>
              <a:rect l="0" t="0" r="r" b="b"/>
              <a:pathLst>
                <a:path w="65" h="58">
                  <a:moveTo>
                    <a:pt x="0" y="58"/>
                  </a:moveTo>
                  <a:cubicBezTo>
                    <a:pt x="6" y="51"/>
                    <a:pt x="13" y="45"/>
                    <a:pt x="20" y="39"/>
                  </a:cubicBezTo>
                  <a:cubicBezTo>
                    <a:pt x="27" y="33"/>
                    <a:pt x="36" y="26"/>
                    <a:pt x="41" y="22"/>
                  </a:cubicBezTo>
                  <a:cubicBezTo>
                    <a:pt x="46" y="18"/>
                    <a:pt x="49" y="16"/>
                    <a:pt x="53" y="12"/>
                  </a:cubicBezTo>
                  <a:cubicBezTo>
                    <a:pt x="57" y="8"/>
                    <a:pt x="63" y="2"/>
                    <a:pt x="65"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463" name="Group 111"/>
          <p:cNvGrpSpPr>
            <a:grpSpLocks noChangeAspect="1"/>
          </p:cNvGrpSpPr>
          <p:nvPr/>
        </p:nvGrpSpPr>
        <p:grpSpPr bwMode="auto">
          <a:xfrm>
            <a:off x="3903663" y="3724275"/>
            <a:ext cx="200025" cy="201613"/>
            <a:chOff x="1449" y="2022"/>
            <a:chExt cx="174" cy="177"/>
          </a:xfrm>
        </p:grpSpPr>
        <p:sp>
          <p:nvSpPr>
            <p:cNvPr id="253040" name="Freeform 112"/>
            <p:cNvSpPr>
              <a:spLocks noChangeAspect="1"/>
            </p:cNvSpPr>
            <p:nvPr/>
          </p:nvSpPr>
          <p:spPr bwMode="auto">
            <a:xfrm>
              <a:off x="1449" y="2022"/>
              <a:ext cx="174" cy="177"/>
            </a:xfrm>
            <a:custGeom>
              <a:avLst/>
              <a:gdLst>
                <a:gd name="T0" fmla="*/ 0 w 174"/>
                <a:gd name="T1" fmla="*/ 101 h 177"/>
                <a:gd name="T2" fmla="*/ 12 w 174"/>
                <a:gd name="T3" fmla="*/ 98 h 177"/>
                <a:gd name="T4" fmla="*/ 22 w 174"/>
                <a:gd name="T5" fmla="*/ 97 h 177"/>
                <a:gd name="T6" fmla="*/ 36 w 174"/>
                <a:gd name="T7" fmla="*/ 95 h 177"/>
                <a:gd name="T8" fmla="*/ 43 w 174"/>
                <a:gd name="T9" fmla="*/ 86 h 177"/>
                <a:gd name="T10" fmla="*/ 42 w 174"/>
                <a:gd name="T11" fmla="*/ 70 h 177"/>
                <a:gd name="T12" fmla="*/ 37 w 174"/>
                <a:gd name="T13" fmla="*/ 53 h 177"/>
                <a:gd name="T14" fmla="*/ 40 w 174"/>
                <a:gd name="T15" fmla="*/ 35 h 177"/>
                <a:gd name="T16" fmla="*/ 51 w 174"/>
                <a:gd name="T17" fmla="*/ 19 h 177"/>
                <a:gd name="T18" fmla="*/ 64 w 174"/>
                <a:gd name="T19" fmla="*/ 7 h 177"/>
                <a:gd name="T20" fmla="*/ 84 w 174"/>
                <a:gd name="T21" fmla="*/ 1 h 177"/>
                <a:gd name="T22" fmla="*/ 102 w 174"/>
                <a:gd name="T23" fmla="*/ 4 h 177"/>
                <a:gd name="T24" fmla="*/ 117 w 174"/>
                <a:gd name="T25" fmla="*/ 11 h 177"/>
                <a:gd name="T26" fmla="*/ 129 w 174"/>
                <a:gd name="T27" fmla="*/ 25 h 177"/>
                <a:gd name="T28" fmla="*/ 135 w 174"/>
                <a:gd name="T29" fmla="*/ 43 h 177"/>
                <a:gd name="T30" fmla="*/ 136 w 174"/>
                <a:gd name="T31" fmla="*/ 61 h 177"/>
                <a:gd name="T32" fmla="*/ 130 w 174"/>
                <a:gd name="T33" fmla="*/ 71 h 177"/>
                <a:gd name="T34" fmla="*/ 128 w 174"/>
                <a:gd name="T35" fmla="*/ 82 h 177"/>
                <a:gd name="T36" fmla="*/ 134 w 174"/>
                <a:gd name="T37" fmla="*/ 91 h 177"/>
                <a:gd name="T38" fmla="*/ 148 w 174"/>
                <a:gd name="T39" fmla="*/ 97 h 177"/>
                <a:gd name="T40" fmla="*/ 162 w 174"/>
                <a:gd name="T41" fmla="*/ 98 h 177"/>
                <a:gd name="T42" fmla="*/ 174 w 174"/>
                <a:gd name="T43" fmla="*/ 103 h 177"/>
                <a:gd name="T44" fmla="*/ 160 w 174"/>
                <a:gd name="T45" fmla="*/ 107 h 177"/>
                <a:gd name="T46" fmla="*/ 147 w 174"/>
                <a:gd name="T47" fmla="*/ 110 h 177"/>
                <a:gd name="T48" fmla="*/ 142 w 174"/>
                <a:gd name="T49" fmla="*/ 119 h 177"/>
                <a:gd name="T50" fmla="*/ 140 w 174"/>
                <a:gd name="T51" fmla="*/ 131 h 177"/>
                <a:gd name="T52" fmla="*/ 133 w 174"/>
                <a:gd name="T53" fmla="*/ 136 h 177"/>
                <a:gd name="T54" fmla="*/ 123 w 174"/>
                <a:gd name="T55" fmla="*/ 134 h 177"/>
                <a:gd name="T56" fmla="*/ 116 w 174"/>
                <a:gd name="T57" fmla="*/ 133 h 177"/>
                <a:gd name="T58" fmla="*/ 106 w 174"/>
                <a:gd name="T59" fmla="*/ 133 h 177"/>
                <a:gd name="T60" fmla="*/ 99 w 174"/>
                <a:gd name="T61" fmla="*/ 140 h 177"/>
                <a:gd name="T62" fmla="*/ 96 w 174"/>
                <a:gd name="T63" fmla="*/ 151 h 177"/>
                <a:gd name="T64" fmla="*/ 97 w 174"/>
                <a:gd name="T65" fmla="*/ 161 h 177"/>
                <a:gd name="T66" fmla="*/ 93 w 174"/>
                <a:gd name="T67" fmla="*/ 175 h 177"/>
                <a:gd name="T68" fmla="*/ 82 w 174"/>
                <a:gd name="T69" fmla="*/ 175 h 177"/>
                <a:gd name="T70" fmla="*/ 80 w 174"/>
                <a:gd name="T71" fmla="*/ 164 h 177"/>
                <a:gd name="T72" fmla="*/ 82 w 174"/>
                <a:gd name="T73" fmla="*/ 152 h 177"/>
                <a:gd name="T74" fmla="*/ 81 w 174"/>
                <a:gd name="T75" fmla="*/ 145 h 177"/>
                <a:gd name="T76" fmla="*/ 70 w 174"/>
                <a:gd name="T77" fmla="*/ 131 h 177"/>
                <a:gd name="T78" fmla="*/ 60 w 174"/>
                <a:gd name="T79" fmla="*/ 131 h 177"/>
                <a:gd name="T80" fmla="*/ 46 w 174"/>
                <a:gd name="T81" fmla="*/ 137 h 177"/>
                <a:gd name="T82" fmla="*/ 36 w 174"/>
                <a:gd name="T83" fmla="*/ 136 h 177"/>
                <a:gd name="T84" fmla="*/ 34 w 174"/>
                <a:gd name="T85" fmla="*/ 125 h 177"/>
                <a:gd name="T86" fmla="*/ 27 w 174"/>
                <a:gd name="T87" fmla="*/ 112 h 177"/>
                <a:gd name="T88" fmla="*/ 15 w 174"/>
                <a:gd name="T89" fmla="*/ 107 h 177"/>
                <a:gd name="T90" fmla="*/ 0 w 174"/>
                <a:gd name="T91" fmla="*/ 10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77">
                  <a:moveTo>
                    <a:pt x="0" y="101"/>
                  </a:moveTo>
                  <a:cubicBezTo>
                    <a:pt x="0" y="102"/>
                    <a:pt x="8" y="99"/>
                    <a:pt x="12" y="98"/>
                  </a:cubicBezTo>
                  <a:cubicBezTo>
                    <a:pt x="16" y="97"/>
                    <a:pt x="18" y="98"/>
                    <a:pt x="22" y="97"/>
                  </a:cubicBezTo>
                  <a:cubicBezTo>
                    <a:pt x="26" y="96"/>
                    <a:pt x="33" y="97"/>
                    <a:pt x="36" y="95"/>
                  </a:cubicBezTo>
                  <a:cubicBezTo>
                    <a:pt x="39" y="93"/>
                    <a:pt x="42" y="90"/>
                    <a:pt x="43" y="86"/>
                  </a:cubicBezTo>
                  <a:cubicBezTo>
                    <a:pt x="44" y="82"/>
                    <a:pt x="43" y="75"/>
                    <a:pt x="42" y="70"/>
                  </a:cubicBezTo>
                  <a:cubicBezTo>
                    <a:pt x="41" y="65"/>
                    <a:pt x="37" y="59"/>
                    <a:pt x="37" y="53"/>
                  </a:cubicBezTo>
                  <a:cubicBezTo>
                    <a:pt x="37" y="47"/>
                    <a:pt x="38" y="40"/>
                    <a:pt x="40" y="35"/>
                  </a:cubicBezTo>
                  <a:cubicBezTo>
                    <a:pt x="42" y="30"/>
                    <a:pt x="47" y="24"/>
                    <a:pt x="51" y="19"/>
                  </a:cubicBezTo>
                  <a:cubicBezTo>
                    <a:pt x="55" y="14"/>
                    <a:pt x="59" y="10"/>
                    <a:pt x="64" y="7"/>
                  </a:cubicBezTo>
                  <a:cubicBezTo>
                    <a:pt x="69" y="4"/>
                    <a:pt x="78" y="2"/>
                    <a:pt x="84" y="1"/>
                  </a:cubicBezTo>
                  <a:cubicBezTo>
                    <a:pt x="90" y="0"/>
                    <a:pt x="97" y="2"/>
                    <a:pt x="102" y="4"/>
                  </a:cubicBezTo>
                  <a:cubicBezTo>
                    <a:pt x="107" y="6"/>
                    <a:pt x="113" y="8"/>
                    <a:pt x="117" y="11"/>
                  </a:cubicBezTo>
                  <a:cubicBezTo>
                    <a:pt x="121" y="14"/>
                    <a:pt x="126" y="20"/>
                    <a:pt x="129" y="25"/>
                  </a:cubicBezTo>
                  <a:cubicBezTo>
                    <a:pt x="132" y="30"/>
                    <a:pt x="134" y="37"/>
                    <a:pt x="135" y="43"/>
                  </a:cubicBezTo>
                  <a:cubicBezTo>
                    <a:pt x="136" y="49"/>
                    <a:pt x="137" y="56"/>
                    <a:pt x="136" y="61"/>
                  </a:cubicBezTo>
                  <a:cubicBezTo>
                    <a:pt x="135" y="66"/>
                    <a:pt x="131" y="68"/>
                    <a:pt x="130" y="71"/>
                  </a:cubicBezTo>
                  <a:cubicBezTo>
                    <a:pt x="129" y="74"/>
                    <a:pt x="127" y="79"/>
                    <a:pt x="128" y="82"/>
                  </a:cubicBezTo>
                  <a:cubicBezTo>
                    <a:pt x="129" y="85"/>
                    <a:pt x="131" y="89"/>
                    <a:pt x="134" y="91"/>
                  </a:cubicBezTo>
                  <a:cubicBezTo>
                    <a:pt x="137" y="93"/>
                    <a:pt x="143" y="96"/>
                    <a:pt x="148" y="97"/>
                  </a:cubicBezTo>
                  <a:cubicBezTo>
                    <a:pt x="153" y="98"/>
                    <a:pt x="158" y="97"/>
                    <a:pt x="162" y="98"/>
                  </a:cubicBezTo>
                  <a:cubicBezTo>
                    <a:pt x="166" y="99"/>
                    <a:pt x="174" y="104"/>
                    <a:pt x="174" y="103"/>
                  </a:cubicBezTo>
                  <a:cubicBezTo>
                    <a:pt x="174" y="102"/>
                    <a:pt x="164" y="106"/>
                    <a:pt x="160" y="107"/>
                  </a:cubicBezTo>
                  <a:cubicBezTo>
                    <a:pt x="156" y="108"/>
                    <a:pt x="150" y="108"/>
                    <a:pt x="147" y="110"/>
                  </a:cubicBezTo>
                  <a:cubicBezTo>
                    <a:pt x="144" y="112"/>
                    <a:pt x="143" y="116"/>
                    <a:pt x="142" y="119"/>
                  </a:cubicBezTo>
                  <a:cubicBezTo>
                    <a:pt x="141" y="122"/>
                    <a:pt x="141" y="128"/>
                    <a:pt x="140" y="131"/>
                  </a:cubicBezTo>
                  <a:cubicBezTo>
                    <a:pt x="139" y="134"/>
                    <a:pt x="136" y="136"/>
                    <a:pt x="133" y="136"/>
                  </a:cubicBezTo>
                  <a:cubicBezTo>
                    <a:pt x="130" y="136"/>
                    <a:pt x="126" y="134"/>
                    <a:pt x="123" y="134"/>
                  </a:cubicBezTo>
                  <a:cubicBezTo>
                    <a:pt x="120" y="134"/>
                    <a:pt x="119" y="133"/>
                    <a:pt x="116" y="133"/>
                  </a:cubicBezTo>
                  <a:cubicBezTo>
                    <a:pt x="113" y="133"/>
                    <a:pt x="109" y="132"/>
                    <a:pt x="106" y="133"/>
                  </a:cubicBezTo>
                  <a:cubicBezTo>
                    <a:pt x="103" y="134"/>
                    <a:pt x="101" y="137"/>
                    <a:pt x="99" y="140"/>
                  </a:cubicBezTo>
                  <a:cubicBezTo>
                    <a:pt x="97" y="143"/>
                    <a:pt x="96" y="148"/>
                    <a:pt x="96" y="151"/>
                  </a:cubicBezTo>
                  <a:cubicBezTo>
                    <a:pt x="96" y="154"/>
                    <a:pt x="98" y="157"/>
                    <a:pt x="97" y="161"/>
                  </a:cubicBezTo>
                  <a:cubicBezTo>
                    <a:pt x="96" y="165"/>
                    <a:pt x="96" y="173"/>
                    <a:pt x="93" y="175"/>
                  </a:cubicBezTo>
                  <a:cubicBezTo>
                    <a:pt x="90" y="177"/>
                    <a:pt x="84" y="177"/>
                    <a:pt x="82" y="175"/>
                  </a:cubicBezTo>
                  <a:cubicBezTo>
                    <a:pt x="80" y="173"/>
                    <a:pt x="80" y="168"/>
                    <a:pt x="80" y="164"/>
                  </a:cubicBezTo>
                  <a:cubicBezTo>
                    <a:pt x="80" y="160"/>
                    <a:pt x="82" y="155"/>
                    <a:pt x="82" y="152"/>
                  </a:cubicBezTo>
                  <a:cubicBezTo>
                    <a:pt x="82" y="149"/>
                    <a:pt x="83" y="148"/>
                    <a:pt x="81" y="145"/>
                  </a:cubicBezTo>
                  <a:cubicBezTo>
                    <a:pt x="79" y="142"/>
                    <a:pt x="74" y="133"/>
                    <a:pt x="70" y="131"/>
                  </a:cubicBezTo>
                  <a:cubicBezTo>
                    <a:pt x="66" y="129"/>
                    <a:pt x="64" y="130"/>
                    <a:pt x="60" y="131"/>
                  </a:cubicBezTo>
                  <a:cubicBezTo>
                    <a:pt x="56" y="132"/>
                    <a:pt x="50" y="136"/>
                    <a:pt x="46" y="137"/>
                  </a:cubicBezTo>
                  <a:cubicBezTo>
                    <a:pt x="42" y="138"/>
                    <a:pt x="38" y="138"/>
                    <a:pt x="36" y="136"/>
                  </a:cubicBezTo>
                  <a:cubicBezTo>
                    <a:pt x="34" y="134"/>
                    <a:pt x="35" y="129"/>
                    <a:pt x="34" y="125"/>
                  </a:cubicBezTo>
                  <a:cubicBezTo>
                    <a:pt x="33" y="121"/>
                    <a:pt x="30" y="115"/>
                    <a:pt x="27" y="112"/>
                  </a:cubicBezTo>
                  <a:cubicBezTo>
                    <a:pt x="24" y="109"/>
                    <a:pt x="19" y="109"/>
                    <a:pt x="15" y="107"/>
                  </a:cubicBezTo>
                  <a:cubicBezTo>
                    <a:pt x="11" y="105"/>
                    <a:pt x="0" y="100"/>
                    <a:pt x="0" y="101"/>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41" name="Freeform 113"/>
            <p:cNvSpPr>
              <a:spLocks noChangeAspect="1"/>
            </p:cNvSpPr>
            <p:nvPr/>
          </p:nvSpPr>
          <p:spPr bwMode="auto">
            <a:xfrm>
              <a:off x="1519" y="2094"/>
              <a:ext cx="35" cy="46"/>
            </a:xfrm>
            <a:custGeom>
              <a:avLst/>
              <a:gdLst>
                <a:gd name="T0" fmla="*/ 20 w 43"/>
                <a:gd name="T1" fmla="*/ 58 h 59"/>
                <a:gd name="T2" fmla="*/ 14 w 43"/>
                <a:gd name="T3" fmla="*/ 47 h 59"/>
                <a:gd name="T4" fmla="*/ 7 w 43"/>
                <a:gd name="T5" fmla="*/ 34 h 59"/>
                <a:gd name="T6" fmla="*/ 2 w 43"/>
                <a:gd name="T7" fmla="*/ 23 h 59"/>
                <a:gd name="T8" fmla="*/ 1 w 43"/>
                <a:gd name="T9" fmla="*/ 10 h 59"/>
                <a:gd name="T10" fmla="*/ 10 w 43"/>
                <a:gd name="T11" fmla="*/ 2 h 59"/>
                <a:gd name="T12" fmla="*/ 22 w 43"/>
                <a:gd name="T13" fmla="*/ 2 h 59"/>
                <a:gd name="T14" fmla="*/ 35 w 43"/>
                <a:gd name="T15" fmla="*/ 2 h 59"/>
                <a:gd name="T16" fmla="*/ 43 w 43"/>
                <a:gd name="T17" fmla="*/ 14 h 59"/>
                <a:gd name="T18" fmla="*/ 37 w 43"/>
                <a:gd name="T19" fmla="*/ 29 h 59"/>
                <a:gd name="T20" fmla="*/ 34 w 43"/>
                <a:gd name="T21" fmla="*/ 35 h 59"/>
                <a:gd name="T22" fmla="*/ 29 w 43"/>
                <a:gd name="T23" fmla="*/ 43 h 59"/>
                <a:gd name="T24" fmla="*/ 20 w 43"/>
                <a:gd name="T2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9">
                  <a:moveTo>
                    <a:pt x="20" y="58"/>
                  </a:moveTo>
                  <a:cubicBezTo>
                    <a:pt x="18" y="59"/>
                    <a:pt x="16" y="51"/>
                    <a:pt x="14" y="47"/>
                  </a:cubicBezTo>
                  <a:cubicBezTo>
                    <a:pt x="12" y="43"/>
                    <a:pt x="9" y="38"/>
                    <a:pt x="7" y="34"/>
                  </a:cubicBezTo>
                  <a:cubicBezTo>
                    <a:pt x="5" y="30"/>
                    <a:pt x="3" y="27"/>
                    <a:pt x="2" y="23"/>
                  </a:cubicBezTo>
                  <a:cubicBezTo>
                    <a:pt x="1" y="19"/>
                    <a:pt x="0" y="13"/>
                    <a:pt x="1" y="10"/>
                  </a:cubicBezTo>
                  <a:cubicBezTo>
                    <a:pt x="2" y="7"/>
                    <a:pt x="7" y="3"/>
                    <a:pt x="10" y="2"/>
                  </a:cubicBezTo>
                  <a:cubicBezTo>
                    <a:pt x="13" y="1"/>
                    <a:pt x="18" y="2"/>
                    <a:pt x="22" y="2"/>
                  </a:cubicBezTo>
                  <a:cubicBezTo>
                    <a:pt x="26" y="2"/>
                    <a:pt x="32" y="0"/>
                    <a:pt x="35" y="2"/>
                  </a:cubicBezTo>
                  <a:cubicBezTo>
                    <a:pt x="38" y="4"/>
                    <a:pt x="43" y="10"/>
                    <a:pt x="43" y="14"/>
                  </a:cubicBezTo>
                  <a:cubicBezTo>
                    <a:pt x="43" y="18"/>
                    <a:pt x="38" y="26"/>
                    <a:pt x="37" y="29"/>
                  </a:cubicBezTo>
                  <a:cubicBezTo>
                    <a:pt x="36" y="32"/>
                    <a:pt x="35" y="33"/>
                    <a:pt x="34" y="35"/>
                  </a:cubicBezTo>
                  <a:cubicBezTo>
                    <a:pt x="33" y="37"/>
                    <a:pt x="31" y="39"/>
                    <a:pt x="29" y="43"/>
                  </a:cubicBezTo>
                  <a:cubicBezTo>
                    <a:pt x="27" y="47"/>
                    <a:pt x="22" y="55"/>
                    <a:pt x="20" y="58"/>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sp>
        <p:nvSpPr>
          <p:cNvPr id="253042" name="AutoShape 114"/>
          <p:cNvSpPr>
            <a:spLocks noChangeAspect="1" noChangeArrowheads="1"/>
          </p:cNvSpPr>
          <p:nvPr/>
        </p:nvSpPr>
        <p:spPr bwMode="auto">
          <a:xfrm flipV="1">
            <a:off x="3838575" y="3006725"/>
            <a:ext cx="549275" cy="2089150"/>
          </a:xfrm>
          <a:prstGeom prst="triangle">
            <a:avLst>
              <a:gd name="adj" fmla="val 50000"/>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43" name="Freeform 115"/>
          <p:cNvSpPr>
            <a:spLocks noChangeAspect="1"/>
          </p:cNvSpPr>
          <p:nvPr/>
        </p:nvSpPr>
        <p:spPr bwMode="auto">
          <a:xfrm>
            <a:off x="3560763" y="3435350"/>
            <a:ext cx="885825" cy="500063"/>
          </a:xfrm>
          <a:custGeom>
            <a:avLst/>
            <a:gdLst>
              <a:gd name="T0" fmla="*/ 337 w 688"/>
              <a:gd name="T1" fmla="*/ 3 h 389"/>
              <a:gd name="T2" fmla="*/ 423 w 688"/>
              <a:gd name="T3" fmla="*/ 5 h 389"/>
              <a:gd name="T4" fmla="*/ 511 w 688"/>
              <a:gd name="T5" fmla="*/ 31 h 389"/>
              <a:gd name="T6" fmla="*/ 585 w 688"/>
              <a:gd name="T7" fmla="*/ 79 h 389"/>
              <a:gd name="T8" fmla="*/ 637 w 688"/>
              <a:gd name="T9" fmla="*/ 131 h 389"/>
              <a:gd name="T10" fmla="*/ 673 w 688"/>
              <a:gd name="T11" fmla="*/ 191 h 389"/>
              <a:gd name="T12" fmla="*/ 685 w 688"/>
              <a:gd name="T13" fmla="*/ 241 h 389"/>
              <a:gd name="T14" fmla="*/ 683 w 688"/>
              <a:gd name="T15" fmla="*/ 299 h 389"/>
              <a:gd name="T16" fmla="*/ 653 w 688"/>
              <a:gd name="T17" fmla="*/ 347 h 389"/>
              <a:gd name="T18" fmla="*/ 605 w 688"/>
              <a:gd name="T19" fmla="*/ 375 h 389"/>
              <a:gd name="T20" fmla="*/ 549 w 688"/>
              <a:gd name="T21" fmla="*/ 387 h 389"/>
              <a:gd name="T22" fmla="*/ 391 w 688"/>
              <a:gd name="T23" fmla="*/ 387 h 389"/>
              <a:gd name="T24" fmla="*/ 277 w 688"/>
              <a:gd name="T25" fmla="*/ 387 h 389"/>
              <a:gd name="T26" fmla="*/ 99 w 688"/>
              <a:gd name="T27" fmla="*/ 383 h 389"/>
              <a:gd name="T28" fmla="*/ 39 w 688"/>
              <a:gd name="T29" fmla="*/ 355 h 389"/>
              <a:gd name="T30" fmla="*/ 9 w 688"/>
              <a:gd name="T31" fmla="*/ 321 h 389"/>
              <a:gd name="T32" fmla="*/ 1 w 688"/>
              <a:gd name="T33" fmla="*/ 267 h 389"/>
              <a:gd name="T34" fmla="*/ 5 w 688"/>
              <a:gd name="T35" fmla="*/ 207 h 389"/>
              <a:gd name="T36" fmla="*/ 29 w 688"/>
              <a:gd name="T37" fmla="*/ 159 h 389"/>
              <a:gd name="T38" fmla="*/ 77 w 688"/>
              <a:gd name="T39" fmla="*/ 97 h 389"/>
              <a:gd name="T40" fmla="*/ 125 w 688"/>
              <a:gd name="T41" fmla="*/ 55 h 389"/>
              <a:gd name="T42" fmla="*/ 175 w 688"/>
              <a:gd name="T43" fmla="*/ 29 h 389"/>
              <a:gd name="T44" fmla="*/ 255 w 688"/>
              <a:gd name="T45" fmla="*/ 5 h 389"/>
              <a:gd name="T46" fmla="*/ 337 w 688"/>
              <a:gd name="T4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389">
                <a:moveTo>
                  <a:pt x="337" y="3"/>
                </a:moveTo>
                <a:cubicBezTo>
                  <a:pt x="365" y="3"/>
                  <a:pt x="394" y="0"/>
                  <a:pt x="423" y="5"/>
                </a:cubicBezTo>
                <a:cubicBezTo>
                  <a:pt x="452" y="10"/>
                  <a:pt x="484" y="19"/>
                  <a:pt x="511" y="31"/>
                </a:cubicBezTo>
                <a:cubicBezTo>
                  <a:pt x="538" y="43"/>
                  <a:pt x="564" y="62"/>
                  <a:pt x="585" y="79"/>
                </a:cubicBezTo>
                <a:cubicBezTo>
                  <a:pt x="606" y="96"/>
                  <a:pt x="622" y="112"/>
                  <a:pt x="637" y="131"/>
                </a:cubicBezTo>
                <a:cubicBezTo>
                  <a:pt x="652" y="150"/>
                  <a:pt x="665" y="173"/>
                  <a:pt x="673" y="191"/>
                </a:cubicBezTo>
                <a:cubicBezTo>
                  <a:pt x="681" y="209"/>
                  <a:pt x="683" y="223"/>
                  <a:pt x="685" y="241"/>
                </a:cubicBezTo>
                <a:cubicBezTo>
                  <a:pt x="687" y="259"/>
                  <a:pt x="688" y="281"/>
                  <a:pt x="683" y="299"/>
                </a:cubicBezTo>
                <a:cubicBezTo>
                  <a:pt x="678" y="317"/>
                  <a:pt x="666" y="334"/>
                  <a:pt x="653" y="347"/>
                </a:cubicBezTo>
                <a:cubicBezTo>
                  <a:pt x="640" y="360"/>
                  <a:pt x="622" y="368"/>
                  <a:pt x="605" y="375"/>
                </a:cubicBezTo>
                <a:cubicBezTo>
                  <a:pt x="588" y="382"/>
                  <a:pt x="585" y="385"/>
                  <a:pt x="549" y="387"/>
                </a:cubicBezTo>
                <a:cubicBezTo>
                  <a:pt x="513" y="389"/>
                  <a:pt x="436" y="387"/>
                  <a:pt x="391" y="387"/>
                </a:cubicBezTo>
                <a:cubicBezTo>
                  <a:pt x="346" y="387"/>
                  <a:pt x="326" y="388"/>
                  <a:pt x="277" y="387"/>
                </a:cubicBezTo>
                <a:cubicBezTo>
                  <a:pt x="228" y="386"/>
                  <a:pt x="139" y="388"/>
                  <a:pt x="99" y="383"/>
                </a:cubicBezTo>
                <a:cubicBezTo>
                  <a:pt x="59" y="378"/>
                  <a:pt x="54" y="365"/>
                  <a:pt x="39" y="355"/>
                </a:cubicBezTo>
                <a:cubicBezTo>
                  <a:pt x="24" y="345"/>
                  <a:pt x="15" y="336"/>
                  <a:pt x="9" y="321"/>
                </a:cubicBezTo>
                <a:cubicBezTo>
                  <a:pt x="3" y="306"/>
                  <a:pt x="2" y="286"/>
                  <a:pt x="1" y="267"/>
                </a:cubicBezTo>
                <a:cubicBezTo>
                  <a:pt x="0" y="248"/>
                  <a:pt x="0" y="225"/>
                  <a:pt x="5" y="207"/>
                </a:cubicBezTo>
                <a:cubicBezTo>
                  <a:pt x="10" y="189"/>
                  <a:pt x="17" y="177"/>
                  <a:pt x="29" y="159"/>
                </a:cubicBezTo>
                <a:cubicBezTo>
                  <a:pt x="41" y="141"/>
                  <a:pt x="61" y="114"/>
                  <a:pt x="77" y="97"/>
                </a:cubicBezTo>
                <a:cubicBezTo>
                  <a:pt x="93" y="80"/>
                  <a:pt x="109" y="66"/>
                  <a:pt x="125" y="55"/>
                </a:cubicBezTo>
                <a:cubicBezTo>
                  <a:pt x="141" y="44"/>
                  <a:pt x="153" y="37"/>
                  <a:pt x="175" y="29"/>
                </a:cubicBezTo>
                <a:cubicBezTo>
                  <a:pt x="197" y="21"/>
                  <a:pt x="228" y="9"/>
                  <a:pt x="255" y="5"/>
                </a:cubicBezTo>
                <a:cubicBezTo>
                  <a:pt x="282" y="1"/>
                  <a:pt x="320" y="3"/>
                  <a:pt x="337" y="3"/>
                </a:cubicBezTo>
                <a:close/>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44" name="Rectangle 116"/>
          <p:cNvSpPr>
            <a:spLocks noChangeAspect="1" noChangeArrowheads="1"/>
          </p:cNvSpPr>
          <p:nvPr/>
        </p:nvSpPr>
        <p:spPr bwMode="auto">
          <a:xfrm>
            <a:off x="3125788" y="1766888"/>
            <a:ext cx="2892425" cy="4222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pic>
        <p:nvPicPr>
          <p:cNvPr id="60467" name="Picture 117"/>
          <p:cNvPicPr>
            <a:picLocks noChangeAspect="1" noChangeArrowheads="1"/>
          </p:cNvPicPr>
          <p:nvPr/>
        </p:nvPicPr>
        <p:blipFill>
          <a:blip r:embed="rId5">
            <a:extLst>
              <a:ext uri="{28A0092B-C50C-407E-A947-70E740481C1C}">
                <a14:useLocalDpi xmlns:a14="http://schemas.microsoft.com/office/drawing/2010/main" val="0"/>
              </a:ext>
            </a:extLst>
          </a:blip>
          <a:srcRect l="7124" t="15573" r="64909" b="18587"/>
          <a:stretch>
            <a:fillRect/>
          </a:stretch>
        </p:blipFill>
        <p:spPr bwMode="auto">
          <a:xfrm>
            <a:off x="7807325" y="2060575"/>
            <a:ext cx="1165225" cy="31972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046" name="Freeform 118"/>
          <p:cNvSpPr>
            <a:spLocks noChangeAspect="1"/>
          </p:cNvSpPr>
          <p:nvPr/>
        </p:nvSpPr>
        <p:spPr bwMode="auto">
          <a:xfrm>
            <a:off x="8361363" y="2346325"/>
            <a:ext cx="493712" cy="3027363"/>
          </a:xfrm>
          <a:custGeom>
            <a:avLst/>
            <a:gdLst>
              <a:gd name="T0" fmla="*/ 0 w 492"/>
              <a:gd name="T1" fmla="*/ 0 h 2782"/>
              <a:gd name="T2" fmla="*/ 96 w 492"/>
              <a:gd name="T3" fmla="*/ 48 h 2782"/>
              <a:gd name="T4" fmla="*/ 178 w 492"/>
              <a:gd name="T5" fmla="*/ 128 h 2782"/>
              <a:gd name="T6" fmla="*/ 280 w 492"/>
              <a:gd name="T7" fmla="*/ 254 h 2782"/>
              <a:gd name="T8" fmla="*/ 358 w 492"/>
              <a:gd name="T9" fmla="*/ 440 h 2782"/>
              <a:gd name="T10" fmla="*/ 412 w 492"/>
              <a:gd name="T11" fmla="*/ 638 h 2782"/>
              <a:gd name="T12" fmla="*/ 448 w 492"/>
              <a:gd name="T13" fmla="*/ 854 h 2782"/>
              <a:gd name="T14" fmla="*/ 478 w 492"/>
              <a:gd name="T15" fmla="*/ 1238 h 2782"/>
              <a:gd name="T16" fmla="*/ 492 w 492"/>
              <a:gd name="T17"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782">
                <a:moveTo>
                  <a:pt x="0" y="0"/>
                </a:moveTo>
                <a:cubicBezTo>
                  <a:pt x="32" y="16"/>
                  <a:pt x="66" y="27"/>
                  <a:pt x="96" y="48"/>
                </a:cubicBezTo>
                <a:cubicBezTo>
                  <a:pt x="126" y="69"/>
                  <a:pt x="147" y="94"/>
                  <a:pt x="178" y="128"/>
                </a:cubicBezTo>
                <a:cubicBezTo>
                  <a:pt x="209" y="162"/>
                  <a:pt x="250" y="202"/>
                  <a:pt x="280" y="254"/>
                </a:cubicBezTo>
                <a:cubicBezTo>
                  <a:pt x="310" y="306"/>
                  <a:pt x="336" y="376"/>
                  <a:pt x="358" y="440"/>
                </a:cubicBezTo>
                <a:cubicBezTo>
                  <a:pt x="380" y="504"/>
                  <a:pt x="397" y="569"/>
                  <a:pt x="412" y="638"/>
                </a:cubicBezTo>
                <a:cubicBezTo>
                  <a:pt x="427" y="707"/>
                  <a:pt x="437" y="754"/>
                  <a:pt x="448" y="854"/>
                </a:cubicBezTo>
                <a:cubicBezTo>
                  <a:pt x="459" y="954"/>
                  <a:pt x="471" y="917"/>
                  <a:pt x="478" y="1238"/>
                </a:cubicBezTo>
                <a:cubicBezTo>
                  <a:pt x="485" y="1559"/>
                  <a:pt x="489" y="2460"/>
                  <a:pt x="492" y="278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47" name="Freeform 119"/>
          <p:cNvSpPr>
            <a:spLocks noChangeAspect="1"/>
          </p:cNvSpPr>
          <p:nvPr/>
        </p:nvSpPr>
        <p:spPr bwMode="auto">
          <a:xfrm>
            <a:off x="7723188" y="2047875"/>
            <a:ext cx="638175" cy="350838"/>
          </a:xfrm>
          <a:custGeom>
            <a:avLst/>
            <a:gdLst>
              <a:gd name="T0" fmla="*/ 637 w 637"/>
              <a:gd name="T1" fmla="*/ 277 h 319"/>
              <a:gd name="T2" fmla="*/ 574 w 637"/>
              <a:gd name="T3" fmla="*/ 268 h 319"/>
              <a:gd name="T4" fmla="*/ 523 w 637"/>
              <a:gd name="T5" fmla="*/ 238 h 319"/>
              <a:gd name="T6" fmla="*/ 493 w 637"/>
              <a:gd name="T7" fmla="*/ 175 h 319"/>
              <a:gd name="T8" fmla="*/ 466 w 637"/>
              <a:gd name="T9" fmla="*/ 115 h 319"/>
              <a:gd name="T10" fmla="*/ 421 w 637"/>
              <a:gd name="T11" fmla="*/ 52 h 319"/>
              <a:gd name="T12" fmla="*/ 349 w 637"/>
              <a:gd name="T13" fmla="*/ 19 h 319"/>
              <a:gd name="T14" fmla="*/ 259 w 637"/>
              <a:gd name="T15" fmla="*/ 1 h 319"/>
              <a:gd name="T16" fmla="*/ 163 w 637"/>
              <a:gd name="T17" fmla="*/ 13 h 319"/>
              <a:gd name="T18" fmla="*/ 94 w 637"/>
              <a:gd name="T19" fmla="*/ 61 h 319"/>
              <a:gd name="T20" fmla="*/ 43 w 637"/>
              <a:gd name="T21" fmla="*/ 121 h 319"/>
              <a:gd name="T22" fmla="*/ 16 w 637"/>
              <a:gd name="T23" fmla="*/ 163 h 319"/>
              <a:gd name="T24" fmla="*/ 1 w 637"/>
              <a:gd name="T25" fmla="*/ 211 h 319"/>
              <a:gd name="T26" fmla="*/ 7 w 637"/>
              <a:gd name="T27" fmla="*/ 250 h 319"/>
              <a:gd name="T28" fmla="*/ 25 w 637"/>
              <a:gd name="T29" fmla="*/ 286 h 319"/>
              <a:gd name="T30" fmla="*/ 55 w 637"/>
              <a:gd name="T3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7" h="319">
                <a:moveTo>
                  <a:pt x="637" y="277"/>
                </a:moveTo>
                <a:cubicBezTo>
                  <a:pt x="615" y="275"/>
                  <a:pt x="593" y="274"/>
                  <a:pt x="574" y="268"/>
                </a:cubicBezTo>
                <a:cubicBezTo>
                  <a:pt x="555" y="262"/>
                  <a:pt x="536" y="254"/>
                  <a:pt x="523" y="238"/>
                </a:cubicBezTo>
                <a:cubicBezTo>
                  <a:pt x="510" y="222"/>
                  <a:pt x="502" y="195"/>
                  <a:pt x="493" y="175"/>
                </a:cubicBezTo>
                <a:cubicBezTo>
                  <a:pt x="484" y="155"/>
                  <a:pt x="478" y="135"/>
                  <a:pt x="466" y="115"/>
                </a:cubicBezTo>
                <a:cubicBezTo>
                  <a:pt x="454" y="95"/>
                  <a:pt x="440" y="68"/>
                  <a:pt x="421" y="52"/>
                </a:cubicBezTo>
                <a:cubicBezTo>
                  <a:pt x="402" y="36"/>
                  <a:pt x="376" y="27"/>
                  <a:pt x="349" y="19"/>
                </a:cubicBezTo>
                <a:cubicBezTo>
                  <a:pt x="322" y="11"/>
                  <a:pt x="290" y="2"/>
                  <a:pt x="259" y="1"/>
                </a:cubicBezTo>
                <a:cubicBezTo>
                  <a:pt x="228" y="0"/>
                  <a:pt x="190" y="3"/>
                  <a:pt x="163" y="13"/>
                </a:cubicBezTo>
                <a:cubicBezTo>
                  <a:pt x="136" y="23"/>
                  <a:pt x="114" y="43"/>
                  <a:pt x="94" y="61"/>
                </a:cubicBezTo>
                <a:cubicBezTo>
                  <a:pt x="74" y="79"/>
                  <a:pt x="56" y="104"/>
                  <a:pt x="43" y="121"/>
                </a:cubicBezTo>
                <a:cubicBezTo>
                  <a:pt x="30" y="138"/>
                  <a:pt x="23" y="148"/>
                  <a:pt x="16" y="163"/>
                </a:cubicBezTo>
                <a:cubicBezTo>
                  <a:pt x="9" y="178"/>
                  <a:pt x="2" y="197"/>
                  <a:pt x="1" y="211"/>
                </a:cubicBezTo>
                <a:cubicBezTo>
                  <a:pt x="0" y="225"/>
                  <a:pt x="3" y="238"/>
                  <a:pt x="7" y="250"/>
                </a:cubicBezTo>
                <a:cubicBezTo>
                  <a:pt x="11" y="262"/>
                  <a:pt x="17" y="275"/>
                  <a:pt x="25" y="286"/>
                </a:cubicBezTo>
                <a:cubicBezTo>
                  <a:pt x="33" y="297"/>
                  <a:pt x="49" y="312"/>
                  <a:pt x="55" y="319"/>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48" name="Freeform 120"/>
          <p:cNvSpPr>
            <a:spLocks noChangeAspect="1"/>
          </p:cNvSpPr>
          <p:nvPr/>
        </p:nvSpPr>
        <p:spPr bwMode="auto">
          <a:xfrm>
            <a:off x="7780338" y="2262188"/>
            <a:ext cx="447675" cy="136525"/>
          </a:xfrm>
          <a:custGeom>
            <a:avLst/>
            <a:gdLst>
              <a:gd name="T0" fmla="*/ 0 w 444"/>
              <a:gd name="T1" fmla="*/ 126 h 126"/>
              <a:gd name="T2" fmla="*/ 81 w 444"/>
              <a:gd name="T3" fmla="*/ 114 h 126"/>
              <a:gd name="T4" fmla="*/ 165 w 444"/>
              <a:gd name="T5" fmla="*/ 102 h 126"/>
              <a:gd name="T6" fmla="*/ 270 w 444"/>
              <a:gd name="T7" fmla="*/ 81 h 126"/>
              <a:gd name="T8" fmla="*/ 336 w 444"/>
              <a:gd name="T9" fmla="*/ 69 h 126"/>
              <a:gd name="T10" fmla="*/ 396 w 444"/>
              <a:gd name="T11" fmla="*/ 45 h 126"/>
              <a:gd name="T12" fmla="*/ 417 w 444"/>
              <a:gd name="T13" fmla="*/ 24 h 126"/>
              <a:gd name="T14" fmla="*/ 444 w 44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126">
                <a:moveTo>
                  <a:pt x="0" y="126"/>
                </a:moveTo>
                <a:cubicBezTo>
                  <a:pt x="27" y="122"/>
                  <a:pt x="54" y="118"/>
                  <a:pt x="81" y="114"/>
                </a:cubicBezTo>
                <a:cubicBezTo>
                  <a:pt x="108" y="110"/>
                  <a:pt x="134" y="107"/>
                  <a:pt x="165" y="102"/>
                </a:cubicBezTo>
                <a:cubicBezTo>
                  <a:pt x="196" y="97"/>
                  <a:pt x="242" y="86"/>
                  <a:pt x="270" y="81"/>
                </a:cubicBezTo>
                <a:cubicBezTo>
                  <a:pt x="298" y="76"/>
                  <a:pt x="315" y="75"/>
                  <a:pt x="336" y="69"/>
                </a:cubicBezTo>
                <a:cubicBezTo>
                  <a:pt x="357" y="63"/>
                  <a:pt x="382" y="52"/>
                  <a:pt x="396" y="45"/>
                </a:cubicBezTo>
                <a:cubicBezTo>
                  <a:pt x="410" y="38"/>
                  <a:pt x="409" y="31"/>
                  <a:pt x="417" y="24"/>
                </a:cubicBezTo>
                <a:cubicBezTo>
                  <a:pt x="425" y="17"/>
                  <a:pt x="438" y="5"/>
                  <a:pt x="444"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49" name="Freeform 121"/>
          <p:cNvSpPr>
            <a:spLocks noChangeAspect="1"/>
          </p:cNvSpPr>
          <p:nvPr/>
        </p:nvSpPr>
        <p:spPr bwMode="auto">
          <a:xfrm>
            <a:off x="7785100" y="2398713"/>
            <a:ext cx="74613" cy="84137"/>
          </a:xfrm>
          <a:custGeom>
            <a:avLst/>
            <a:gdLst>
              <a:gd name="T0" fmla="*/ 0 w 75"/>
              <a:gd name="T1" fmla="*/ 0 h 78"/>
              <a:gd name="T2" fmla="*/ 21 w 75"/>
              <a:gd name="T3" fmla="*/ 33 h 78"/>
              <a:gd name="T4" fmla="*/ 50 w 75"/>
              <a:gd name="T5" fmla="*/ 60 h 78"/>
              <a:gd name="T6" fmla="*/ 75 w 75"/>
              <a:gd name="T7" fmla="*/ 78 h 78"/>
            </a:gdLst>
            <a:ahLst/>
            <a:cxnLst>
              <a:cxn ang="0">
                <a:pos x="T0" y="T1"/>
              </a:cxn>
              <a:cxn ang="0">
                <a:pos x="T2" y="T3"/>
              </a:cxn>
              <a:cxn ang="0">
                <a:pos x="T4" y="T5"/>
              </a:cxn>
              <a:cxn ang="0">
                <a:pos x="T6" y="T7"/>
              </a:cxn>
            </a:cxnLst>
            <a:rect l="0" t="0" r="r" b="b"/>
            <a:pathLst>
              <a:path w="75" h="78">
                <a:moveTo>
                  <a:pt x="0" y="0"/>
                </a:moveTo>
                <a:cubicBezTo>
                  <a:pt x="3" y="5"/>
                  <a:pt x="13" y="23"/>
                  <a:pt x="21" y="33"/>
                </a:cubicBezTo>
                <a:cubicBezTo>
                  <a:pt x="29" y="43"/>
                  <a:pt x="41" y="52"/>
                  <a:pt x="50" y="60"/>
                </a:cubicBezTo>
                <a:cubicBezTo>
                  <a:pt x="59" y="68"/>
                  <a:pt x="70" y="74"/>
                  <a:pt x="75" y="7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0" name="Freeform 122"/>
          <p:cNvSpPr>
            <a:spLocks noChangeAspect="1"/>
          </p:cNvSpPr>
          <p:nvPr/>
        </p:nvSpPr>
        <p:spPr bwMode="auto">
          <a:xfrm>
            <a:off x="7896225" y="2487613"/>
            <a:ext cx="120650" cy="120650"/>
          </a:xfrm>
          <a:custGeom>
            <a:avLst/>
            <a:gdLst>
              <a:gd name="T0" fmla="*/ 0 w 120"/>
              <a:gd name="T1" fmla="*/ 0 h 111"/>
              <a:gd name="T2" fmla="*/ 27 w 120"/>
              <a:gd name="T3" fmla="*/ 48 h 111"/>
              <a:gd name="T4" fmla="*/ 54 w 120"/>
              <a:gd name="T5" fmla="*/ 84 h 111"/>
              <a:gd name="T6" fmla="*/ 84 w 120"/>
              <a:gd name="T7" fmla="*/ 102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0" y="0"/>
                </a:moveTo>
                <a:cubicBezTo>
                  <a:pt x="9" y="17"/>
                  <a:pt x="18" y="34"/>
                  <a:pt x="27" y="48"/>
                </a:cubicBezTo>
                <a:cubicBezTo>
                  <a:pt x="36" y="62"/>
                  <a:pt x="44" y="75"/>
                  <a:pt x="54" y="84"/>
                </a:cubicBezTo>
                <a:cubicBezTo>
                  <a:pt x="64" y="93"/>
                  <a:pt x="73" y="98"/>
                  <a:pt x="84" y="102"/>
                </a:cubicBezTo>
                <a:cubicBezTo>
                  <a:pt x="95" y="106"/>
                  <a:pt x="113" y="109"/>
                  <a:pt x="120" y="11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1" name="Freeform 123"/>
          <p:cNvSpPr>
            <a:spLocks noChangeAspect="1"/>
          </p:cNvSpPr>
          <p:nvPr/>
        </p:nvSpPr>
        <p:spPr bwMode="auto">
          <a:xfrm>
            <a:off x="7893050" y="2371725"/>
            <a:ext cx="41275" cy="115888"/>
          </a:xfrm>
          <a:custGeom>
            <a:avLst/>
            <a:gdLst>
              <a:gd name="T0" fmla="*/ 0 w 42"/>
              <a:gd name="T1" fmla="*/ 105 h 105"/>
              <a:gd name="T2" fmla="*/ 25 w 42"/>
              <a:gd name="T3" fmla="*/ 56 h 105"/>
              <a:gd name="T4" fmla="*/ 42 w 42"/>
              <a:gd name="T5" fmla="*/ 0 h 105"/>
            </a:gdLst>
            <a:ahLst/>
            <a:cxnLst>
              <a:cxn ang="0">
                <a:pos x="T0" y="T1"/>
              </a:cxn>
              <a:cxn ang="0">
                <a:pos x="T2" y="T3"/>
              </a:cxn>
              <a:cxn ang="0">
                <a:pos x="T4" y="T5"/>
              </a:cxn>
            </a:cxnLst>
            <a:rect l="0" t="0" r="r" b="b"/>
            <a:pathLst>
              <a:path w="42" h="105">
                <a:moveTo>
                  <a:pt x="0" y="105"/>
                </a:moveTo>
                <a:cubicBezTo>
                  <a:pt x="4" y="97"/>
                  <a:pt x="18" y="74"/>
                  <a:pt x="25" y="56"/>
                </a:cubicBezTo>
                <a:cubicBezTo>
                  <a:pt x="32" y="38"/>
                  <a:pt x="39" y="12"/>
                  <a:pt x="42"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2" name="Freeform 124"/>
          <p:cNvSpPr>
            <a:spLocks noChangeAspect="1"/>
          </p:cNvSpPr>
          <p:nvPr/>
        </p:nvSpPr>
        <p:spPr bwMode="auto">
          <a:xfrm>
            <a:off x="8021638" y="2306638"/>
            <a:ext cx="228600" cy="295275"/>
          </a:xfrm>
          <a:custGeom>
            <a:avLst/>
            <a:gdLst>
              <a:gd name="T0" fmla="*/ 0 w 227"/>
              <a:gd name="T1" fmla="*/ 272 h 272"/>
              <a:gd name="T2" fmla="*/ 54 w 227"/>
              <a:gd name="T3" fmla="*/ 220 h 272"/>
              <a:gd name="T4" fmla="*/ 124 w 227"/>
              <a:gd name="T5" fmla="*/ 142 h 272"/>
              <a:gd name="T6" fmla="*/ 176 w 227"/>
              <a:gd name="T7" fmla="*/ 76 h 272"/>
              <a:gd name="T8" fmla="*/ 227 w 227"/>
              <a:gd name="T9" fmla="*/ 0 h 272"/>
            </a:gdLst>
            <a:ahLst/>
            <a:cxnLst>
              <a:cxn ang="0">
                <a:pos x="T0" y="T1"/>
              </a:cxn>
              <a:cxn ang="0">
                <a:pos x="T2" y="T3"/>
              </a:cxn>
              <a:cxn ang="0">
                <a:pos x="T4" y="T5"/>
              </a:cxn>
              <a:cxn ang="0">
                <a:pos x="T6" y="T7"/>
              </a:cxn>
              <a:cxn ang="0">
                <a:pos x="T8" y="T9"/>
              </a:cxn>
            </a:cxnLst>
            <a:rect l="0" t="0" r="r" b="b"/>
            <a:pathLst>
              <a:path w="227" h="272">
                <a:moveTo>
                  <a:pt x="0" y="272"/>
                </a:moveTo>
                <a:cubicBezTo>
                  <a:pt x="9" y="263"/>
                  <a:pt x="34" y="241"/>
                  <a:pt x="54" y="220"/>
                </a:cubicBezTo>
                <a:cubicBezTo>
                  <a:pt x="74" y="199"/>
                  <a:pt x="104" y="166"/>
                  <a:pt x="124" y="142"/>
                </a:cubicBezTo>
                <a:cubicBezTo>
                  <a:pt x="144" y="118"/>
                  <a:pt x="159" y="100"/>
                  <a:pt x="176" y="76"/>
                </a:cubicBezTo>
                <a:cubicBezTo>
                  <a:pt x="193" y="52"/>
                  <a:pt x="217" y="16"/>
                  <a:pt x="227"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3" name="Freeform 125"/>
          <p:cNvSpPr>
            <a:spLocks noChangeAspect="1"/>
          </p:cNvSpPr>
          <p:nvPr/>
        </p:nvSpPr>
        <p:spPr bwMode="auto">
          <a:xfrm>
            <a:off x="7856538" y="2487613"/>
            <a:ext cx="33337" cy="4762"/>
          </a:xfrm>
          <a:custGeom>
            <a:avLst/>
            <a:gdLst>
              <a:gd name="T0" fmla="*/ 33 w 33"/>
              <a:gd name="T1" fmla="*/ 0 h 3"/>
              <a:gd name="T2" fmla="*/ 0 w 33"/>
              <a:gd name="T3" fmla="*/ 3 h 3"/>
            </a:gdLst>
            <a:ahLst/>
            <a:cxnLst>
              <a:cxn ang="0">
                <a:pos x="T0" y="T1"/>
              </a:cxn>
              <a:cxn ang="0">
                <a:pos x="T2" y="T3"/>
              </a:cxn>
            </a:cxnLst>
            <a:rect l="0" t="0" r="r" b="b"/>
            <a:pathLst>
              <a:path w="33" h="3">
                <a:moveTo>
                  <a:pt x="33" y="0"/>
                </a:moveTo>
                <a:cubicBezTo>
                  <a:pt x="33" y="0"/>
                  <a:pt x="16" y="1"/>
                  <a:pt x="0" y="3"/>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4" name="Freeform 126"/>
          <p:cNvSpPr>
            <a:spLocks noChangeAspect="1"/>
          </p:cNvSpPr>
          <p:nvPr/>
        </p:nvSpPr>
        <p:spPr bwMode="auto">
          <a:xfrm>
            <a:off x="7856538" y="2497138"/>
            <a:ext cx="152400" cy="131762"/>
          </a:xfrm>
          <a:custGeom>
            <a:avLst/>
            <a:gdLst>
              <a:gd name="T0" fmla="*/ 0 w 151"/>
              <a:gd name="T1" fmla="*/ 0 h 119"/>
              <a:gd name="T2" fmla="*/ 3 w 151"/>
              <a:gd name="T3" fmla="*/ 30 h 119"/>
              <a:gd name="T4" fmla="*/ 9 w 151"/>
              <a:gd name="T5" fmla="*/ 57 h 119"/>
              <a:gd name="T6" fmla="*/ 33 w 151"/>
              <a:gd name="T7" fmla="*/ 81 h 119"/>
              <a:gd name="T8" fmla="*/ 54 w 151"/>
              <a:gd name="T9" fmla="*/ 96 h 119"/>
              <a:gd name="T10" fmla="*/ 87 w 151"/>
              <a:gd name="T11" fmla="*/ 111 h 119"/>
              <a:gd name="T12" fmla="*/ 105 w 151"/>
              <a:gd name="T13" fmla="*/ 116 h 119"/>
              <a:gd name="T14" fmla="*/ 129 w 151"/>
              <a:gd name="T15" fmla="*/ 116 h 119"/>
              <a:gd name="T16" fmla="*/ 151 w 151"/>
              <a:gd name="T17"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9">
                <a:moveTo>
                  <a:pt x="0" y="0"/>
                </a:moveTo>
                <a:cubicBezTo>
                  <a:pt x="1" y="5"/>
                  <a:pt x="2" y="21"/>
                  <a:pt x="3" y="30"/>
                </a:cubicBezTo>
                <a:cubicBezTo>
                  <a:pt x="4" y="39"/>
                  <a:pt x="4" y="49"/>
                  <a:pt x="9" y="57"/>
                </a:cubicBezTo>
                <a:cubicBezTo>
                  <a:pt x="14" y="65"/>
                  <a:pt x="26" y="75"/>
                  <a:pt x="33" y="81"/>
                </a:cubicBezTo>
                <a:cubicBezTo>
                  <a:pt x="40" y="87"/>
                  <a:pt x="45" y="91"/>
                  <a:pt x="54" y="96"/>
                </a:cubicBezTo>
                <a:cubicBezTo>
                  <a:pt x="63" y="101"/>
                  <a:pt x="79" y="108"/>
                  <a:pt x="87" y="111"/>
                </a:cubicBezTo>
                <a:cubicBezTo>
                  <a:pt x="95" y="114"/>
                  <a:pt x="98" y="115"/>
                  <a:pt x="105" y="116"/>
                </a:cubicBezTo>
                <a:cubicBezTo>
                  <a:pt x="112" y="117"/>
                  <a:pt x="121" y="119"/>
                  <a:pt x="129" y="116"/>
                </a:cubicBezTo>
                <a:cubicBezTo>
                  <a:pt x="137" y="113"/>
                  <a:pt x="147" y="103"/>
                  <a:pt x="151" y="10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5" name="Freeform 127"/>
          <p:cNvSpPr>
            <a:spLocks noChangeAspect="1"/>
          </p:cNvSpPr>
          <p:nvPr/>
        </p:nvSpPr>
        <p:spPr bwMode="auto">
          <a:xfrm>
            <a:off x="8010525" y="2587625"/>
            <a:ext cx="104775" cy="20638"/>
          </a:xfrm>
          <a:custGeom>
            <a:avLst/>
            <a:gdLst>
              <a:gd name="T0" fmla="*/ 0 w 105"/>
              <a:gd name="T1" fmla="*/ 15 h 21"/>
              <a:gd name="T2" fmla="*/ 42 w 105"/>
              <a:gd name="T3" fmla="*/ 21 h 21"/>
              <a:gd name="T4" fmla="*/ 84 w 105"/>
              <a:gd name="T5" fmla="*/ 12 h 21"/>
              <a:gd name="T6" fmla="*/ 105 w 105"/>
              <a:gd name="T7" fmla="*/ 0 h 21"/>
            </a:gdLst>
            <a:ahLst/>
            <a:cxnLst>
              <a:cxn ang="0">
                <a:pos x="T0" y="T1"/>
              </a:cxn>
              <a:cxn ang="0">
                <a:pos x="T2" y="T3"/>
              </a:cxn>
              <a:cxn ang="0">
                <a:pos x="T4" y="T5"/>
              </a:cxn>
              <a:cxn ang="0">
                <a:pos x="T6" y="T7"/>
              </a:cxn>
            </a:cxnLst>
            <a:rect l="0" t="0" r="r" b="b"/>
            <a:pathLst>
              <a:path w="105" h="21">
                <a:moveTo>
                  <a:pt x="0" y="15"/>
                </a:moveTo>
                <a:cubicBezTo>
                  <a:pt x="14" y="18"/>
                  <a:pt x="28" y="21"/>
                  <a:pt x="42" y="21"/>
                </a:cubicBezTo>
                <a:cubicBezTo>
                  <a:pt x="56" y="21"/>
                  <a:pt x="74" y="15"/>
                  <a:pt x="84" y="12"/>
                </a:cubicBezTo>
                <a:cubicBezTo>
                  <a:pt x="94" y="9"/>
                  <a:pt x="102" y="2"/>
                  <a:pt x="105"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6" name="Freeform 128"/>
          <p:cNvSpPr>
            <a:spLocks noChangeAspect="1"/>
          </p:cNvSpPr>
          <p:nvPr/>
        </p:nvSpPr>
        <p:spPr bwMode="auto">
          <a:xfrm>
            <a:off x="8018463" y="2587625"/>
            <a:ext cx="104775" cy="557213"/>
          </a:xfrm>
          <a:custGeom>
            <a:avLst/>
            <a:gdLst>
              <a:gd name="T0" fmla="*/ 101 w 101"/>
              <a:gd name="T1" fmla="*/ 0 h 521"/>
              <a:gd name="T2" fmla="*/ 47 w 101"/>
              <a:gd name="T3" fmla="*/ 141 h 521"/>
              <a:gd name="T4" fmla="*/ 42 w 101"/>
              <a:gd name="T5" fmla="*/ 245 h 521"/>
              <a:gd name="T6" fmla="*/ 12 w 101"/>
              <a:gd name="T7" fmla="*/ 347 h 521"/>
              <a:gd name="T8" fmla="*/ 0 w 101"/>
              <a:gd name="T9" fmla="*/ 521 h 521"/>
            </a:gdLst>
            <a:ahLst/>
            <a:cxnLst>
              <a:cxn ang="0">
                <a:pos x="T0" y="T1"/>
              </a:cxn>
              <a:cxn ang="0">
                <a:pos x="T2" y="T3"/>
              </a:cxn>
              <a:cxn ang="0">
                <a:pos x="T4" y="T5"/>
              </a:cxn>
              <a:cxn ang="0">
                <a:pos x="T6" y="T7"/>
              </a:cxn>
              <a:cxn ang="0">
                <a:pos x="T8" y="T9"/>
              </a:cxn>
            </a:cxnLst>
            <a:rect l="0" t="0" r="r" b="b"/>
            <a:pathLst>
              <a:path w="101" h="521">
                <a:moveTo>
                  <a:pt x="101" y="0"/>
                </a:moveTo>
                <a:cubicBezTo>
                  <a:pt x="92" y="23"/>
                  <a:pt x="57" y="100"/>
                  <a:pt x="47" y="141"/>
                </a:cubicBezTo>
                <a:cubicBezTo>
                  <a:pt x="37" y="182"/>
                  <a:pt x="48" y="211"/>
                  <a:pt x="42" y="245"/>
                </a:cubicBezTo>
                <a:cubicBezTo>
                  <a:pt x="36" y="279"/>
                  <a:pt x="19" y="301"/>
                  <a:pt x="12" y="347"/>
                </a:cubicBezTo>
                <a:cubicBezTo>
                  <a:pt x="5" y="393"/>
                  <a:pt x="2" y="485"/>
                  <a:pt x="0" y="52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7" name="Freeform 129"/>
          <p:cNvSpPr>
            <a:spLocks noChangeAspect="1"/>
          </p:cNvSpPr>
          <p:nvPr/>
        </p:nvSpPr>
        <p:spPr bwMode="auto">
          <a:xfrm>
            <a:off x="7618413" y="3008313"/>
            <a:ext cx="463550" cy="427037"/>
          </a:xfrm>
          <a:custGeom>
            <a:avLst/>
            <a:gdLst>
              <a:gd name="T0" fmla="*/ 460 w 460"/>
              <a:gd name="T1" fmla="*/ 0 h 391"/>
              <a:gd name="T2" fmla="*/ 418 w 460"/>
              <a:gd name="T3" fmla="*/ 90 h 391"/>
              <a:gd name="T4" fmla="*/ 382 w 460"/>
              <a:gd name="T5" fmla="*/ 150 h 391"/>
              <a:gd name="T6" fmla="*/ 298 w 460"/>
              <a:gd name="T7" fmla="*/ 258 h 391"/>
              <a:gd name="T8" fmla="*/ 196 w 460"/>
              <a:gd name="T9" fmla="*/ 306 h 391"/>
              <a:gd name="T10" fmla="*/ 108 w 460"/>
              <a:gd name="T11" fmla="*/ 331 h 391"/>
              <a:gd name="T12" fmla="*/ 48 w 460"/>
              <a:gd name="T13" fmla="*/ 358 h 391"/>
              <a:gd name="T14" fmla="*/ 0 w 460"/>
              <a:gd name="T15" fmla="*/ 391 h 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391">
                <a:moveTo>
                  <a:pt x="460" y="0"/>
                </a:moveTo>
                <a:cubicBezTo>
                  <a:pt x="453" y="15"/>
                  <a:pt x="431" y="65"/>
                  <a:pt x="418" y="90"/>
                </a:cubicBezTo>
                <a:cubicBezTo>
                  <a:pt x="405" y="115"/>
                  <a:pt x="402" y="122"/>
                  <a:pt x="382" y="150"/>
                </a:cubicBezTo>
                <a:cubicBezTo>
                  <a:pt x="362" y="178"/>
                  <a:pt x="329" y="232"/>
                  <a:pt x="298" y="258"/>
                </a:cubicBezTo>
                <a:cubicBezTo>
                  <a:pt x="267" y="284"/>
                  <a:pt x="228" y="294"/>
                  <a:pt x="196" y="306"/>
                </a:cubicBezTo>
                <a:cubicBezTo>
                  <a:pt x="164" y="318"/>
                  <a:pt x="133" y="322"/>
                  <a:pt x="108" y="331"/>
                </a:cubicBezTo>
                <a:cubicBezTo>
                  <a:pt x="83" y="340"/>
                  <a:pt x="66" y="348"/>
                  <a:pt x="48" y="358"/>
                </a:cubicBezTo>
                <a:cubicBezTo>
                  <a:pt x="30" y="368"/>
                  <a:pt x="15" y="379"/>
                  <a:pt x="0" y="39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8" name="Freeform 130"/>
          <p:cNvSpPr>
            <a:spLocks noChangeAspect="1"/>
          </p:cNvSpPr>
          <p:nvPr/>
        </p:nvSpPr>
        <p:spPr bwMode="auto">
          <a:xfrm>
            <a:off x="7631113" y="2943225"/>
            <a:ext cx="877887" cy="661988"/>
          </a:xfrm>
          <a:custGeom>
            <a:avLst/>
            <a:gdLst>
              <a:gd name="T0" fmla="*/ 0 w 873"/>
              <a:gd name="T1" fmla="*/ 600 h 606"/>
              <a:gd name="T2" fmla="*/ 117 w 873"/>
              <a:gd name="T3" fmla="*/ 606 h 606"/>
              <a:gd name="T4" fmla="*/ 249 w 873"/>
              <a:gd name="T5" fmla="*/ 600 h 606"/>
              <a:gd name="T6" fmla="*/ 363 w 873"/>
              <a:gd name="T7" fmla="*/ 582 h 606"/>
              <a:gd name="T8" fmla="*/ 478 w 873"/>
              <a:gd name="T9" fmla="*/ 554 h 606"/>
              <a:gd name="T10" fmla="*/ 576 w 873"/>
              <a:gd name="T11" fmla="*/ 462 h 606"/>
              <a:gd name="T12" fmla="*/ 672 w 873"/>
              <a:gd name="T13" fmla="*/ 354 h 606"/>
              <a:gd name="T14" fmla="*/ 748 w 873"/>
              <a:gd name="T15" fmla="*/ 242 h 606"/>
              <a:gd name="T16" fmla="*/ 825 w 873"/>
              <a:gd name="T17" fmla="*/ 102 h 606"/>
              <a:gd name="T18" fmla="*/ 873 w 873"/>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3" h="606">
                <a:moveTo>
                  <a:pt x="0" y="600"/>
                </a:moveTo>
                <a:cubicBezTo>
                  <a:pt x="38" y="603"/>
                  <a:pt x="76" y="606"/>
                  <a:pt x="117" y="606"/>
                </a:cubicBezTo>
                <a:cubicBezTo>
                  <a:pt x="158" y="606"/>
                  <a:pt x="208" y="604"/>
                  <a:pt x="249" y="600"/>
                </a:cubicBezTo>
                <a:cubicBezTo>
                  <a:pt x="290" y="596"/>
                  <a:pt x="325" y="590"/>
                  <a:pt x="363" y="582"/>
                </a:cubicBezTo>
                <a:cubicBezTo>
                  <a:pt x="401" y="574"/>
                  <a:pt x="442" y="574"/>
                  <a:pt x="478" y="554"/>
                </a:cubicBezTo>
                <a:cubicBezTo>
                  <a:pt x="514" y="534"/>
                  <a:pt x="544" y="495"/>
                  <a:pt x="576" y="462"/>
                </a:cubicBezTo>
                <a:cubicBezTo>
                  <a:pt x="608" y="429"/>
                  <a:pt x="643" y="391"/>
                  <a:pt x="672" y="354"/>
                </a:cubicBezTo>
                <a:cubicBezTo>
                  <a:pt x="701" y="317"/>
                  <a:pt x="722" y="284"/>
                  <a:pt x="748" y="242"/>
                </a:cubicBezTo>
                <a:cubicBezTo>
                  <a:pt x="774" y="200"/>
                  <a:pt x="804" y="142"/>
                  <a:pt x="825" y="102"/>
                </a:cubicBezTo>
                <a:cubicBezTo>
                  <a:pt x="846" y="62"/>
                  <a:pt x="863" y="21"/>
                  <a:pt x="873"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59" name="Freeform 131"/>
          <p:cNvSpPr>
            <a:spLocks noChangeAspect="1"/>
          </p:cNvSpPr>
          <p:nvPr/>
        </p:nvSpPr>
        <p:spPr bwMode="auto">
          <a:xfrm>
            <a:off x="7683500" y="2597150"/>
            <a:ext cx="415925" cy="466725"/>
          </a:xfrm>
          <a:custGeom>
            <a:avLst/>
            <a:gdLst>
              <a:gd name="T0" fmla="*/ 0 w 441"/>
              <a:gd name="T1" fmla="*/ 355 h 355"/>
              <a:gd name="T2" fmla="*/ 66 w 441"/>
              <a:gd name="T3" fmla="*/ 307 h 355"/>
              <a:gd name="T4" fmla="*/ 148 w 441"/>
              <a:gd name="T5" fmla="*/ 265 h 355"/>
              <a:gd name="T6" fmla="*/ 246 w 441"/>
              <a:gd name="T7" fmla="*/ 208 h 355"/>
              <a:gd name="T8" fmla="*/ 318 w 441"/>
              <a:gd name="T9" fmla="*/ 160 h 355"/>
              <a:gd name="T10" fmla="*/ 374 w 441"/>
              <a:gd name="T11" fmla="*/ 97 h 355"/>
              <a:gd name="T12" fmla="*/ 407 w 441"/>
              <a:gd name="T13" fmla="*/ 52 h 355"/>
              <a:gd name="T14" fmla="*/ 441 w 441"/>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355">
                <a:moveTo>
                  <a:pt x="0" y="355"/>
                </a:moveTo>
                <a:cubicBezTo>
                  <a:pt x="21" y="338"/>
                  <a:pt x="42" y="322"/>
                  <a:pt x="66" y="307"/>
                </a:cubicBezTo>
                <a:cubicBezTo>
                  <a:pt x="90" y="292"/>
                  <a:pt x="118" y="281"/>
                  <a:pt x="148" y="265"/>
                </a:cubicBezTo>
                <a:cubicBezTo>
                  <a:pt x="177" y="249"/>
                  <a:pt x="218" y="225"/>
                  <a:pt x="246" y="208"/>
                </a:cubicBezTo>
                <a:cubicBezTo>
                  <a:pt x="275" y="191"/>
                  <a:pt x="298" y="178"/>
                  <a:pt x="318" y="160"/>
                </a:cubicBezTo>
                <a:cubicBezTo>
                  <a:pt x="339" y="142"/>
                  <a:pt x="359" y="115"/>
                  <a:pt x="374" y="97"/>
                </a:cubicBezTo>
                <a:cubicBezTo>
                  <a:pt x="389" y="79"/>
                  <a:pt x="396" y="68"/>
                  <a:pt x="407" y="52"/>
                </a:cubicBezTo>
                <a:cubicBezTo>
                  <a:pt x="418" y="36"/>
                  <a:pt x="434" y="11"/>
                  <a:pt x="441"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0" name="Freeform 132"/>
          <p:cNvSpPr>
            <a:spLocks noChangeAspect="1"/>
          </p:cNvSpPr>
          <p:nvPr/>
        </p:nvSpPr>
        <p:spPr bwMode="auto">
          <a:xfrm>
            <a:off x="7740650" y="3092450"/>
            <a:ext cx="280988" cy="104775"/>
          </a:xfrm>
          <a:custGeom>
            <a:avLst/>
            <a:gdLst>
              <a:gd name="T0" fmla="*/ 0 w 301"/>
              <a:gd name="T1" fmla="*/ 100 h 100"/>
              <a:gd name="T2" fmla="*/ 75 w 301"/>
              <a:gd name="T3" fmla="*/ 94 h 100"/>
              <a:gd name="T4" fmla="*/ 125 w 301"/>
              <a:gd name="T5" fmla="*/ 92 h 100"/>
              <a:gd name="T6" fmla="*/ 163 w 301"/>
              <a:gd name="T7" fmla="*/ 78 h 100"/>
              <a:gd name="T8" fmla="*/ 241 w 301"/>
              <a:gd name="T9" fmla="*/ 48 h 100"/>
              <a:gd name="T10" fmla="*/ 301 w 301"/>
              <a:gd name="T11" fmla="*/ 0 h 100"/>
            </a:gdLst>
            <a:ahLst/>
            <a:cxnLst>
              <a:cxn ang="0">
                <a:pos x="T0" y="T1"/>
              </a:cxn>
              <a:cxn ang="0">
                <a:pos x="T2" y="T3"/>
              </a:cxn>
              <a:cxn ang="0">
                <a:pos x="T4" y="T5"/>
              </a:cxn>
              <a:cxn ang="0">
                <a:pos x="T6" y="T7"/>
              </a:cxn>
              <a:cxn ang="0">
                <a:pos x="T8" y="T9"/>
              </a:cxn>
              <a:cxn ang="0">
                <a:pos x="T10" y="T11"/>
              </a:cxn>
            </a:cxnLst>
            <a:rect l="0" t="0" r="r" b="b"/>
            <a:pathLst>
              <a:path w="301" h="100">
                <a:moveTo>
                  <a:pt x="0" y="100"/>
                </a:moveTo>
                <a:cubicBezTo>
                  <a:pt x="24" y="98"/>
                  <a:pt x="54" y="95"/>
                  <a:pt x="75" y="94"/>
                </a:cubicBezTo>
                <a:cubicBezTo>
                  <a:pt x="96" y="93"/>
                  <a:pt x="110" y="95"/>
                  <a:pt x="125" y="92"/>
                </a:cubicBezTo>
                <a:cubicBezTo>
                  <a:pt x="140" y="89"/>
                  <a:pt x="144" y="85"/>
                  <a:pt x="163" y="78"/>
                </a:cubicBezTo>
                <a:cubicBezTo>
                  <a:pt x="182" y="71"/>
                  <a:pt x="218" y="61"/>
                  <a:pt x="241" y="48"/>
                </a:cubicBezTo>
                <a:cubicBezTo>
                  <a:pt x="264" y="35"/>
                  <a:pt x="289" y="10"/>
                  <a:pt x="301"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1" name="Freeform 133"/>
          <p:cNvSpPr>
            <a:spLocks noChangeAspect="1"/>
          </p:cNvSpPr>
          <p:nvPr/>
        </p:nvSpPr>
        <p:spPr bwMode="auto">
          <a:xfrm>
            <a:off x="7678738" y="3063875"/>
            <a:ext cx="61912" cy="141288"/>
          </a:xfrm>
          <a:custGeom>
            <a:avLst/>
            <a:gdLst>
              <a:gd name="T0" fmla="*/ 0 w 63"/>
              <a:gd name="T1" fmla="*/ 0 h 132"/>
              <a:gd name="T2" fmla="*/ 42 w 63"/>
              <a:gd name="T3" fmla="*/ 30 h 132"/>
              <a:gd name="T4" fmla="*/ 57 w 63"/>
              <a:gd name="T5" fmla="*/ 60 h 132"/>
              <a:gd name="T6" fmla="*/ 63 w 63"/>
              <a:gd name="T7" fmla="*/ 90 h 132"/>
              <a:gd name="T8" fmla="*/ 60 w 63"/>
              <a:gd name="T9" fmla="*/ 111 h 132"/>
              <a:gd name="T10" fmla="*/ 57 w 63"/>
              <a:gd name="T11" fmla="*/ 132 h 132"/>
            </a:gdLst>
            <a:ahLst/>
            <a:cxnLst>
              <a:cxn ang="0">
                <a:pos x="T0" y="T1"/>
              </a:cxn>
              <a:cxn ang="0">
                <a:pos x="T2" y="T3"/>
              </a:cxn>
              <a:cxn ang="0">
                <a:pos x="T4" y="T5"/>
              </a:cxn>
              <a:cxn ang="0">
                <a:pos x="T6" y="T7"/>
              </a:cxn>
              <a:cxn ang="0">
                <a:pos x="T8" y="T9"/>
              </a:cxn>
              <a:cxn ang="0">
                <a:pos x="T10" y="T11"/>
              </a:cxn>
            </a:cxnLst>
            <a:rect l="0" t="0" r="r" b="b"/>
            <a:pathLst>
              <a:path w="63" h="132">
                <a:moveTo>
                  <a:pt x="0" y="0"/>
                </a:moveTo>
                <a:cubicBezTo>
                  <a:pt x="16" y="10"/>
                  <a:pt x="33" y="20"/>
                  <a:pt x="42" y="30"/>
                </a:cubicBezTo>
                <a:cubicBezTo>
                  <a:pt x="51" y="40"/>
                  <a:pt x="54" y="50"/>
                  <a:pt x="57" y="60"/>
                </a:cubicBezTo>
                <a:cubicBezTo>
                  <a:pt x="60" y="70"/>
                  <a:pt x="63" y="82"/>
                  <a:pt x="63" y="90"/>
                </a:cubicBezTo>
                <a:cubicBezTo>
                  <a:pt x="63" y="98"/>
                  <a:pt x="61" y="104"/>
                  <a:pt x="60" y="111"/>
                </a:cubicBezTo>
                <a:cubicBezTo>
                  <a:pt x="59" y="118"/>
                  <a:pt x="58" y="128"/>
                  <a:pt x="57" y="13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2" name="Freeform 134"/>
          <p:cNvSpPr>
            <a:spLocks noChangeAspect="1"/>
          </p:cNvSpPr>
          <p:nvPr/>
        </p:nvSpPr>
        <p:spPr bwMode="auto">
          <a:xfrm>
            <a:off x="7454900" y="3262313"/>
            <a:ext cx="47625" cy="52387"/>
          </a:xfrm>
          <a:custGeom>
            <a:avLst/>
            <a:gdLst>
              <a:gd name="T0" fmla="*/ 1 w 47"/>
              <a:gd name="T1" fmla="*/ 43 h 47"/>
              <a:gd name="T2" fmla="*/ 11 w 47"/>
              <a:gd name="T3" fmla="*/ 13 h 47"/>
              <a:gd name="T4" fmla="*/ 33 w 47"/>
              <a:gd name="T5" fmla="*/ 1 h 47"/>
              <a:gd name="T6" fmla="*/ 45 w 47"/>
              <a:gd name="T7" fmla="*/ 5 h 47"/>
              <a:gd name="T8" fmla="*/ 45 w 47"/>
              <a:gd name="T9" fmla="*/ 17 h 47"/>
              <a:gd name="T10" fmla="*/ 31 w 47"/>
              <a:gd name="T11" fmla="*/ 29 h 47"/>
              <a:gd name="T12" fmla="*/ 19 w 47"/>
              <a:gd name="T13" fmla="*/ 37 h 47"/>
              <a:gd name="T14" fmla="*/ 1 w 47"/>
              <a:gd name="T15" fmla="*/ 4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7">
                <a:moveTo>
                  <a:pt x="1" y="43"/>
                </a:moveTo>
                <a:cubicBezTo>
                  <a:pt x="0" y="39"/>
                  <a:pt x="6" y="20"/>
                  <a:pt x="11" y="13"/>
                </a:cubicBezTo>
                <a:cubicBezTo>
                  <a:pt x="16" y="6"/>
                  <a:pt x="27" y="2"/>
                  <a:pt x="33" y="1"/>
                </a:cubicBezTo>
                <a:cubicBezTo>
                  <a:pt x="39" y="0"/>
                  <a:pt x="43" y="2"/>
                  <a:pt x="45" y="5"/>
                </a:cubicBezTo>
                <a:cubicBezTo>
                  <a:pt x="47" y="8"/>
                  <a:pt x="47" y="13"/>
                  <a:pt x="45" y="17"/>
                </a:cubicBezTo>
                <a:cubicBezTo>
                  <a:pt x="43" y="21"/>
                  <a:pt x="35" y="26"/>
                  <a:pt x="31" y="29"/>
                </a:cubicBezTo>
                <a:cubicBezTo>
                  <a:pt x="27" y="32"/>
                  <a:pt x="23" y="35"/>
                  <a:pt x="19" y="37"/>
                </a:cubicBezTo>
                <a:cubicBezTo>
                  <a:pt x="15" y="39"/>
                  <a:pt x="2" y="47"/>
                  <a:pt x="1" y="43"/>
                </a:cubicBezTo>
                <a:close/>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3" name="Freeform 135"/>
          <p:cNvSpPr>
            <a:spLocks noChangeAspect="1"/>
          </p:cNvSpPr>
          <p:nvPr/>
        </p:nvSpPr>
        <p:spPr bwMode="auto">
          <a:xfrm>
            <a:off x="7607300" y="3435350"/>
            <a:ext cx="20638" cy="160338"/>
          </a:xfrm>
          <a:custGeom>
            <a:avLst/>
            <a:gdLst>
              <a:gd name="T0" fmla="*/ 7 w 21"/>
              <a:gd name="T1" fmla="*/ 0 h 148"/>
              <a:gd name="T2" fmla="*/ 1 w 21"/>
              <a:gd name="T3" fmla="*/ 54 h 148"/>
              <a:gd name="T4" fmla="*/ 1 w 21"/>
              <a:gd name="T5" fmla="*/ 94 h 148"/>
              <a:gd name="T6" fmla="*/ 9 w 21"/>
              <a:gd name="T7" fmla="*/ 130 h 148"/>
              <a:gd name="T8" fmla="*/ 21 w 21"/>
              <a:gd name="T9" fmla="*/ 148 h 148"/>
            </a:gdLst>
            <a:ahLst/>
            <a:cxnLst>
              <a:cxn ang="0">
                <a:pos x="T0" y="T1"/>
              </a:cxn>
              <a:cxn ang="0">
                <a:pos x="T2" y="T3"/>
              </a:cxn>
              <a:cxn ang="0">
                <a:pos x="T4" y="T5"/>
              </a:cxn>
              <a:cxn ang="0">
                <a:pos x="T6" y="T7"/>
              </a:cxn>
              <a:cxn ang="0">
                <a:pos x="T8" y="T9"/>
              </a:cxn>
            </a:cxnLst>
            <a:rect l="0" t="0" r="r" b="b"/>
            <a:pathLst>
              <a:path w="21" h="148">
                <a:moveTo>
                  <a:pt x="7" y="0"/>
                </a:moveTo>
                <a:cubicBezTo>
                  <a:pt x="4" y="19"/>
                  <a:pt x="2" y="38"/>
                  <a:pt x="1" y="54"/>
                </a:cubicBezTo>
                <a:cubicBezTo>
                  <a:pt x="0" y="70"/>
                  <a:pt x="0" y="81"/>
                  <a:pt x="1" y="94"/>
                </a:cubicBezTo>
                <a:cubicBezTo>
                  <a:pt x="2" y="107"/>
                  <a:pt x="6" y="121"/>
                  <a:pt x="9" y="130"/>
                </a:cubicBezTo>
                <a:cubicBezTo>
                  <a:pt x="12" y="139"/>
                  <a:pt x="19" y="145"/>
                  <a:pt x="21" y="14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4" name="Freeform 136"/>
          <p:cNvSpPr>
            <a:spLocks noChangeAspect="1"/>
          </p:cNvSpPr>
          <p:nvPr/>
        </p:nvSpPr>
        <p:spPr bwMode="auto">
          <a:xfrm>
            <a:off x="7531100" y="3435350"/>
            <a:ext cx="95250" cy="160338"/>
          </a:xfrm>
          <a:custGeom>
            <a:avLst/>
            <a:gdLst>
              <a:gd name="T0" fmla="*/ 85 w 93"/>
              <a:gd name="T1" fmla="*/ 0 h 146"/>
              <a:gd name="T2" fmla="*/ 49 w 93"/>
              <a:gd name="T3" fmla="*/ 8 h 146"/>
              <a:gd name="T4" fmla="*/ 27 w 93"/>
              <a:gd name="T5" fmla="*/ 14 h 146"/>
              <a:gd name="T6" fmla="*/ 13 w 93"/>
              <a:gd name="T7" fmla="*/ 24 h 146"/>
              <a:gd name="T8" fmla="*/ 3 w 93"/>
              <a:gd name="T9" fmla="*/ 52 h 146"/>
              <a:gd name="T10" fmla="*/ 1 w 93"/>
              <a:gd name="T11" fmla="*/ 84 h 146"/>
              <a:gd name="T12" fmla="*/ 7 w 93"/>
              <a:gd name="T13" fmla="*/ 114 h 146"/>
              <a:gd name="T14" fmla="*/ 17 w 93"/>
              <a:gd name="T15" fmla="*/ 134 h 146"/>
              <a:gd name="T16" fmla="*/ 41 w 93"/>
              <a:gd name="T17" fmla="*/ 140 h 146"/>
              <a:gd name="T18" fmla="*/ 75 w 93"/>
              <a:gd name="T19" fmla="*/ 144 h 146"/>
              <a:gd name="T20" fmla="*/ 93 w 93"/>
              <a:gd name="T2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46">
                <a:moveTo>
                  <a:pt x="85" y="0"/>
                </a:moveTo>
                <a:cubicBezTo>
                  <a:pt x="72" y="3"/>
                  <a:pt x="59" y="6"/>
                  <a:pt x="49" y="8"/>
                </a:cubicBezTo>
                <a:cubicBezTo>
                  <a:pt x="39" y="10"/>
                  <a:pt x="33" y="11"/>
                  <a:pt x="27" y="14"/>
                </a:cubicBezTo>
                <a:cubicBezTo>
                  <a:pt x="21" y="17"/>
                  <a:pt x="17" y="18"/>
                  <a:pt x="13" y="24"/>
                </a:cubicBezTo>
                <a:cubicBezTo>
                  <a:pt x="9" y="30"/>
                  <a:pt x="5" y="42"/>
                  <a:pt x="3" y="52"/>
                </a:cubicBezTo>
                <a:cubicBezTo>
                  <a:pt x="1" y="62"/>
                  <a:pt x="0" y="74"/>
                  <a:pt x="1" y="84"/>
                </a:cubicBezTo>
                <a:cubicBezTo>
                  <a:pt x="2" y="94"/>
                  <a:pt x="4" y="106"/>
                  <a:pt x="7" y="114"/>
                </a:cubicBezTo>
                <a:cubicBezTo>
                  <a:pt x="10" y="122"/>
                  <a:pt x="11" y="130"/>
                  <a:pt x="17" y="134"/>
                </a:cubicBezTo>
                <a:cubicBezTo>
                  <a:pt x="23" y="138"/>
                  <a:pt x="31" y="138"/>
                  <a:pt x="41" y="140"/>
                </a:cubicBezTo>
                <a:cubicBezTo>
                  <a:pt x="51" y="142"/>
                  <a:pt x="66" y="143"/>
                  <a:pt x="75" y="144"/>
                </a:cubicBezTo>
                <a:cubicBezTo>
                  <a:pt x="84" y="145"/>
                  <a:pt x="88" y="145"/>
                  <a:pt x="93" y="146"/>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5" name="Freeform 137"/>
          <p:cNvSpPr>
            <a:spLocks noChangeAspect="1"/>
          </p:cNvSpPr>
          <p:nvPr/>
        </p:nvSpPr>
        <p:spPr bwMode="auto">
          <a:xfrm>
            <a:off x="7573963" y="3059113"/>
            <a:ext cx="158750" cy="161925"/>
          </a:xfrm>
          <a:custGeom>
            <a:avLst/>
            <a:gdLst>
              <a:gd name="T0" fmla="*/ 107 w 159"/>
              <a:gd name="T1" fmla="*/ 0 h 151"/>
              <a:gd name="T2" fmla="*/ 85 w 159"/>
              <a:gd name="T3" fmla="*/ 24 h 151"/>
              <a:gd name="T4" fmla="*/ 59 w 159"/>
              <a:gd name="T5" fmla="*/ 40 h 151"/>
              <a:gd name="T6" fmla="*/ 45 w 159"/>
              <a:gd name="T7" fmla="*/ 50 h 151"/>
              <a:gd name="T8" fmla="*/ 33 w 159"/>
              <a:gd name="T9" fmla="*/ 58 h 151"/>
              <a:gd name="T10" fmla="*/ 15 w 159"/>
              <a:gd name="T11" fmla="*/ 66 h 151"/>
              <a:gd name="T12" fmla="*/ 1 w 159"/>
              <a:gd name="T13" fmla="*/ 76 h 151"/>
              <a:gd name="T14" fmla="*/ 21 w 159"/>
              <a:gd name="T15" fmla="*/ 90 h 151"/>
              <a:gd name="T16" fmla="*/ 43 w 159"/>
              <a:gd name="T17" fmla="*/ 106 h 151"/>
              <a:gd name="T18" fmla="*/ 53 w 159"/>
              <a:gd name="T19" fmla="*/ 120 h 151"/>
              <a:gd name="T20" fmla="*/ 61 w 159"/>
              <a:gd name="T21" fmla="*/ 136 h 151"/>
              <a:gd name="T22" fmla="*/ 75 w 159"/>
              <a:gd name="T23" fmla="*/ 150 h 151"/>
              <a:gd name="T24" fmla="*/ 99 w 159"/>
              <a:gd name="T25" fmla="*/ 142 h 151"/>
              <a:gd name="T26" fmla="*/ 127 w 159"/>
              <a:gd name="T27" fmla="*/ 134 h 151"/>
              <a:gd name="T28" fmla="*/ 145 w 159"/>
              <a:gd name="T29" fmla="*/ 132 h 151"/>
              <a:gd name="T30" fmla="*/ 159 w 159"/>
              <a:gd name="T31"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51">
                <a:moveTo>
                  <a:pt x="107" y="0"/>
                </a:moveTo>
                <a:cubicBezTo>
                  <a:pt x="100" y="8"/>
                  <a:pt x="93" y="17"/>
                  <a:pt x="85" y="24"/>
                </a:cubicBezTo>
                <a:cubicBezTo>
                  <a:pt x="77" y="31"/>
                  <a:pt x="66" y="36"/>
                  <a:pt x="59" y="40"/>
                </a:cubicBezTo>
                <a:cubicBezTo>
                  <a:pt x="52" y="44"/>
                  <a:pt x="49" y="47"/>
                  <a:pt x="45" y="50"/>
                </a:cubicBezTo>
                <a:cubicBezTo>
                  <a:pt x="41" y="53"/>
                  <a:pt x="38" y="55"/>
                  <a:pt x="33" y="58"/>
                </a:cubicBezTo>
                <a:cubicBezTo>
                  <a:pt x="28" y="61"/>
                  <a:pt x="20" y="63"/>
                  <a:pt x="15" y="66"/>
                </a:cubicBezTo>
                <a:cubicBezTo>
                  <a:pt x="10" y="69"/>
                  <a:pt x="0" y="72"/>
                  <a:pt x="1" y="76"/>
                </a:cubicBezTo>
                <a:cubicBezTo>
                  <a:pt x="2" y="80"/>
                  <a:pt x="14" y="85"/>
                  <a:pt x="21" y="90"/>
                </a:cubicBezTo>
                <a:cubicBezTo>
                  <a:pt x="28" y="95"/>
                  <a:pt x="38" y="101"/>
                  <a:pt x="43" y="106"/>
                </a:cubicBezTo>
                <a:cubicBezTo>
                  <a:pt x="48" y="111"/>
                  <a:pt x="50" y="115"/>
                  <a:pt x="53" y="120"/>
                </a:cubicBezTo>
                <a:cubicBezTo>
                  <a:pt x="56" y="125"/>
                  <a:pt x="57" y="131"/>
                  <a:pt x="61" y="136"/>
                </a:cubicBezTo>
                <a:cubicBezTo>
                  <a:pt x="65" y="141"/>
                  <a:pt x="69" y="149"/>
                  <a:pt x="75" y="150"/>
                </a:cubicBezTo>
                <a:cubicBezTo>
                  <a:pt x="81" y="151"/>
                  <a:pt x="90" y="145"/>
                  <a:pt x="99" y="142"/>
                </a:cubicBezTo>
                <a:cubicBezTo>
                  <a:pt x="108" y="139"/>
                  <a:pt x="119" y="136"/>
                  <a:pt x="127" y="134"/>
                </a:cubicBezTo>
                <a:cubicBezTo>
                  <a:pt x="135" y="132"/>
                  <a:pt x="140" y="132"/>
                  <a:pt x="145" y="132"/>
                </a:cubicBezTo>
                <a:cubicBezTo>
                  <a:pt x="150" y="132"/>
                  <a:pt x="155" y="132"/>
                  <a:pt x="159" y="13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6" name="Freeform 138"/>
          <p:cNvSpPr>
            <a:spLocks noChangeAspect="1"/>
          </p:cNvSpPr>
          <p:nvPr/>
        </p:nvSpPr>
        <p:spPr bwMode="auto">
          <a:xfrm>
            <a:off x="7308850" y="3395663"/>
            <a:ext cx="244475" cy="187325"/>
          </a:xfrm>
          <a:custGeom>
            <a:avLst/>
            <a:gdLst>
              <a:gd name="T0" fmla="*/ 233 w 243"/>
              <a:gd name="T1" fmla="*/ 168 h 168"/>
              <a:gd name="T2" fmla="*/ 179 w 243"/>
              <a:gd name="T3" fmla="*/ 158 h 168"/>
              <a:gd name="T4" fmla="*/ 137 w 243"/>
              <a:gd name="T5" fmla="*/ 136 h 168"/>
              <a:gd name="T6" fmla="*/ 97 w 243"/>
              <a:gd name="T7" fmla="*/ 108 h 168"/>
              <a:gd name="T8" fmla="*/ 73 w 243"/>
              <a:gd name="T9" fmla="*/ 90 h 168"/>
              <a:gd name="T10" fmla="*/ 35 w 243"/>
              <a:gd name="T11" fmla="*/ 66 h 168"/>
              <a:gd name="T12" fmla="*/ 13 w 243"/>
              <a:gd name="T13" fmla="*/ 50 h 168"/>
              <a:gd name="T14" fmla="*/ 3 w 243"/>
              <a:gd name="T15" fmla="*/ 40 h 168"/>
              <a:gd name="T16" fmla="*/ 1 w 243"/>
              <a:gd name="T17" fmla="*/ 26 h 168"/>
              <a:gd name="T18" fmla="*/ 11 w 243"/>
              <a:gd name="T19" fmla="*/ 4 h 168"/>
              <a:gd name="T20" fmla="*/ 31 w 243"/>
              <a:gd name="T21" fmla="*/ 4 h 168"/>
              <a:gd name="T22" fmla="*/ 55 w 243"/>
              <a:gd name="T23" fmla="*/ 4 h 168"/>
              <a:gd name="T24" fmla="*/ 89 w 243"/>
              <a:gd name="T25" fmla="*/ 8 h 168"/>
              <a:gd name="T26" fmla="*/ 127 w 243"/>
              <a:gd name="T27" fmla="*/ 20 h 168"/>
              <a:gd name="T28" fmla="*/ 155 w 243"/>
              <a:gd name="T29" fmla="*/ 22 h 168"/>
              <a:gd name="T30" fmla="*/ 175 w 243"/>
              <a:gd name="T31" fmla="*/ 20 h 168"/>
              <a:gd name="T32" fmla="*/ 195 w 243"/>
              <a:gd name="T33" fmla="*/ 20 h 168"/>
              <a:gd name="T34" fmla="*/ 211 w 243"/>
              <a:gd name="T35" fmla="*/ 26 h 168"/>
              <a:gd name="T36" fmla="*/ 227 w 243"/>
              <a:gd name="T37" fmla="*/ 32 h 168"/>
              <a:gd name="T38" fmla="*/ 243 w 243"/>
              <a:gd name="T3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168">
                <a:moveTo>
                  <a:pt x="233" y="168"/>
                </a:moveTo>
                <a:cubicBezTo>
                  <a:pt x="214" y="165"/>
                  <a:pt x="195" y="163"/>
                  <a:pt x="179" y="158"/>
                </a:cubicBezTo>
                <a:cubicBezTo>
                  <a:pt x="163" y="153"/>
                  <a:pt x="151" y="144"/>
                  <a:pt x="137" y="136"/>
                </a:cubicBezTo>
                <a:cubicBezTo>
                  <a:pt x="123" y="128"/>
                  <a:pt x="108" y="116"/>
                  <a:pt x="97" y="108"/>
                </a:cubicBezTo>
                <a:cubicBezTo>
                  <a:pt x="86" y="100"/>
                  <a:pt x="83" y="97"/>
                  <a:pt x="73" y="90"/>
                </a:cubicBezTo>
                <a:cubicBezTo>
                  <a:pt x="63" y="83"/>
                  <a:pt x="45" y="73"/>
                  <a:pt x="35" y="66"/>
                </a:cubicBezTo>
                <a:cubicBezTo>
                  <a:pt x="25" y="59"/>
                  <a:pt x="18" y="54"/>
                  <a:pt x="13" y="50"/>
                </a:cubicBezTo>
                <a:cubicBezTo>
                  <a:pt x="8" y="46"/>
                  <a:pt x="5" y="44"/>
                  <a:pt x="3" y="40"/>
                </a:cubicBezTo>
                <a:cubicBezTo>
                  <a:pt x="1" y="36"/>
                  <a:pt x="0" y="32"/>
                  <a:pt x="1" y="26"/>
                </a:cubicBezTo>
                <a:cubicBezTo>
                  <a:pt x="2" y="20"/>
                  <a:pt x="6" y="8"/>
                  <a:pt x="11" y="4"/>
                </a:cubicBezTo>
                <a:cubicBezTo>
                  <a:pt x="16" y="0"/>
                  <a:pt x="24" y="4"/>
                  <a:pt x="31" y="4"/>
                </a:cubicBezTo>
                <a:cubicBezTo>
                  <a:pt x="38" y="4"/>
                  <a:pt x="45" y="3"/>
                  <a:pt x="55" y="4"/>
                </a:cubicBezTo>
                <a:cubicBezTo>
                  <a:pt x="65" y="5"/>
                  <a:pt x="77" y="5"/>
                  <a:pt x="89" y="8"/>
                </a:cubicBezTo>
                <a:cubicBezTo>
                  <a:pt x="101" y="11"/>
                  <a:pt x="116" y="18"/>
                  <a:pt x="127" y="20"/>
                </a:cubicBezTo>
                <a:cubicBezTo>
                  <a:pt x="138" y="22"/>
                  <a:pt x="147" y="22"/>
                  <a:pt x="155" y="22"/>
                </a:cubicBezTo>
                <a:cubicBezTo>
                  <a:pt x="163" y="22"/>
                  <a:pt x="168" y="20"/>
                  <a:pt x="175" y="20"/>
                </a:cubicBezTo>
                <a:cubicBezTo>
                  <a:pt x="182" y="20"/>
                  <a:pt x="189" y="19"/>
                  <a:pt x="195" y="20"/>
                </a:cubicBezTo>
                <a:cubicBezTo>
                  <a:pt x="201" y="21"/>
                  <a:pt x="206" y="24"/>
                  <a:pt x="211" y="26"/>
                </a:cubicBezTo>
                <a:cubicBezTo>
                  <a:pt x="216" y="28"/>
                  <a:pt x="222" y="28"/>
                  <a:pt x="227" y="32"/>
                </a:cubicBezTo>
                <a:cubicBezTo>
                  <a:pt x="232" y="36"/>
                  <a:pt x="240" y="45"/>
                  <a:pt x="243" y="4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7" name="Freeform 139"/>
          <p:cNvSpPr>
            <a:spLocks noChangeAspect="1"/>
          </p:cNvSpPr>
          <p:nvPr/>
        </p:nvSpPr>
        <p:spPr bwMode="auto">
          <a:xfrm>
            <a:off x="7413625" y="3141663"/>
            <a:ext cx="222250" cy="233362"/>
          </a:xfrm>
          <a:custGeom>
            <a:avLst/>
            <a:gdLst>
              <a:gd name="T0" fmla="*/ 161 w 221"/>
              <a:gd name="T1" fmla="*/ 0 h 216"/>
              <a:gd name="T2" fmla="*/ 125 w 221"/>
              <a:gd name="T3" fmla="*/ 20 h 216"/>
              <a:gd name="T4" fmla="*/ 101 w 221"/>
              <a:gd name="T5" fmla="*/ 30 h 216"/>
              <a:gd name="T6" fmla="*/ 77 w 221"/>
              <a:gd name="T7" fmla="*/ 34 h 216"/>
              <a:gd name="T8" fmla="*/ 57 w 221"/>
              <a:gd name="T9" fmla="*/ 38 h 216"/>
              <a:gd name="T10" fmla="*/ 41 w 221"/>
              <a:gd name="T11" fmla="*/ 40 h 216"/>
              <a:gd name="T12" fmla="*/ 23 w 221"/>
              <a:gd name="T13" fmla="*/ 66 h 216"/>
              <a:gd name="T14" fmla="*/ 7 w 221"/>
              <a:gd name="T15" fmla="*/ 88 h 216"/>
              <a:gd name="T16" fmla="*/ 1 w 221"/>
              <a:gd name="T17" fmla="*/ 114 h 216"/>
              <a:gd name="T18" fmla="*/ 3 w 221"/>
              <a:gd name="T19" fmla="*/ 138 h 216"/>
              <a:gd name="T20" fmla="*/ 5 w 221"/>
              <a:gd name="T21" fmla="*/ 166 h 216"/>
              <a:gd name="T22" fmla="*/ 15 w 221"/>
              <a:gd name="T23" fmla="*/ 198 h 216"/>
              <a:gd name="T24" fmla="*/ 27 w 221"/>
              <a:gd name="T25" fmla="*/ 216 h 216"/>
              <a:gd name="T26" fmla="*/ 63 w 221"/>
              <a:gd name="T27" fmla="*/ 198 h 216"/>
              <a:gd name="T28" fmla="*/ 97 w 221"/>
              <a:gd name="T29" fmla="*/ 172 h 216"/>
              <a:gd name="T30" fmla="*/ 131 w 221"/>
              <a:gd name="T31" fmla="*/ 150 h 216"/>
              <a:gd name="T32" fmla="*/ 159 w 221"/>
              <a:gd name="T33" fmla="*/ 134 h 216"/>
              <a:gd name="T34" fmla="*/ 185 w 221"/>
              <a:gd name="T35" fmla="*/ 116 h 216"/>
              <a:gd name="T36" fmla="*/ 203 w 221"/>
              <a:gd name="T37" fmla="*/ 88 h 216"/>
              <a:gd name="T38" fmla="*/ 221 w 221"/>
              <a:gd name="T39"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16">
                <a:moveTo>
                  <a:pt x="161" y="0"/>
                </a:moveTo>
                <a:cubicBezTo>
                  <a:pt x="155" y="3"/>
                  <a:pt x="135" y="15"/>
                  <a:pt x="125" y="20"/>
                </a:cubicBezTo>
                <a:cubicBezTo>
                  <a:pt x="115" y="25"/>
                  <a:pt x="109" y="28"/>
                  <a:pt x="101" y="30"/>
                </a:cubicBezTo>
                <a:cubicBezTo>
                  <a:pt x="93" y="32"/>
                  <a:pt x="84" y="33"/>
                  <a:pt x="77" y="34"/>
                </a:cubicBezTo>
                <a:cubicBezTo>
                  <a:pt x="70" y="35"/>
                  <a:pt x="63" y="37"/>
                  <a:pt x="57" y="38"/>
                </a:cubicBezTo>
                <a:cubicBezTo>
                  <a:pt x="51" y="39"/>
                  <a:pt x="47" y="35"/>
                  <a:pt x="41" y="40"/>
                </a:cubicBezTo>
                <a:cubicBezTo>
                  <a:pt x="35" y="45"/>
                  <a:pt x="29" y="58"/>
                  <a:pt x="23" y="66"/>
                </a:cubicBezTo>
                <a:cubicBezTo>
                  <a:pt x="17" y="74"/>
                  <a:pt x="11" y="80"/>
                  <a:pt x="7" y="88"/>
                </a:cubicBezTo>
                <a:cubicBezTo>
                  <a:pt x="3" y="96"/>
                  <a:pt x="2" y="106"/>
                  <a:pt x="1" y="114"/>
                </a:cubicBezTo>
                <a:cubicBezTo>
                  <a:pt x="0" y="122"/>
                  <a:pt x="2" y="129"/>
                  <a:pt x="3" y="138"/>
                </a:cubicBezTo>
                <a:cubicBezTo>
                  <a:pt x="4" y="147"/>
                  <a:pt x="3" y="156"/>
                  <a:pt x="5" y="166"/>
                </a:cubicBezTo>
                <a:cubicBezTo>
                  <a:pt x="7" y="176"/>
                  <a:pt x="11" y="190"/>
                  <a:pt x="15" y="198"/>
                </a:cubicBezTo>
                <a:cubicBezTo>
                  <a:pt x="19" y="206"/>
                  <a:pt x="19" y="216"/>
                  <a:pt x="27" y="216"/>
                </a:cubicBezTo>
                <a:cubicBezTo>
                  <a:pt x="35" y="216"/>
                  <a:pt x="51" y="205"/>
                  <a:pt x="63" y="198"/>
                </a:cubicBezTo>
                <a:cubicBezTo>
                  <a:pt x="75" y="191"/>
                  <a:pt x="86" y="180"/>
                  <a:pt x="97" y="172"/>
                </a:cubicBezTo>
                <a:cubicBezTo>
                  <a:pt x="108" y="164"/>
                  <a:pt x="121" y="156"/>
                  <a:pt x="131" y="150"/>
                </a:cubicBezTo>
                <a:cubicBezTo>
                  <a:pt x="141" y="144"/>
                  <a:pt x="150" y="140"/>
                  <a:pt x="159" y="134"/>
                </a:cubicBezTo>
                <a:cubicBezTo>
                  <a:pt x="168" y="128"/>
                  <a:pt x="178" y="124"/>
                  <a:pt x="185" y="116"/>
                </a:cubicBezTo>
                <a:cubicBezTo>
                  <a:pt x="192" y="108"/>
                  <a:pt x="197" y="96"/>
                  <a:pt x="203" y="88"/>
                </a:cubicBezTo>
                <a:cubicBezTo>
                  <a:pt x="209" y="80"/>
                  <a:pt x="217" y="71"/>
                  <a:pt x="221" y="66"/>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8" name="Freeform 140"/>
          <p:cNvSpPr>
            <a:spLocks noChangeAspect="1"/>
          </p:cNvSpPr>
          <p:nvPr/>
        </p:nvSpPr>
        <p:spPr bwMode="auto">
          <a:xfrm>
            <a:off x="8018463" y="3563938"/>
            <a:ext cx="47625" cy="1831975"/>
          </a:xfrm>
          <a:custGeom>
            <a:avLst/>
            <a:gdLst>
              <a:gd name="T0" fmla="*/ 68 w 68"/>
              <a:gd name="T1" fmla="*/ 0 h 1710"/>
              <a:gd name="T2" fmla="*/ 56 w 68"/>
              <a:gd name="T3" fmla="*/ 558 h 1710"/>
              <a:gd name="T4" fmla="*/ 20 w 68"/>
              <a:gd name="T5" fmla="*/ 1044 h 1710"/>
              <a:gd name="T6" fmla="*/ 2 w 68"/>
              <a:gd name="T7" fmla="*/ 1530 h 1710"/>
              <a:gd name="T8" fmla="*/ 8 w 68"/>
              <a:gd name="T9" fmla="*/ 1710 h 1710"/>
            </a:gdLst>
            <a:ahLst/>
            <a:cxnLst>
              <a:cxn ang="0">
                <a:pos x="T0" y="T1"/>
              </a:cxn>
              <a:cxn ang="0">
                <a:pos x="T2" y="T3"/>
              </a:cxn>
              <a:cxn ang="0">
                <a:pos x="T4" y="T5"/>
              </a:cxn>
              <a:cxn ang="0">
                <a:pos x="T6" y="T7"/>
              </a:cxn>
              <a:cxn ang="0">
                <a:pos x="T8" y="T9"/>
              </a:cxn>
            </a:cxnLst>
            <a:rect l="0" t="0" r="r" b="b"/>
            <a:pathLst>
              <a:path w="68" h="1710">
                <a:moveTo>
                  <a:pt x="68" y="0"/>
                </a:moveTo>
                <a:cubicBezTo>
                  <a:pt x="66" y="93"/>
                  <a:pt x="64" y="384"/>
                  <a:pt x="56" y="558"/>
                </a:cubicBezTo>
                <a:cubicBezTo>
                  <a:pt x="48" y="732"/>
                  <a:pt x="29" y="882"/>
                  <a:pt x="20" y="1044"/>
                </a:cubicBezTo>
                <a:cubicBezTo>
                  <a:pt x="11" y="1206"/>
                  <a:pt x="4" y="1419"/>
                  <a:pt x="2" y="1530"/>
                </a:cubicBezTo>
                <a:cubicBezTo>
                  <a:pt x="0" y="1641"/>
                  <a:pt x="7" y="1673"/>
                  <a:pt x="8" y="171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69" name="Freeform 141"/>
          <p:cNvSpPr>
            <a:spLocks noChangeAspect="1"/>
          </p:cNvSpPr>
          <p:nvPr/>
        </p:nvSpPr>
        <p:spPr bwMode="auto">
          <a:xfrm>
            <a:off x="8118475" y="2355850"/>
            <a:ext cx="261938" cy="231775"/>
          </a:xfrm>
          <a:custGeom>
            <a:avLst/>
            <a:gdLst>
              <a:gd name="T0" fmla="*/ 0 w 258"/>
              <a:gd name="T1" fmla="*/ 216 h 216"/>
              <a:gd name="T2" fmla="*/ 62 w 258"/>
              <a:gd name="T3" fmla="*/ 174 h 216"/>
              <a:gd name="T4" fmla="*/ 110 w 258"/>
              <a:gd name="T5" fmla="*/ 124 h 216"/>
              <a:gd name="T6" fmla="*/ 152 w 258"/>
              <a:gd name="T7" fmla="*/ 82 h 216"/>
              <a:gd name="T8" fmla="*/ 218 w 258"/>
              <a:gd name="T9" fmla="*/ 52 h 216"/>
              <a:gd name="T10" fmla="*/ 248 w 258"/>
              <a:gd name="T11" fmla="*/ 26 h 216"/>
              <a:gd name="T12" fmla="*/ 258 w 258"/>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258" h="216">
                <a:moveTo>
                  <a:pt x="0" y="216"/>
                </a:moveTo>
                <a:cubicBezTo>
                  <a:pt x="22" y="202"/>
                  <a:pt x="44" y="189"/>
                  <a:pt x="62" y="174"/>
                </a:cubicBezTo>
                <a:cubicBezTo>
                  <a:pt x="80" y="159"/>
                  <a:pt x="95" y="139"/>
                  <a:pt x="110" y="124"/>
                </a:cubicBezTo>
                <a:cubicBezTo>
                  <a:pt x="125" y="109"/>
                  <a:pt x="134" y="94"/>
                  <a:pt x="152" y="82"/>
                </a:cubicBezTo>
                <a:cubicBezTo>
                  <a:pt x="170" y="70"/>
                  <a:pt x="202" y="61"/>
                  <a:pt x="218" y="52"/>
                </a:cubicBezTo>
                <a:cubicBezTo>
                  <a:pt x="234" y="43"/>
                  <a:pt x="241" y="35"/>
                  <a:pt x="248" y="26"/>
                </a:cubicBezTo>
                <a:cubicBezTo>
                  <a:pt x="255" y="17"/>
                  <a:pt x="256" y="5"/>
                  <a:pt x="258"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0" name="Freeform 142"/>
          <p:cNvSpPr>
            <a:spLocks noChangeAspect="1"/>
          </p:cNvSpPr>
          <p:nvPr/>
        </p:nvSpPr>
        <p:spPr bwMode="auto">
          <a:xfrm>
            <a:off x="7820025" y="2452688"/>
            <a:ext cx="28575" cy="14287"/>
          </a:xfrm>
          <a:custGeom>
            <a:avLst/>
            <a:gdLst>
              <a:gd name="T0" fmla="*/ 0 w 27"/>
              <a:gd name="T1" fmla="*/ 11 h 11"/>
              <a:gd name="T2" fmla="*/ 20 w 27"/>
              <a:gd name="T3" fmla="*/ 2 h 11"/>
              <a:gd name="T4" fmla="*/ 15 w 27"/>
              <a:gd name="T5" fmla="*/ 8 h 11"/>
              <a:gd name="T6" fmla="*/ 27 w 27"/>
              <a:gd name="T7" fmla="*/ 0 h 11"/>
              <a:gd name="T8" fmla="*/ 18 w 27"/>
              <a:gd name="T9" fmla="*/ 11 h 11"/>
            </a:gdLst>
            <a:ahLst/>
            <a:cxnLst>
              <a:cxn ang="0">
                <a:pos x="T0" y="T1"/>
              </a:cxn>
              <a:cxn ang="0">
                <a:pos x="T2" y="T3"/>
              </a:cxn>
              <a:cxn ang="0">
                <a:pos x="T4" y="T5"/>
              </a:cxn>
              <a:cxn ang="0">
                <a:pos x="T6" y="T7"/>
              </a:cxn>
              <a:cxn ang="0">
                <a:pos x="T8" y="T9"/>
              </a:cxn>
            </a:cxnLst>
            <a:rect l="0" t="0" r="r" b="b"/>
            <a:pathLst>
              <a:path w="27" h="11">
                <a:moveTo>
                  <a:pt x="0" y="11"/>
                </a:moveTo>
                <a:cubicBezTo>
                  <a:pt x="3" y="9"/>
                  <a:pt x="18" y="2"/>
                  <a:pt x="20" y="2"/>
                </a:cubicBezTo>
                <a:cubicBezTo>
                  <a:pt x="22" y="2"/>
                  <a:pt x="14" y="8"/>
                  <a:pt x="15" y="8"/>
                </a:cubicBezTo>
                <a:cubicBezTo>
                  <a:pt x="16" y="8"/>
                  <a:pt x="27" y="0"/>
                  <a:pt x="27" y="0"/>
                </a:cubicBezTo>
                <a:cubicBezTo>
                  <a:pt x="27" y="0"/>
                  <a:pt x="20" y="9"/>
                  <a:pt x="18" y="11"/>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1" name="Freeform 143"/>
          <p:cNvSpPr>
            <a:spLocks noChangeAspect="1"/>
          </p:cNvSpPr>
          <p:nvPr/>
        </p:nvSpPr>
        <p:spPr bwMode="auto">
          <a:xfrm>
            <a:off x="8024813" y="5373688"/>
            <a:ext cx="830262" cy="104775"/>
          </a:xfrm>
          <a:custGeom>
            <a:avLst/>
            <a:gdLst>
              <a:gd name="T0" fmla="*/ 0 w 827"/>
              <a:gd name="T1" fmla="*/ 27 h 101"/>
              <a:gd name="T2" fmla="*/ 51 w 827"/>
              <a:gd name="T3" fmla="*/ 32 h 101"/>
              <a:gd name="T4" fmla="*/ 99 w 827"/>
              <a:gd name="T5" fmla="*/ 20 h 101"/>
              <a:gd name="T6" fmla="*/ 187 w 827"/>
              <a:gd name="T7" fmla="*/ 52 h 101"/>
              <a:gd name="T8" fmla="*/ 327 w 827"/>
              <a:gd name="T9" fmla="*/ 88 h 101"/>
              <a:gd name="T10" fmla="*/ 455 w 827"/>
              <a:gd name="T11" fmla="*/ 100 h 101"/>
              <a:gd name="T12" fmla="*/ 567 w 827"/>
              <a:gd name="T13" fmla="*/ 92 h 101"/>
              <a:gd name="T14" fmla="*/ 615 w 827"/>
              <a:gd name="T15" fmla="*/ 84 h 101"/>
              <a:gd name="T16" fmla="*/ 683 w 827"/>
              <a:gd name="T17" fmla="*/ 88 h 101"/>
              <a:gd name="T18" fmla="*/ 751 w 827"/>
              <a:gd name="T19" fmla="*/ 68 h 101"/>
              <a:gd name="T20" fmla="*/ 791 w 827"/>
              <a:gd name="T21" fmla="*/ 40 h 101"/>
              <a:gd name="T22" fmla="*/ 827 w 82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7" h="101">
                <a:moveTo>
                  <a:pt x="0" y="27"/>
                </a:moveTo>
                <a:cubicBezTo>
                  <a:pt x="8" y="28"/>
                  <a:pt x="35" y="33"/>
                  <a:pt x="51" y="32"/>
                </a:cubicBezTo>
                <a:cubicBezTo>
                  <a:pt x="67" y="31"/>
                  <a:pt x="76" y="17"/>
                  <a:pt x="99" y="20"/>
                </a:cubicBezTo>
                <a:cubicBezTo>
                  <a:pt x="122" y="23"/>
                  <a:pt x="149" y="41"/>
                  <a:pt x="187" y="52"/>
                </a:cubicBezTo>
                <a:cubicBezTo>
                  <a:pt x="225" y="63"/>
                  <a:pt x="282" y="80"/>
                  <a:pt x="327" y="88"/>
                </a:cubicBezTo>
                <a:cubicBezTo>
                  <a:pt x="372" y="96"/>
                  <a:pt x="415" y="99"/>
                  <a:pt x="455" y="100"/>
                </a:cubicBezTo>
                <a:cubicBezTo>
                  <a:pt x="495" y="101"/>
                  <a:pt x="540" y="95"/>
                  <a:pt x="567" y="92"/>
                </a:cubicBezTo>
                <a:cubicBezTo>
                  <a:pt x="594" y="89"/>
                  <a:pt x="596" y="85"/>
                  <a:pt x="615" y="84"/>
                </a:cubicBezTo>
                <a:cubicBezTo>
                  <a:pt x="634" y="83"/>
                  <a:pt x="660" y="91"/>
                  <a:pt x="683" y="88"/>
                </a:cubicBezTo>
                <a:cubicBezTo>
                  <a:pt x="706" y="85"/>
                  <a:pt x="733" y="76"/>
                  <a:pt x="751" y="68"/>
                </a:cubicBezTo>
                <a:cubicBezTo>
                  <a:pt x="769" y="60"/>
                  <a:pt x="778" y="51"/>
                  <a:pt x="791" y="40"/>
                </a:cubicBezTo>
                <a:cubicBezTo>
                  <a:pt x="804" y="29"/>
                  <a:pt x="815" y="14"/>
                  <a:pt x="827"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2" name="Freeform 144"/>
          <p:cNvSpPr>
            <a:spLocks noChangeAspect="1"/>
          </p:cNvSpPr>
          <p:nvPr/>
        </p:nvSpPr>
        <p:spPr bwMode="auto">
          <a:xfrm>
            <a:off x="8291513" y="5649913"/>
            <a:ext cx="520700" cy="284162"/>
          </a:xfrm>
          <a:custGeom>
            <a:avLst/>
            <a:gdLst>
              <a:gd name="T0" fmla="*/ 435 w 453"/>
              <a:gd name="T1" fmla="*/ 0 h 248"/>
              <a:gd name="T2" fmla="*/ 443 w 453"/>
              <a:gd name="T3" fmla="*/ 24 h 248"/>
              <a:gd name="T4" fmla="*/ 449 w 453"/>
              <a:gd name="T5" fmla="*/ 58 h 248"/>
              <a:gd name="T6" fmla="*/ 453 w 453"/>
              <a:gd name="T7" fmla="*/ 88 h 248"/>
              <a:gd name="T8" fmla="*/ 450 w 453"/>
              <a:gd name="T9" fmla="*/ 130 h 248"/>
              <a:gd name="T10" fmla="*/ 437 w 453"/>
              <a:gd name="T11" fmla="*/ 161 h 248"/>
              <a:gd name="T12" fmla="*/ 415 w 453"/>
              <a:gd name="T13" fmla="*/ 174 h 248"/>
              <a:gd name="T14" fmla="*/ 371 w 453"/>
              <a:gd name="T15" fmla="*/ 181 h 248"/>
              <a:gd name="T16" fmla="*/ 319 w 453"/>
              <a:gd name="T17" fmla="*/ 192 h 248"/>
              <a:gd name="T18" fmla="*/ 266 w 453"/>
              <a:gd name="T19" fmla="*/ 212 h 248"/>
              <a:gd name="T20" fmla="*/ 222 w 453"/>
              <a:gd name="T21" fmla="*/ 226 h 248"/>
              <a:gd name="T22" fmla="*/ 172 w 453"/>
              <a:gd name="T23" fmla="*/ 235 h 248"/>
              <a:gd name="T24" fmla="*/ 117 w 453"/>
              <a:gd name="T25" fmla="*/ 246 h 248"/>
              <a:gd name="T26" fmla="*/ 59 w 453"/>
              <a:gd name="T27" fmla="*/ 246 h 248"/>
              <a:gd name="T28" fmla="*/ 20 w 453"/>
              <a:gd name="T29" fmla="*/ 238 h 248"/>
              <a:gd name="T30" fmla="*/ 2 w 453"/>
              <a:gd name="T31" fmla="*/ 201 h 248"/>
              <a:gd name="T32" fmla="*/ 10 w 453"/>
              <a:gd name="T33" fmla="*/ 175 h 248"/>
              <a:gd name="T34" fmla="*/ 36 w 453"/>
              <a:gd name="T35" fmla="*/ 147 h 248"/>
              <a:gd name="T36" fmla="*/ 96 w 453"/>
              <a:gd name="T37" fmla="*/ 124 h 248"/>
              <a:gd name="T38" fmla="*/ 133 w 453"/>
              <a:gd name="T39" fmla="*/ 101 h 248"/>
              <a:gd name="T40" fmla="*/ 175 w 453"/>
              <a:gd name="T41" fmla="*/ 68 h 248"/>
              <a:gd name="T42" fmla="*/ 203 w 453"/>
              <a:gd name="T43" fmla="*/ 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3" h="248">
                <a:moveTo>
                  <a:pt x="435" y="0"/>
                </a:moveTo>
                <a:cubicBezTo>
                  <a:pt x="436" y="4"/>
                  <a:pt x="441" y="14"/>
                  <a:pt x="443" y="24"/>
                </a:cubicBezTo>
                <a:cubicBezTo>
                  <a:pt x="445" y="34"/>
                  <a:pt x="447" y="47"/>
                  <a:pt x="449" y="58"/>
                </a:cubicBezTo>
                <a:cubicBezTo>
                  <a:pt x="451" y="69"/>
                  <a:pt x="453" y="76"/>
                  <a:pt x="453" y="88"/>
                </a:cubicBezTo>
                <a:cubicBezTo>
                  <a:pt x="453" y="100"/>
                  <a:pt x="453" y="118"/>
                  <a:pt x="450" y="130"/>
                </a:cubicBezTo>
                <a:cubicBezTo>
                  <a:pt x="447" y="142"/>
                  <a:pt x="443" y="154"/>
                  <a:pt x="437" y="161"/>
                </a:cubicBezTo>
                <a:cubicBezTo>
                  <a:pt x="431" y="168"/>
                  <a:pt x="426" y="171"/>
                  <a:pt x="415" y="174"/>
                </a:cubicBezTo>
                <a:cubicBezTo>
                  <a:pt x="404" y="177"/>
                  <a:pt x="387" y="178"/>
                  <a:pt x="371" y="181"/>
                </a:cubicBezTo>
                <a:cubicBezTo>
                  <a:pt x="355" y="184"/>
                  <a:pt x="336" y="186"/>
                  <a:pt x="319" y="192"/>
                </a:cubicBezTo>
                <a:cubicBezTo>
                  <a:pt x="301" y="198"/>
                  <a:pt x="282" y="206"/>
                  <a:pt x="266" y="212"/>
                </a:cubicBezTo>
                <a:cubicBezTo>
                  <a:pt x="251" y="218"/>
                  <a:pt x="238" y="222"/>
                  <a:pt x="222" y="226"/>
                </a:cubicBezTo>
                <a:cubicBezTo>
                  <a:pt x="206" y="230"/>
                  <a:pt x="190" y="231"/>
                  <a:pt x="172" y="235"/>
                </a:cubicBezTo>
                <a:cubicBezTo>
                  <a:pt x="155" y="239"/>
                  <a:pt x="135" y="244"/>
                  <a:pt x="117" y="246"/>
                </a:cubicBezTo>
                <a:cubicBezTo>
                  <a:pt x="99" y="248"/>
                  <a:pt x="75" y="247"/>
                  <a:pt x="59" y="246"/>
                </a:cubicBezTo>
                <a:cubicBezTo>
                  <a:pt x="44" y="245"/>
                  <a:pt x="30" y="245"/>
                  <a:pt x="20" y="238"/>
                </a:cubicBezTo>
                <a:cubicBezTo>
                  <a:pt x="10" y="230"/>
                  <a:pt x="3" y="211"/>
                  <a:pt x="2" y="201"/>
                </a:cubicBezTo>
                <a:cubicBezTo>
                  <a:pt x="0" y="190"/>
                  <a:pt x="4" y="184"/>
                  <a:pt x="10" y="175"/>
                </a:cubicBezTo>
                <a:cubicBezTo>
                  <a:pt x="15" y="167"/>
                  <a:pt x="21" y="155"/>
                  <a:pt x="36" y="147"/>
                </a:cubicBezTo>
                <a:cubicBezTo>
                  <a:pt x="51" y="138"/>
                  <a:pt x="80" y="132"/>
                  <a:pt x="96" y="124"/>
                </a:cubicBezTo>
                <a:cubicBezTo>
                  <a:pt x="112" y="116"/>
                  <a:pt x="120" y="110"/>
                  <a:pt x="133" y="101"/>
                </a:cubicBezTo>
                <a:cubicBezTo>
                  <a:pt x="146" y="92"/>
                  <a:pt x="163" y="81"/>
                  <a:pt x="175" y="68"/>
                </a:cubicBezTo>
                <a:cubicBezTo>
                  <a:pt x="187" y="55"/>
                  <a:pt x="197" y="32"/>
                  <a:pt x="203" y="22"/>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3" name="Freeform 145"/>
          <p:cNvSpPr>
            <a:spLocks noChangeAspect="1"/>
          </p:cNvSpPr>
          <p:nvPr/>
        </p:nvSpPr>
        <p:spPr bwMode="auto">
          <a:xfrm>
            <a:off x="8556625" y="5667375"/>
            <a:ext cx="246063" cy="42863"/>
          </a:xfrm>
          <a:custGeom>
            <a:avLst/>
            <a:gdLst>
              <a:gd name="T0" fmla="*/ 0 w 214"/>
              <a:gd name="T1" fmla="*/ 4 h 34"/>
              <a:gd name="T2" fmla="*/ 60 w 214"/>
              <a:gd name="T3" fmla="*/ 22 h 34"/>
              <a:gd name="T4" fmla="*/ 100 w 214"/>
              <a:gd name="T5" fmla="*/ 30 h 34"/>
              <a:gd name="T6" fmla="*/ 146 w 214"/>
              <a:gd name="T7" fmla="*/ 32 h 34"/>
              <a:gd name="T8" fmla="*/ 185 w 214"/>
              <a:gd name="T9" fmla="*/ 18 h 34"/>
              <a:gd name="T10" fmla="*/ 204 w 214"/>
              <a:gd name="T11" fmla="*/ 7 h 34"/>
              <a:gd name="T12" fmla="*/ 214 w 21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14" h="34">
                <a:moveTo>
                  <a:pt x="0" y="4"/>
                </a:moveTo>
                <a:cubicBezTo>
                  <a:pt x="10" y="7"/>
                  <a:pt x="43" y="18"/>
                  <a:pt x="60" y="22"/>
                </a:cubicBezTo>
                <a:cubicBezTo>
                  <a:pt x="77" y="26"/>
                  <a:pt x="86" y="28"/>
                  <a:pt x="100" y="30"/>
                </a:cubicBezTo>
                <a:cubicBezTo>
                  <a:pt x="114" y="32"/>
                  <a:pt x="132" y="34"/>
                  <a:pt x="146" y="32"/>
                </a:cubicBezTo>
                <a:cubicBezTo>
                  <a:pt x="160" y="30"/>
                  <a:pt x="176" y="22"/>
                  <a:pt x="185" y="18"/>
                </a:cubicBezTo>
                <a:cubicBezTo>
                  <a:pt x="195" y="14"/>
                  <a:pt x="199" y="9"/>
                  <a:pt x="204" y="7"/>
                </a:cubicBezTo>
                <a:cubicBezTo>
                  <a:pt x="208" y="4"/>
                  <a:pt x="212" y="1"/>
                  <a:pt x="214"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4" name="Freeform 146"/>
          <p:cNvSpPr>
            <a:spLocks noChangeAspect="1"/>
          </p:cNvSpPr>
          <p:nvPr/>
        </p:nvSpPr>
        <p:spPr bwMode="auto">
          <a:xfrm>
            <a:off x="7916863" y="5554663"/>
            <a:ext cx="542925" cy="228600"/>
          </a:xfrm>
          <a:custGeom>
            <a:avLst/>
            <a:gdLst>
              <a:gd name="T0" fmla="*/ 198 w 473"/>
              <a:gd name="T1" fmla="*/ 0 h 197"/>
              <a:gd name="T2" fmla="*/ 182 w 473"/>
              <a:gd name="T3" fmla="*/ 37 h 197"/>
              <a:gd name="T4" fmla="*/ 153 w 473"/>
              <a:gd name="T5" fmla="*/ 68 h 197"/>
              <a:gd name="T6" fmla="*/ 114 w 473"/>
              <a:gd name="T7" fmla="*/ 88 h 197"/>
              <a:gd name="T8" fmla="*/ 80 w 473"/>
              <a:gd name="T9" fmla="*/ 99 h 197"/>
              <a:gd name="T10" fmla="*/ 38 w 473"/>
              <a:gd name="T11" fmla="*/ 105 h 197"/>
              <a:gd name="T12" fmla="*/ 17 w 473"/>
              <a:gd name="T13" fmla="*/ 114 h 197"/>
              <a:gd name="T14" fmla="*/ 3 w 473"/>
              <a:gd name="T15" fmla="*/ 148 h 197"/>
              <a:gd name="T16" fmla="*/ 6 w 473"/>
              <a:gd name="T17" fmla="*/ 176 h 197"/>
              <a:gd name="T18" fmla="*/ 40 w 473"/>
              <a:gd name="T19" fmla="*/ 185 h 197"/>
              <a:gd name="T20" fmla="*/ 87 w 473"/>
              <a:gd name="T21" fmla="*/ 193 h 197"/>
              <a:gd name="T22" fmla="*/ 140 w 473"/>
              <a:gd name="T23" fmla="*/ 196 h 197"/>
              <a:gd name="T24" fmla="*/ 192 w 473"/>
              <a:gd name="T25" fmla="*/ 188 h 197"/>
              <a:gd name="T26" fmla="*/ 245 w 473"/>
              <a:gd name="T27" fmla="*/ 182 h 197"/>
              <a:gd name="T28" fmla="*/ 303 w 473"/>
              <a:gd name="T29" fmla="*/ 173 h 197"/>
              <a:gd name="T30" fmla="*/ 339 w 473"/>
              <a:gd name="T31" fmla="*/ 173 h 197"/>
              <a:gd name="T32" fmla="*/ 371 w 473"/>
              <a:gd name="T33" fmla="*/ 176 h 197"/>
              <a:gd name="T34" fmla="*/ 426 w 473"/>
              <a:gd name="T35" fmla="*/ 176 h 197"/>
              <a:gd name="T36" fmla="*/ 452 w 473"/>
              <a:gd name="T37" fmla="*/ 168 h 197"/>
              <a:gd name="T38" fmla="*/ 468 w 473"/>
              <a:gd name="T39" fmla="*/ 142 h 197"/>
              <a:gd name="T40" fmla="*/ 473 w 473"/>
              <a:gd name="T4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3" h="197">
                <a:moveTo>
                  <a:pt x="198" y="0"/>
                </a:moveTo>
                <a:cubicBezTo>
                  <a:pt x="193" y="12"/>
                  <a:pt x="190" y="26"/>
                  <a:pt x="182" y="37"/>
                </a:cubicBezTo>
                <a:cubicBezTo>
                  <a:pt x="174" y="48"/>
                  <a:pt x="164" y="60"/>
                  <a:pt x="153" y="68"/>
                </a:cubicBezTo>
                <a:cubicBezTo>
                  <a:pt x="142" y="77"/>
                  <a:pt x="126" y="82"/>
                  <a:pt x="114" y="88"/>
                </a:cubicBezTo>
                <a:cubicBezTo>
                  <a:pt x="101" y="94"/>
                  <a:pt x="92" y="97"/>
                  <a:pt x="80" y="99"/>
                </a:cubicBezTo>
                <a:cubicBezTo>
                  <a:pt x="67" y="102"/>
                  <a:pt x="48" y="103"/>
                  <a:pt x="38" y="105"/>
                </a:cubicBezTo>
                <a:cubicBezTo>
                  <a:pt x="27" y="107"/>
                  <a:pt x="22" y="107"/>
                  <a:pt x="17" y="114"/>
                </a:cubicBezTo>
                <a:cubicBezTo>
                  <a:pt x="11" y="120"/>
                  <a:pt x="5" y="137"/>
                  <a:pt x="3" y="148"/>
                </a:cubicBezTo>
                <a:cubicBezTo>
                  <a:pt x="2" y="158"/>
                  <a:pt x="0" y="170"/>
                  <a:pt x="6" y="176"/>
                </a:cubicBezTo>
                <a:cubicBezTo>
                  <a:pt x="12" y="182"/>
                  <a:pt x="27" y="182"/>
                  <a:pt x="40" y="185"/>
                </a:cubicBezTo>
                <a:cubicBezTo>
                  <a:pt x="53" y="188"/>
                  <a:pt x="71" y="191"/>
                  <a:pt x="87" y="193"/>
                </a:cubicBezTo>
                <a:cubicBezTo>
                  <a:pt x="104" y="195"/>
                  <a:pt x="122" y="197"/>
                  <a:pt x="140" y="196"/>
                </a:cubicBezTo>
                <a:cubicBezTo>
                  <a:pt x="157" y="195"/>
                  <a:pt x="175" y="189"/>
                  <a:pt x="192" y="188"/>
                </a:cubicBezTo>
                <a:cubicBezTo>
                  <a:pt x="210" y="186"/>
                  <a:pt x="227" y="184"/>
                  <a:pt x="245" y="182"/>
                </a:cubicBezTo>
                <a:cubicBezTo>
                  <a:pt x="263" y="180"/>
                  <a:pt x="287" y="175"/>
                  <a:pt x="303" y="173"/>
                </a:cubicBezTo>
                <a:cubicBezTo>
                  <a:pt x="318" y="171"/>
                  <a:pt x="328" y="173"/>
                  <a:pt x="339" y="173"/>
                </a:cubicBezTo>
                <a:cubicBezTo>
                  <a:pt x="351" y="173"/>
                  <a:pt x="357" y="176"/>
                  <a:pt x="371" y="176"/>
                </a:cubicBezTo>
                <a:cubicBezTo>
                  <a:pt x="385" y="176"/>
                  <a:pt x="413" y="177"/>
                  <a:pt x="426" y="176"/>
                </a:cubicBezTo>
                <a:cubicBezTo>
                  <a:pt x="439" y="175"/>
                  <a:pt x="445" y="173"/>
                  <a:pt x="452" y="168"/>
                </a:cubicBezTo>
                <a:cubicBezTo>
                  <a:pt x="459" y="162"/>
                  <a:pt x="465" y="152"/>
                  <a:pt x="468" y="142"/>
                </a:cubicBezTo>
                <a:cubicBezTo>
                  <a:pt x="471" y="132"/>
                  <a:pt x="472" y="113"/>
                  <a:pt x="473" y="105"/>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5" name="Freeform 147"/>
          <p:cNvSpPr>
            <a:spLocks noChangeAspect="1"/>
          </p:cNvSpPr>
          <p:nvPr/>
        </p:nvSpPr>
        <p:spPr bwMode="auto">
          <a:xfrm>
            <a:off x="8091488" y="5405438"/>
            <a:ext cx="6350" cy="139700"/>
          </a:xfrm>
          <a:custGeom>
            <a:avLst/>
            <a:gdLst>
              <a:gd name="T0" fmla="*/ 0 w 3"/>
              <a:gd name="T1" fmla="*/ 0 h 124"/>
              <a:gd name="T2" fmla="*/ 3 w 3"/>
              <a:gd name="T3" fmla="*/ 60 h 124"/>
              <a:gd name="T4" fmla="*/ 3 w 3"/>
              <a:gd name="T5" fmla="*/ 87 h 124"/>
              <a:gd name="T6" fmla="*/ 1 w 3"/>
              <a:gd name="T7" fmla="*/ 124 h 124"/>
            </a:gdLst>
            <a:ahLst/>
            <a:cxnLst>
              <a:cxn ang="0">
                <a:pos x="T0" y="T1"/>
              </a:cxn>
              <a:cxn ang="0">
                <a:pos x="T2" y="T3"/>
              </a:cxn>
              <a:cxn ang="0">
                <a:pos x="T4" y="T5"/>
              </a:cxn>
              <a:cxn ang="0">
                <a:pos x="T6" y="T7"/>
              </a:cxn>
            </a:cxnLst>
            <a:rect l="0" t="0" r="r" b="b"/>
            <a:pathLst>
              <a:path w="3" h="124">
                <a:moveTo>
                  <a:pt x="0" y="0"/>
                </a:moveTo>
                <a:cubicBezTo>
                  <a:pt x="1" y="23"/>
                  <a:pt x="3" y="46"/>
                  <a:pt x="3" y="60"/>
                </a:cubicBezTo>
                <a:cubicBezTo>
                  <a:pt x="3" y="74"/>
                  <a:pt x="3" y="76"/>
                  <a:pt x="3" y="87"/>
                </a:cubicBezTo>
                <a:cubicBezTo>
                  <a:pt x="3" y="98"/>
                  <a:pt x="1" y="116"/>
                  <a:pt x="1" y="124"/>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6" name="Freeform 148"/>
          <p:cNvSpPr>
            <a:spLocks noChangeAspect="1"/>
          </p:cNvSpPr>
          <p:nvPr/>
        </p:nvSpPr>
        <p:spPr bwMode="auto">
          <a:xfrm>
            <a:off x="8094663" y="5546725"/>
            <a:ext cx="309562" cy="58738"/>
          </a:xfrm>
          <a:custGeom>
            <a:avLst/>
            <a:gdLst>
              <a:gd name="T0" fmla="*/ 0 w 270"/>
              <a:gd name="T1" fmla="*/ 0 h 48"/>
              <a:gd name="T2" fmla="*/ 61 w 270"/>
              <a:gd name="T3" fmla="*/ 13 h 48"/>
              <a:gd name="T4" fmla="*/ 155 w 270"/>
              <a:gd name="T5" fmla="*/ 23 h 48"/>
              <a:gd name="T6" fmla="*/ 229 w 270"/>
              <a:gd name="T7" fmla="*/ 44 h 48"/>
              <a:gd name="T8" fmla="*/ 270 w 270"/>
              <a:gd name="T9" fmla="*/ 46 h 48"/>
            </a:gdLst>
            <a:ahLst/>
            <a:cxnLst>
              <a:cxn ang="0">
                <a:pos x="T0" y="T1"/>
              </a:cxn>
              <a:cxn ang="0">
                <a:pos x="T2" y="T3"/>
              </a:cxn>
              <a:cxn ang="0">
                <a:pos x="T4" y="T5"/>
              </a:cxn>
              <a:cxn ang="0">
                <a:pos x="T6" y="T7"/>
              </a:cxn>
              <a:cxn ang="0">
                <a:pos x="T8" y="T9"/>
              </a:cxn>
            </a:cxnLst>
            <a:rect l="0" t="0" r="r" b="b"/>
            <a:pathLst>
              <a:path w="270" h="48">
                <a:moveTo>
                  <a:pt x="0" y="0"/>
                </a:moveTo>
                <a:cubicBezTo>
                  <a:pt x="10" y="2"/>
                  <a:pt x="35" y="9"/>
                  <a:pt x="61" y="13"/>
                </a:cubicBezTo>
                <a:cubicBezTo>
                  <a:pt x="87" y="17"/>
                  <a:pt x="128" y="18"/>
                  <a:pt x="155" y="23"/>
                </a:cubicBezTo>
                <a:cubicBezTo>
                  <a:pt x="183" y="28"/>
                  <a:pt x="210" y="40"/>
                  <a:pt x="229" y="44"/>
                </a:cubicBezTo>
                <a:cubicBezTo>
                  <a:pt x="248" y="48"/>
                  <a:pt x="262" y="46"/>
                  <a:pt x="270" y="46"/>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7" name="Freeform 149"/>
          <p:cNvSpPr>
            <a:spLocks noChangeAspect="1"/>
          </p:cNvSpPr>
          <p:nvPr/>
        </p:nvSpPr>
        <p:spPr bwMode="auto">
          <a:xfrm>
            <a:off x="8799513" y="5440363"/>
            <a:ext cx="15875" cy="206375"/>
          </a:xfrm>
          <a:custGeom>
            <a:avLst/>
            <a:gdLst>
              <a:gd name="T0" fmla="*/ 1 w 13"/>
              <a:gd name="T1" fmla="*/ 0 h 180"/>
              <a:gd name="T2" fmla="*/ 2 w 13"/>
              <a:gd name="T3" fmla="*/ 67 h 180"/>
              <a:gd name="T4" fmla="*/ 13 w 13"/>
              <a:gd name="T5" fmla="*/ 180 h 180"/>
            </a:gdLst>
            <a:ahLst/>
            <a:cxnLst>
              <a:cxn ang="0">
                <a:pos x="T0" y="T1"/>
              </a:cxn>
              <a:cxn ang="0">
                <a:pos x="T2" y="T3"/>
              </a:cxn>
              <a:cxn ang="0">
                <a:pos x="T4" y="T5"/>
              </a:cxn>
            </a:cxnLst>
            <a:rect l="0" t="0" r="r" b="b"/>
            <a:pathLst>
              <a:path w="13" h="180">
                <a:moveTo>
                  <a:pt x="1" y="0"/>
                </a:moveTo>
                <a:cubicBezTo>
                  <a:pt x="1" y="12"/>
                  <a:pt x="0" y="37"/>
                  <a:pt x="2" y="67"/>
                </a:cubicBezTo>
                <a:cubicBezTo>
                  <a:pt x="4" y="97"/>
                  <a:pt x="11" y="157"/>
                  <a:pt x="13" y="180"/>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8" name="Freeform 150"/>
          <p:cNvSpPr>
            <a:spLocks noChangeAspect="1"/>
          </p:cNvSpPr>
          <p:nvPr/>
        </p:nvSpPr>
        <p:spPr bwMode="auto">
          <a:xfrm>
            <a:off x="8391525" y="5649913"/>
            <a:ext cx="419100" cy="28575"/>
          </a:xfrm>
          <a:custGeom>
            <a:avLst/>
            <a:gdLst>
              <a:gd name="T0" fmla="*/ 366 w 366"/>
              <a:gd name="T1" fmla="*/ 0 h 25"/>
              <a:gd name="T2" fmla="*/ 294 w 366"/>
              <a:gd name="T3" fmla="*/ 0 h 25"/>
              <a:gd name="T4" fmla="*/ 210 w 366"/>
              <a:gd name="T5" fmla="*/ 3 h 25"/>
              <a:gd name="T6" fmla="*/ 162 w 366"/>
              <a:gd name="T7" fmla="*/ 15 h 25"/>
              <a:gd name="T8" fmla="*/ 69 w 366"/>
              <a:gd name="T9" fmla="*/ 24 h 25"/>
              <a:gd name="T10" fmla="*/ 0 w 366"/>
              <a:gd name="T11" fmla="*/ 18 h 25"/>
            </a:gdLst>
            <a:ahLst/>
            <a:cxnLst>
              <a:cxn ang="0">
                <a:pos x="T0" y="T1"/>
              </a:cxn>
              <a:cxn ang="0">
                <a:pos x="T2" y="T3"/>
              </a:cxn>
              <a:cxn ang="0">
                <a:pos x="T4" y="T5"/>
              </a:cxn>
              <a:cxn ang="0">
                <a:pos x="T6" y="T7"/>
              </a:cxn>
              <a:cxn ang="0">
                <a:pos x="T8" y="T9"/>
              </a:cxn>
              <a:cxn ang="0">
                <a:pos x="T10" y="T11"/>
              </a:cxn>
            </a:cxnLst>
            <a:rect l="0" t="0" r="r" b="b"/>
            <a:pathLst>
              <a:path w="366" h="25">
                <a:moveTo>
                  <a:pt x="366" y="0"/>
                </a:moveTo>
                <a:cubicBezTo>
                  <a:pt x="354" y="0"/>
                  <a:pt x="320" y="0"/>
                  <a:pt x="294" y="0"/>
                </a:cubicBezTo>
                <a:cubicBezTo>
                  <a:pt x="268" y="0"/>
                  <a:pt x="232" y="1"/>
                  <a:pt x="210" y="3"/>
                </a:cubicBezTo>
                <a:cubicBezTo>
                  <a:pt x="188" y="5"/>
                  <a:pt x="185" y="12"/>
                  <a:pt x="162" y="15"/>
                </a:cubicBezTo>
                <a:cubicBezTo>
                  <a:pt x="139" y="18"/>
                  <a:pt x="96" y="23"/>
                  <a:pt x="69" y="24"/>
                </a:cubicBezTo>
                <a:cubicBezTo>
                  <a:pt x="42" y="25"/>
                  <a:pt x="10" y="19"/>
                  <a:pt x="0" y="18"/>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79" name="Freeform 151"/>
          <p:cNvSpPr>
            <a:spLocks noChangeAspect="1"/>
          </p:cNvSpPr>
          <p:nvPr/>
        </p:nvSpPr>
        <p:spPr bwMode="auto">
          <a:xfrm>
            <a:off x="8396288" y="5478463"/>
            <a:ext cx="23812" cy="192087"/>
          </a:xfrm>
          <a:custGeom>
            <a:avLst/>
            <a:gdLst>
              <a:gd name="T0" fmla="*/ 0 w 20"/>
              <a:gd name="T1" fmla="*/ 170 h 170"/>
              <a:gd name="T2" fmla="*/ 10 w 20"/>
              <a:gd name="T3" fmla="*/ 96 h 170"/>
              <a:gd name="T4" fmla="*/ 20 w 20"/>
              <a:gd name="T5" fmla="*/ 0 h 170"/>
            </a:gdLst>
            <a:ahLst/>
            <a:cxnLst>
              <a:cxn ang="0">
                <a:pos x="T0" y="T1"/>
              </a:cxn>
              <a:cxn ang="0">
                <a:pos x="T2" y="T3"/>
              </a:cxn>
              <a:cxn ang="0">
                <a:pos x="T4" y="T5"/>
              </a:cxn>
            </a:cxnLst>
            <a:rect l="0" t="0" r="r" b="b"/>
            <a:pathLst>
              <a:path w="20" h="170">
                <a:moveTo>
                  <a:pt x="0" y="170"/>
                </a:moveTo>
                <a:cubicBezTo>
                  <a:pt x="2" y="158"/>
                  <a:pt x="7" y="124"/>
                  <a:pt x="10" y="96"/>
                </a:cubicBezTo>
                <a:cubicBezTo>
                  <a:pt x="13" y="68"/>
                  <a:pt x="18" y="20"/>
                  <a:pt x="20" y="0"/>
                </a:cubicBez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80" name="AutoShape 152"/>
          <p:cNvSpPr>
            <a:spLocks noChangeAspect="1" noChangeArrowheads="1"/>
          </p:cNvSpPr>
          <p:nvPr/>
        </p:nvSpPr>
        <p:spPr bwMode="auto">
          <a:xfrm>
            <a:off x="6184900" y="3951288"/>
            <a:ext cx="1546225" cy="112712"/>
          </a:xfrm>
          <a:prstGeom prst="flowChartTerminator">
            <a:avLst/>
          </a:prstGeom>
          <a:solidFill>
            <a:srgbClr val="FFFF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81" name="AutoShape 153"/>
          <p:cNvSpPr>
            <a:spLocks noChangeAspect="1" noChangeArrowheads="1"/>
          </p:cNvSpPr>
          <p:nvPr/>
        </p:nvSpPr>
        <p:spPr bwMode="auto">
          <a:xfrm>
            <a:off x="6184900" y="4064000"/>
            <a:ext cx="1546225" cy="111125"/>
          </a:xfrm>
          <a:prstGeom prst="roundRect">
            <a:avLst>
              <a:gd name="adj" fmla="val 16667"/>
            </a:avLst>
          </a:prstGeom>
          <a:solidFill>
            <a:srgbClr val="FFFFFF">
              <a:alpha val="50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82" name="Freeform 154"/>
          <p:cNvSpPr>
            <a:spLocks noChangeAspect="1"/>
          </p:cNvSpPr>
          <p:nvPr/>
        </p:nvSpPr>
        <p:spPr bwMode="auto">
          <a:xfrm>
            <a:off x="6294438" y="3236913"/>
            <a:ext cx="1325562" cy="722312"/>
          </a:xfrm>
          <a:custGeom>
            <a:avLst/>
            <a:gdLst>
              <a:gd name="T0" fmla="*/ 337 w 688"/>
              <a:gd name="T1" fmla="*/ 3 h 389"/>
              <a:gd name="T2" fmla="*/ 423 w 688"/>
              <a:gd name="T3" fmla="*/ 5 h 389"/>
              <a:gd name="T4" fmla="*/ 511 w 688"/>
              <a:gd name="T5" fmla="*/ 31 h 389"/>
              <a:gd name="T6" fmla="*/ 585 w 688"/>
              <a:gd name="T7" fmla="*/ 79 h 389"/>
              <a:gd name="T8" fmla="*/ 637 w 688"/>
              <a:gd name="T9" fmla="*/ 131 h 389"/>
              <a:gd name="T10" fmla="*/ 673 w 688"/>
              <a:gd name="T11" fmla="*/ 191 h 389"/>
              <a:gd name="T12" fmla="*/ 685 w 688"/>
              <a:gd name="T13" fmla="*/ 241 h 389"/>
              <a:gd name="T14" fmla="*/ 683 w 688"/>
              <a:gd name="T15" fmla="*/ 299 h 389"/>
              <a:gd name="T16" fmla="*/ 653 w 688"/>
              <a:gd name="T17" fmla="*/ 347 h 389"/>
              <a:gd name="T18" fmla="*/ 605 w 688"/>
              <a:gd name="T19" fmla="*/ 375 h 389"/>
              <a:gd name="T20" fmla="*/ 549 w 688"/>
              <a:gd name="T21" fmla="*/ 387 h 389"/>
              <a:gd name="T22" fmla="*/ 391 w 688"/>
              <a:gd name="T23" fmla="*/ 387 h 389"/>
              <a:gd name="T24" fmla="*/ 277 w 688"/>
              <a:gd name="T25" fmla="*/ 387 h 389"/>
              <a:gd name="T26" fmla="*/ 99 w 688"/>
              <a:gd name="T27" fmla="*/ 383 h 389"/>
              <a:gd name="T28" fmla="*/ 39 w 688"/>
              <a:gd name="T29" fmla="*/ 355 h 389"/>
              <a:gd name="T30" fmla="*/ 9 w 688"/>
              <a:gd name="T31" fmla="*/ 321 h 389"/>
              <a:gd name="T32" fmla="*/ 1 w 688"/>
              <a:gd name="T33" fmla="*/ 267 h 389"/>
              <a:gd name="T34" fmla="*/ 5 w 688"/>
              <a:gd name="T35" fmla="*/ 207 h 389"/>
              <a:gd name="T36" fmla="*/ 29 w 688"/>
              <a:gd name="T37" fmla="*/ 159 h 389"/>
              <a:gd name="T38" fmla="*/ 77 w 688"/>
              <a:gd name="T39" fmla="*/ 97 h 389"/>
              <a:gd name="T40" fmla="*/ 125 w 688"/>
              <a:gd name="T41" fmla="*/ 55 h 389"/>
              <a:gd name="T42" fmla="*/ 175 w 688"/>
              <a:gd name="T43" fmla="*/ 29 h 389"/>
              <a:gd name="T44" fmla="*/ 255 w 688"/>
              <a:gd name="T45" fmla="*/ 5 h 389"/>
              <a:gd name="T46" fmla="*/ 337 w 688"/>
              <a:gd name="T4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389">
                <a:moveTo>
                  <a:pt x="337" y="3"/>
                </a:moveTo>
                <a:cubicBezTo>
                  <a:pt x="365" y="3"/>
                  <a:pt x="394" y="0"/>
                  <a:pt x="423" y="5"/>
                </a:cubicBezTo>
                <a:cubicBezTo>
                  <a:pt x="452" y="10"/>
                  <a:pt x="484" y="19"/>
                  <a:pt x="511" y="31"/>
                </a:cubicBezTo>
                <a:cubicBezTo>
                  <a:pt x="538" y="43"/>
                  <a:pt x="564" y="62"/>
                  <a:pt x="585" y="79"/>
                </a:cubicBezTo>
                <a:cubicBezTo>
                  <a:pt x="606" y="96"/>
                  <a:pt x="622" y="112"/>
                  <a:pt x="637" y="131"/>
                </a:cubicBezTo>
                <a:cubicBezTo>
                  <a:pt x="652" y="150"/>
                  <a:pt x="665" y="173"/>
                  <a:pt x="673" y="191"/>
                </a:cubicBezTo>
                <a:cubicBezTo>
                  <a:pt x="681" y="209"/>
                  <a:pt x="683" y="223"/>
                  <a:pt x="685" y="241"/>
                </a:cubicBezTo>
                <a:cubicBezTo>
                  <a:pt x="687" y="259"/>
                  <a:pt x="688" y="281"/>
                  <a:pt x="683" y="299"/>
                </a:cubicBezTo>
                <a:cubicBezTo>
                  <a:pt x="678" y="317"/>
                  <a:pt x="666" y="334"/>
                  <a:pt x="653" y="347"/>
                </a:cubicBezTo>
                <a:cubicBezTo>
                  <a:pt x="640" y="360"/>
                  <a:pt x="622" y="368"/>
                  <a:pt x="605" y="375"/>
                </a:cubicBezTo>
                <a:cubicBezTo>
                  <a:pt x="588" y="382"/>
                  <a:pt x="585" y="385"/>
                  <a:pt x="549" y="387"/>
                </a:cubicBezTo>
                <a:cubicBezTo>
                  <a:pt x="513" y="389"/>
                  <a:pt x="436" y="387"/>
                  <a:pt x="391" y="387"/>
                </a:cubicBezTo>
                <a:cubicBezTo>
                  <a:pt x="346" y="387"/>
                  <a:pt x="326" y="388"/>
                  <a:pt x="277" y="387"/>
                </a:cubicBezTo>
                <a:cubicBezTo>
                  <a:pt x="228" y="386"/>
                  <a:pt x="139" y="388"/>
                  <a:pt x="99" y="383"/>
                </a:cubicBezTo>
                <a:cubicBezTo>
                  <a:pt x="59" y="378"/>
                  <a:pt x="54" y="365"/>
                  <a:pt x="39" y="355"/>
                </a:cubicBezTo>
                <a:cubicBezTo>
                  <a:pt x="24" y="345"/>
                  <a:pt x="15" y="336"/>
                  <a:pt x="9" y="321"/>
                </a:cubicBezTo>
                <a:cubicBezTo>
                  <a:pt x="3" y="306"/>
                  <a:pt x="2" y="286"/>
                  <a:pt x="1" y="267"/>
                </a:cubicBezTo>
                <a:cubicBezTo>
                  <a:pt x="0" y="248"/>
                  <a:pt x="0" y="225"/>
                  <a:pt x="5" y="207"/>
                </a:cubicBezTo>
                <a:cubicBezTo>
                  <a:pt x="10" y="189"/>
                  <a:pt x="17" y="177"/>
                  <a:pt x="29" y="159"/>
                </a:cubicBezTo>
                <a:cubicBezTo>
                  <a:pt x="41" y="141"/>
                  <a:pt x="61" y="114"/>
                  <a:pt x="77" y="97"/>
                </a:cubicBezTo>
                <a:cubicBezTo>
                  <a:pt x="93" y="80"/>
                  <a:pt x="109" y="66"/>
                  <a:pt x="125" y="55"/>
                </a:cubicBezTo>
                <a:cubicBezTo>
                  <a:pt x="141" y="44"/>
                  <a:pt x="153" y="37"/>
                  <a:pt x="175" y="29"/>
                </a:cubicBezTo>
                <a:cubicBezTo>
                  <a:pt x="197" y="21"/>
                  <a:pt x="228" y="9"/>
                  <a:pt x="255" y="5"/>
                </a:cubicBezTo>
                <a:cubicBezTo>
                  <a:pt x="282" y="1"/>
                  <a:pt x="320" y="3"/>
                  <a:pt x="337" y="3"/>
                </a:cubicBezTo>
                <a:close/>
              </a:path>
            </a:pathLst>
          </a:custGeom>
          <a:solidFill>
            <a:srgbClr val="FFCC66"/>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nvGrpSpPr>
          <p:cNvPr id="60505" name="Group 155"/>
          <p:cNvGrpSpPr>
            <a:grpSpLocks noChangeAspect="1"/>
          </p:cNvGrpSpPr>
          <p:nvPr/>
        </p:nvGrpSpPr>
        <p:grpSpPr bwMode="auto">
          <a:xfrm>
            <a:off x="6578600" y="1855788"/>
            <a:ext cx="992188" cy="1160462"/>
            <a:chOff x="1200" y="480"/>
            <a:chExt cx="864" cy="1008"/>
          </a:xfrm>
        </p:grpSpPr>
        <p:sp>
          <p:nvSpPr>
            <p:cNvPr id="253084" name="Freeform 156"/>
            <p:cNvSpPr>
              <a:spLocks noChangeAspect="1"/>
            </p:cNvSpPr>
            <p:nvPr/>
          </p:nvSpPr>
          <p:spPr bwMode="auto">
            <a:xfrm>
              <a:off x="1344" y="480"/>
              <a:ext cx="576" cy="528"/>
            </a:xfrm>
            <a:custGeom>
              <a:avLst/>
              <a:gdLst>
                <a:gd name="T0" fmla="*/ 96 w 576"/>
                <a:gd name="T1" fmla="*/ 0 h 528"/>
                <a:gd name="T2" fmla="*/ 480 w 576"/>
                <a:gd name="T3" fmla="*/ 0 h 528"/>
                <a:gd name="T4" fmla="*/ 576 w 576"/>
                <a:gd name="T5" fmla="*/ 384 h 528"/>
                <a:gd name="T6" fmla="*/ 576 w 576"/>
                <a:gd name="T7" fmla="*/ 528 h 528"/>
                <a:gd name="T8" fmla="*/ 0 w 576"/>
                <a:gd name="T9" fmla="*/ 528 h 528"/>
                <a:gd name="T10" fmla="*/ 0 w 576"/>
                <a:gd name="T11" fmla="*/ 384 h 528"/>
                <a:gd name="T12" fmla="*/ 96 w 576"/>
                <a:gd name="T13" fmla="*/ 0 h 528"/>
              </a:gdLst>
              <a:ahLst/>
              <a:cxnLst>
                <a:cxn ang="0">
                  <a:pos x="T0" y="T1"/>
                </a:cxn>
                <a:cxn ang="0">
                  <a:pos x="T2" y="T3"/>
                </a:cxn>
                <a:cxn ang="0">
                  <a:pos x="T4" y="T5"/>
                </a:cxn>
                <a:cxn ang="0">
                  <a:pos x="T6" y="T7"/>
                </a:cxn>
                <a:cxn ang="0">
                  <a:pos x="T8" y="T9"/>
                </a:cxn>
                <a:cxn ang="0">
                  <a:pos x="T10" y="T11"/>
                </a:cxn>
                <a:cxn ang="0">
                  <a:pos x="T12" y="T13"/>
                </a:cxn>
              </a:cxnLst>
              <a:rect l="0" t="0" r="r" b="b"/>
              <a:pathLst>
                <a:path w="576" h="528">
                  <a:moveTo>
                    <a:pt x="96" y="0"/>
                  </a:moveTo>
                  <a:lnTo>
                    <a:pt x="480" y="0"/>
                  </a:lnTo>
                  <a:lnTo>
                    <a:pt x="576" y="384"/>
                  </a:lnTo>
                  <a:lnTo>
                    <a:pt x="576" y="528"/>
                  </a:lnTo>
                  <a:lnTo>
                    <a:pt x="0" y="528"/>
                  </a:lnTo>
                  <a:lnTo>
                    <a:pt x="0" y="384"/>
                  </a:lnTo>
                  <a:lnTo>
                    <a:pt x="96"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85" name="AutoShape 157"/>
            <p:cNvSpPr>
              <a:spLocks noChangeAspect="1" noChangeArrowheads="1"/>
            </p:cNvSpPr>
            <p:nvPr/>
          </p:nvSpPr>
          <p:spPr bwMode="auto">
            <a:xfrm>
              <a:off x="1248" y="1008"/>
              <a:ext cx="767" cy="480"/>
            </a:xfrm>
            <a:prstGeom prst="roundRect">
              <a:avLst>
                <a:gd name="adj" fmla="val 291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86" name="AutoShape 158"/>
            <p:cNvSpPr>
              <a:spLocks noChangeAspect="1" noChangeArrowheads="1"/>
            </p:cNvSpPr>
            <p:nvPr/>
          </p:nvSpPr>
          <p:spPr bwMode="auto">
            <a:xfrm>
              <a:off x="1200" y="985"/>
              <a:ext cx="864" cy="143"/>
            </a:xfrm>
            <a:prstGeom prst="roundRect">
              <a:avLst>
                <a:gd name="adj" fmla="val 16667"/>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87" name="Line 159"/>
            <p:cNvSpPr>
              <a:spLocks noChangeAspect="1" noChangeShapeType="1"/>
            </p:cNvSpPr>
            <p:nvPr/>
          </p:nvSpPr>
          <p:spPr bwMode="auto">
            <a:xfrm>
              <a:off x="1248" y="1391"/>
              <a:ext cx="76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506" name="Group 160"/>
          <p:cNvGrpSpPr>
            <a:grpSpLocks noChangeAspect="1"/>
          </p:cNvGrpSpPr>
          <p:nvPr/>
        </p:nvGrpSpPr>
        <p:grpSpPr bwMode="auto">
          <a:xfrm>
            <a:off x="6570663" y="4394200"/>
            <a:ext cx="995362" cy="993775"/>
            <a:chOff x="1200" y="2592"/>
            <a:chExt cx="864" cy="864"/>
          </a:xfrm>
        </p:grpSpPr>
        <p:sp>
          <p:nvSpPr>
            <p:cNvPr id="253089" name="AutoShape 161"/>
            <p:cNvSpPr>
              <a:spLocks noChangeAspect="1" noChangeArrowheads="1"/>
            </p:cNvSpPr>
            <p:nvPr/>
          </p:nvSpPr>
          <p:spPr bwMode="auto">
            <a:xfrm>
              <a:off x="1296" y="2736"/>
              <a:ext cx="671" cy="338"/>
            </a:xfrm>
            <a:prstGeom prst="roundRect">
              <a:avLst>
                <a:gd name="adj" fmla="val 0"/>
              </a:avLst>
            </a:prstGeom>
            <a:solidFill>
              <a:srgbClr val="FFFFFF">
                <a:alpha val="50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90" name="Freeform 162"/>
            <p:cNvSpPr>
              <a:spLocks noChangeAspect="1"/>
            </p:cNvSpPr>
            <p:nvPr/>
          </p:nvSpPr>
          <p:spPr bwMode="auto">
            <a:xfrm>
              <a:off x="1200" y="2592"/>
              <a:ext cx="864" cy="144"/>
            </a:xfrm>
            <a:custGeom>
              <a:avLst/>
              <a:gdLst>
                <a:gd name="T0" fmla="*/ 96 w 960"/>
                <a:gd name="T1" fmla="*/ 0 h 192"/>
                <a:gd name="T2" fmla="*/ 864 w 960"/>
                <a:gd name="T3" fmla="*/ 0 h 192"/>
                <a:gd name="T4" fmla="*/ 960 w 960"/>
                <a:gd name="T5" fmla="*/ 144 h 192"/>
                <a:gd name="T6" fmla="*/ 960 w 960"/>
                <a:gd name="T7" fmla="*/ 192 h 192"/>
                <a:gd name="T8" fmla="*/ 0 w 960"/>
                <a:gd name="T9" fmla="*/ 192 h 192"/>
                <a:gd name="T10" fmla="*/ 0 w 960"/>
                <a:gd name="T11" fmla="*/ 144 h 192"/>
                <a:gd name="T12" fmla="*/ 96 w 960"/>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960" h="192">
                  <a:moveTo>
                    <a:pt x="96" y="0"/>
                  </a:moveTo>
                  <a:lnTo>
                    <a:pt x="864" y="0"/>
                  </a:lnTo>
                  <a:lnTo>
                    <a:pt x="960" y="144"/>
                  </a:lnTo>
                  <a:lnTo>
                    <a:pt x="960" y="192"/>
                  </a:lnTo>
                  <a:lnTo>
                    <a:pt x="0" y="192"/>
                  </a:lnTo>
                  <a:lnTo>
                    <a:pt x="0" y="144"/>
                  </a:lnTo>
                  <a:lnTo>
                    <a:pt x="96" y="0"/>
                  </a:lnTo>
                  <a:close/>
                </a:path>
              </a:pathLst>
            </a:custGeom>
            <a:solidFill>
              <a:srgbClr val="FFFFFF">
                <a:alpha val="50000"/>
              </a:srgbClr>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91" name="AutoShape 163"/>
            <p:cNvSpPr>
              <a:spLocks noChangeAspect="1" noChangeArrowheads="1"/>
            </p:cNvSpPr>
            <p:nvPr/>
          </p:nvSpPr>
          <p:spPr bwMode="auto">
            <a:xfrm>
              <a:off x="1200" y="3072"/>
              <a:ext cx="864" cy="384"/>
            </a:xfrm>
            <a:prstGeom prst="roundRect">
              <a:avLst>
                <a:gd name="adj" fmla="val 2852"/>
              </a:avLst>
            </a:prstGeom>
            <a:solidFill>
              <a:srgbClr val="FFFFFF">
                <a:alpha val="50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507" name="Group 164"/>
          <p:cNvGrpSpPr>
            <a:grpSpLocks noChangeAspect="1"/>
          </p:cNvGrpSpPr>
          <p:nvPr/>
        </p:nvGrpSpPr>
        <p:grpSpPr bwMode="auto">
          <a:xfrm>
            <a:off x="7807325" y="2378075"/>
            <a:ext cx="133350" cy="109538"/>
            <a:chOff x="2273" y="839"/>
            <a:chExt cx="117" cy="94"/>
          </a:xfrm>
        </p:grpSpPr>
        <p:sp>
          <p:nvSpPr>
            <p:cNvPr id="253093" name="Freeform 165"/>
            <p:cNvSpPr>
              <a:spLocks noChangeAspect="1"/>
            </p:cNvSpPr>
            <p:nvPr/>
          </p:nvSpPr>
          <p:spPr bwMode="auto">
            <a:xfrm>
              <a:off x="2273" y="874"/>
              <a:ext cx="63" cy="59"/>
            </a:xfrm>
            <a:custGeom>
              <a:avLst/>
              <a:gdLst>
                <a:gd name="T0" fmla="*/ 0 w 63"/>
                <a:gd name="T1" fmla="*/ 13 h 58"/>
                <a:gd name="T2" fmla="*/ 19 w 63"/>
                <a:gd name="T3" fmla="*/ 1 h 58"/>
                <a:gd name="T4" fmla="*/ 39 w 63"/>
                <a:gd name="T5" fmla="*/ 7 h 58"/>
                <a:gd name="T6" fmla="*/ 45 w 63"/>
                <a:gd name="T7" fmla="*/ 13 h 58"/>
                <a:gd name="T8" fmla="*/ 51 w 63"/>
                <a:gd name="T9" fmla="*/ 22 h 58"/>
                <a:gd name="T10" fmla="*/ 61 w 63"/>
                <a:gd name="T11" fmla="*/ 36 h 58"/>
                <a:gd name="T12" fmla="*/ 61 w 63"/>
                <a:gd name="T13" fmla="*/ 46 h 58"/>
                <a:gd name="T14" fmla="*/ 55 w 63"/>
                <a:gd name="T15" fmla="*/ 54 h 58"/>
                <a:gd name="T16" fmla="*/ 46 w 63"/>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8">
                  <a:moveTo>
                    <a:pt x="0" y="13"/>
                  </a:moveTo>
                  <a:cubicBezTo>
                    <a:pt x="3" y="11"/>
                    <a:pt x="13" y="2"/>
                    <a:pt x="19" y="1"/>
                  </a:cubicBezTo>
                  <a:cubicBezTo>
                    <a:pt x="25" y="0"/>
                    <a:pt x="35" y="5"/>
                    <a:pt x="39" y="7"/>
                  </a:cubicBezTo>
                  <a:cubicBezTo>
                    <a:pt x="43" y="9"/>
                    <a:pt x="43" y="10"/>
                    <a:pt x="45" y="13"/>
                  </a:cubicBezTo>
                  <a:cubicBezTo>
                    <a:pt x="47" y="16"/>
                    <a:pt x="48" y="18"/>
                    <a:pt x="51" y="22"/>
                  </a:cubicBezTo>
                  <a:cubicBezTo>
                    <a:pt x="54" y="26"/>
                    <a:pt x="59" y="32"/>
                    <a:pt x="61" y="36"/>
                  </a:cubicBezTo>
                  <a:cubicBezTo>
                    <a:pt x="63" y="40"/>
                    <a:pt x="62" y="43"/>
                    <a:pt x="61" y="46"/>
                  </a:cubicBezTo>
                  <a:cubicBezTo>
                    <a:pt x="60" y="49"/>
                    <a:pt x="58" y="52"/>
                    <a:pt x="55" y="54"/>
                  </a:cubicBezTo>
                  <a:cubicBezTo>
                    <a:pt x="52" y="56"/>
                    <a:pt x="47" y="57"/>
                    <a:pt x="46" y="58"/>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94" name="Freeform 166"/>
            <p:cNvSpPr>
              <a:spLocks noChangeAspect="1"/>
            </p:cNvSpPr>
            <p:nvPr/>
          </p:nvSpPr>
          <p:spPr bwMode="auto">
            <a:xfrm>
              <a:off x="2325" y="839"/>
              <a:ext cx="65" cy="59"/>
            </a:xfrm>
            <a:custGeom>
              <a:avLst/>
              <a:gdLst>
                <a:gd name="T0" fmla="*/ 0 w 65"/>
                <a:gd name="T1" fmla="*/ 58 h 58"/>
                <a:gd name="T2" fmla="*/ 20 w 65"/>
                <a:gd name="T3" fmla="*/ 39 h 58"/>
                <a:gd name="T4" fmla="*/ 41 w 65"/>
                <a:gd name="T5" fmla="*/ 22 h 58"/>
                <a:gd name="T6" fmla="*/ 53 w 65"/>
                <a:gd name="T7" fmla="*/ 12 h 58"/>
                <a:gd name="T8" fmla="*/ 65 w 65"/>
                <a:gd name="T9" fmla="*/ 0 h 58"/>
              </a:gdLst>
              <a:ahLst/>
              <a:cxnLst>
                <a:cxn ang="0">
                  <a:pos x="T0" y="T1"/>
                </a:cxn>
                <a:cxn ang="0">
                  <a:pos x="T2" y="T3"/>
                </a:cxn>
                <a:cxn ang="0">
                  <a:pos x="T4" y="T5"/>
                </a:cxn>
                <a:cxn ang="0">
                  <a:pos x="T6" y="T7"/>
                </a:cxn>
                <a:cxn ang="0">
                  <a:pos x="T8" y="T9"/>
                </a:cxn>
              </a:cxnLst>
              <a:rect l="0" t="0" r="r" b="b"/>
              <a:pathLst>
                <a:path w="65" h="58">
                  <a:moveTo>
                    <a:pt x="0" y="58"/>
                  </a:moveTo>
                  <a:cubicBezTo>
                    <a:pt x="6" y="51"/>
                    <a:pt x="13" y="45"/>
                    <a:pt x="20" y="39"/>
                  </a:cubicBezTo>
                  <a:cubicBezTo>
                    <a:pt x="27" y="33"/>
                    <a:pt x="36" y="26"/>
                    <a:pt x="41" y="22"/>
                  </a:cubicBezTo>
                  <a:cubicBezTo>
                    <a:pt x="46" y="18"/>
                    <a:pt x="49" y="16"/>
                    <a:pt x="53" y="12"/>
                  </a:cubicBezTo>
                  <a:cubicBezTo>
                    <a:pt x="57" y="8"/>
                    <a:pt x="63" y="2"/>
                    <a:pt x="65" y="0"/>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grpSp>
        <p:nvGrpSpPr>
          <p:cNvPr id="60508" name="Group 167"/>
          <p:cNvGrpSpPr>
            <a:grpSpLocks noChangeAspect="1"/>
          </p:cNvGrpSpPr>
          <p:nvPr/>
        </p:nvGrpSpPr>
        <p:grpSpPr bwMode="auto">
          <a:xfrm>
            <a:off x="6858000" y="3740150"/>
            <a:ext cx="200025" cy="201613"/>
            <a:chOff x="1449" y="2022"/>
            <a:chExt cx="174" cy="177"/>
          </a:xfrm>
        </p:grpSpPr>
        <p:sp>
          <p:nvSpPr>
            <p:cNvPr id="253096" name="Freeform 168"/>
            <p:cNvSpPr>
              <a:spLocks noChangeAspect="1"/>
            </p:cNvSpPr>
            <p:nvPr/>
          </p:nvSpPr>
          <p:spPr bwMode="auto">
            <a:xfrm>
              <a:off x="1449" y="2022"/>
              <a:ext cx="174" cy="177"/>
            </a:xfrm>
            <a:custGeom>
              <a:avLst/>
              <a:gdLst>
                <a:gd name="T0" fmla="*/ 0 w 174"/>
                <a:gd name="T1" fmla="*/ 101 h 177"/>
                <a:gd name="T2" fmla="*/ 12 w 174"/>
                <a:gd name="T3" fmla="*/ 98 h 177"/>
                <a:gd name="T4" fmla="*/ 22 w 174"/>
                <a:gd name="T5" fmla="*/ 97 h 177"/>
                <a:gd name="T6" fmla="*/ 36 w 174"/>
                <a:gd name="T7" fmla="*/ 95 h 177"/>
                <a:gd name="T8" fmla="*/ 43 w 174"/>
                <a:gd name="T9" fmla="*/ 86 h 177"/>
                <a:gd name="T10" fmla="*/ 42 w 174"/>
                <a:gd name="T11" fmla="*/ 70 h 177"/>
                <a:gd name="T12" fmla="*/ 37 w 174"/>
                <a:gd name="T13" fmla="*/ 53 h 177"/>
                <a:gd name="T14" fmla="*/ 40 w 174"/>
                <a:gd name="T15" fmla="*/ 35 h 177"/>
                <a:gd name="T16" fmla="*/ 51 w 174"/>
                <a:gd name="T17" fmla="*/ 19 h 177"/>
                <a:gd name="T18" fmla="*/ 64 w 174"/>
                <a:gd name="T19" fmla="*/ 7 h 177"/>
                <a:gd name="T20" fmla="*/ 84 w 174"/>
                <a:gd name="T21" fmla="*/ 1 h 177"/>
                <a:gd name="T22" fmla="*/ 102 w 174"/>
                <a:gd name="T23" fmla="*/ 4 h 177"/>
                <a:gd name="T24" fmla="*/ 117 w 174"/>
                <a:gd name="T25" fmla="*/ 11 h 177"/>
                <a:gd name="T26" fmla="*/ 129 w 174"/>
                <a:gd name="T27" fmla="*/ 25 h 177"/>
                <a:gd name="T28" fmla="*/ 135 w 174"/>
                <a:gd name="T29" fmla="*/ 43 h 177"/>
                <a:gd name="T30" fmla="*/ 136 w 174"/>
                <a:gd name="T31" fmla="*/ 61 h 177"/>
                <a:gd name="T32" fmla="*/ 130 w 174"/>
                <a:gd name="T33" fmla="*/ 71 h 177"/>
                <a:gd name="T34" fmla="*/ 128 w 174"/>
                <a:gd name="T35" fmla="*/ 82 h 177"/>
                <a:gd name="T36" fmla="*/ 134 w 174"/>
                <a:gd name="T37" fmla="*/ 91 h 177"/>
                <a:gd name="T38" fmla="*/ 148 w 174"/>
                <a:gd name="T39" fmla="*/ 97 h 177"/>
                <a:gd name="T40" fmla="*/ 162 w 174"/>
                <a:gd name="T41" fmla="*/ 98 h 177"/>
                <a:gd name="T42" fmla="*/ 174 w 174"/>
                <a:gd name="T43" fmla="*/ 103 h 177"/>
                <a:gd name="T44" fmla="*/ 160 w 174"/>
                <a:gd name="T45" fmla="*/ 107 h 177"/>
                <a:gd name="T46" fmla="*/ 147 w 174"/>
                <a:gd name="T47" fmla="*/ 110 h 177"/>
                <a:gd name="T48" fmla="*/ 142 w 174"/>
                <a:gd name="T49" fmla="*/ 119 h 177"/>
                <a:gd name="T50" fmla="*/ 140 w 174"/>
                <a:gd name="T51" fmla="*/ 131 h 177"/>
                <a:gd name="T52" fmla="*/ 133 w 174"/>
                <a:gd name="T53" fmla="*/ 136 h 177"/>
                <a:gd name="T54" fmla="*/ 123 w 174"/>
                <a:gd name="T55" fmla="*/ 134 h 177"/>
                <a:gd name="T56" fmla="*/ 116 w 174"/>
                <a:gd name="T57" fmla="*/ 133 h 177"/>
                <a:gd name="T58" fmla="*/ 106 w 174"/>
                <a:gd name="T59" fmla="*/ 133 h 177"/>
                <a:gd name="T60" fmla="*/ 99 w 174"/>
                <a:gd name="T61" fmla="*/ 140 h 177"/>
                <a:gd name="T62" fmla="*/ 96 w 174"/>
                <a:gd name="T63" fmla="*/ 151 h 177"/>
                <a:gd name="T64" fmla="*/ 97 w 174"/>
                <a:gd name="T65" fmla="*/ 161 h 177"/>
                <a:gd name="T66" fmla="*/ 93 w 174"/>
                <a:gd name="T67" fmla="*/ 175 h 177"/>
                <a:gd name="T68" fmla="*/ 82 w 174"/>
                <a:gd name="T69" fmla="*/ 175 h 177"/>
                <a:gd name="T70" fmla="*/ 80 w 174"/>
                <a:gd name="T71" fmla="*/ 164 h 177"/>
                <a:gd name="T72" fmla="*/ 82 w 174"/>
                <a:gd name="T73" fmla="*/ 152 h 177"/>
                <a:gd name="T74" fmla="*/ 81 w 174"/>
                <a:gd name="T75" fmla="*/ 145 h 177"/>
                <a:gd name="T76" fmla="*/ 70 w 174"/>
                <a:gd name="T77" fmla="*/ 131 h 177"/>
                <a:gd name="T78" fmla="*/ 60 w 174"/>
                <a:gd name="T79" fmla="*/ 131 h 177"/>
                <a:gd name="T80" fmla="*/ 46 w 174"/>
                <a:gd name="T81" fmla="*/ 137 h 177"/>
                <a:gd name="T82" fmla="*/ 36 w 174"/>
                <a:gd name="T83" fmla="*/ 136 h 177"/>
                <a:gd name="T84" fmla="*/ 34 w 174"/>
                <a:gd name="T85" fmla="*/ 125 h 177"/>
                <a:gd name="T86" fmla="*/ 27 w 174"/>
                <a:gd name="T87" fmla="*/ 112 h 177"/>
                <a:gd name="T88" fmla="*/ 15 w 174"/>
                <a:gd name="T89" fmla="*/ 107 h 177"/>
                <a:gd name="T90" fmla="*/ 0 w 174"/>
                <a:gd name="T91" fmla="*/ 10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77">
                  <a:moveTo>
                    <a:pt x="0" y="101"/>
                  </a:moveTo>
                  <a:cubicBezTo>
                    <a:pt x="0" y="102"/>
                    <a:pt x="8" y="99"/>
                    <a:pt x="12" y="98"/>
                  </a:cubicBezTo>
                  <a:cubicBezTo>
                    <a:pt x="16" y="97"/>
                    <a:pt x="18" y="98"/>
                    <a:pt x="22" y="97"/>
                  </a:cubicBezTo>
                  <a:cubicBezTo>
                    <a:pt x="26" y="96"/>
                    <a:pt x="33" y="97"/>
                    <a:pt x="36" y="95"/>
                  </a:cubicBezTo>
                  <a:cubicBezTo>
                    <a:pt x="39" y="93"/>
                    <a:pt x="42" y="90"/>
                    <a:pt x="43" y="86"/>
                  </a:cubicBezTo>
                  <a:cubicBezTo>
                    <a:pt x="44" y="82"/>
                    <a:pt x="43" y="75"/>
                    <a:pt x="42" y="70"/>
                  </a:cubicBezTo>
                  <a:cubicBezTo>
                    <a:pt x="41" y="65"/>
                    <a:pt x="37" y="59"/>
                    <a:pt x="37" y="53"/>
                  </a:cubicBezTo>
                  <a:cubicBezTo>
                    <a:pt x="37" y="47"/>
                    <a:pt x="38" y="40"/>
                    <a:pt x="40" y="35"/>
                  </a:cubicBezTo>
                  <a:cubicBezTo>
                    <a:pt x="42" y="30"/>
                    <a:pt x="47" y="24"/>
                    <a:pt x="51" y="19"/>
                  </a:cubicBezTo>
                  <a:cubicBezTo>
                    <a:pt x="55" y="14"/>
                    <a:pt x="59" y="10"/>
                    <a:pt x="64" y="7"/>
                  </a:cubicBezTo>
                  <a:cubicBezTo>
                    <a:pt x="69" y="4"/>
                    <a:pt x="78" y="2"/>
                    <a:pt x="84" y="1"/>
                  </a:cubicBezTo>
                  <a:cubicBezTo>
                    <a:pt x="90" y="0"/>
                    <a:pt x="97" y="2"/>
                    <a:pt x="102" y="4"/>
                  </a:cubicBezTo>
                  <a:cubicBezTo>
                    <a:pt x="107" y="6"/>
                    <a:pt x="113" y="8"/>
                    <a:pt x="117" y="11"/>
                  </a:cubicBezTo>
                  <a:cubicBezTo>
                    <a:pt x="121" y="14"/>
                    <a:pt x="126" y="20"/>
                    <a:pt x="129" y="25"/>
                  </a:cubicBezTo>
                  <a:cubicBezTo>
                    <a:pt x="132" y="30"/>
                    <a:pt x="134" y="37"/>
                    <a:pt x="135" y="43"/>
                  </a:cubicBezTo>
                  <a:cubicBezTo>
                    <a:pt x="136" y="49"/>
                    <a:pt x="137" y="56"/>
                    <a:pt x="136" y="61"/>
                  </a:cubicBezTo>
                  <a:cubicBezTo>
                    <a:pt x="135" y="66"/>
                    <a:pt x="131" y="68"/>
                    <a:pt x="130" y="71"/>
                  </a:cubicBezTo>
                  <a:cubicBezTo>
                    <a:pt x="129" y="74"/>
                    <a:pt x="127" y="79"/>
                    <a:pt x="128" y="82"/>
                  </a:cubicBezTo>
                  <a:cubicBezTo>
                    <a:pt x="129" y="85"/>
                    <a:pt x="131" y="89"/>
                    <a:pt x="134" y="91"/>
                  </a:cubicBezTo>
                  <a:cubicBezTo>
                    <a:pt x="137" y="93"/>
                    <a:pt x="143" y="96"/>
                    <a:pt x="148" y="97"/>
                  </a:cubicBezTo>
                  <a:cubicBezTo>
                    <a:pt x="153" y="98"/>
                    <a:pt x="158" y="97"/>
                    <a:pt x="162" y="98"/>
                  </a:cubicBezTo>
                  <a:cubicBezTo>
                    <a:pt x="166" y="99"/>
                    <a:pt x="174" y="104"/>
                    <a:pt x="174" y="103"/>
                  </a:cubicBezTo>
                  <a:cubicBezTo>
                    <a:pt x="174" y="102"/>
                    <a:pt x="164" y="106"/>
                    <a:pt x="160" y="107"/>
                  </a:cubicBezTo>
                  <a:cubicBezTo>
                    <a:pt x="156" y="108"/>
                    <a:pt x="150" y="108"/>
                    <a:pt x="147" y="110"/>
                  </a:cubicBezTo>
                  <a:cubicBezTo>
                    <a:pt x="144" y="112"/>
                    <a:pt x="143" y="116"/>
                    <a:pt x="142" y="119"/>
                  </a:cubicBezTo>
                  <a:cubicBezTo>
                    <a:pt x="141" y="122"/>
                    <a:pt x="141" y="128"/>
                    <a:pt x="140" y="131"/>
                  </a:cubicBezTo>
                  <a:cubicBezTo>
                    <a:pt x="139" y="134"/>
                    <a:pt x="136" y="136"/>
                    <a:pt x="133" y="136"/>
                  </a:cubicBezTo>
                  <a:cubicBezTo>
                    <a:pt x="130" y="136"/>
                    <a:pt x="126" y="134"/>
                    <a:pt x="123" y="134"/>
                  </a:cubicBezTo>
                  <a:cubicBezTo>
                    <a:pt x="120" y="134"/>
                    <a:pt x="119" y="133"/>
                    <a:pt x="116" y="133"/>
                  </a:cubicBezTo>
                  <a:cubicBezTo>
                    <a:pt x="113" y="133"/>
                    <a:pt x="109" y="132"/>
                    <a:pt x="106" y="133"/>
                  </a:cubicBezTo>
                  <a:cubicBezTo>
                    <a:pt x="103" y="134"/>
                    <a:pt x="101" y="137"/>
                    <a:pt x="99" y="140"/>
                  </a:cubicBezTo>
                  <a:cubicBezTo>
                    <a:pt x="97" y="143"/>
                    <a:pt x="96" y="148"/>
                    <a:pt x="96" y="151"/>
                  </a:cubicBezTo>
                  <a:cubicBezTo>
                    <a:pt x="96" y="154"/>
                    <a:pt x="98" y="157"/>
                    <a:pt x="97" y="161"/>
                  </a:cubicBezTo>
                  <a:cubicBezTo>
                    <a:pt x="96" y="165"/>
                    <a:pt x="96" y="173"/>
                    <a:pt x="93" y="175"/>
                  </a:cubicBezTo>
                  <a:cubicBezTo>
                    <a:pt x="90" y="177"/>
                    <a:pt x="84" y="177"/>
                    <a:pt x="82" y="175"/>
                  </a:cubicBezTo>
                  <a:cubicBezTo>
                    <a:pt x="80" y="173"/>
                    <a:pt x="80" y="168"/>
                    <a:pt x="80" y="164"/>
                  </a:cubicBezTo>
                  <a:cubicBezTo>
                    <a:pt x="80" y="160"/>
                    <a:pt x="82" y="155"/>
                    <a:pt x="82" y="152"/>
                  </a:cubicBezTo>
                  <a:cubicBezTo>
                    <a:pt x="82" y="149"/>
                    <a:pt x="83" y="148"/>
                    <a:pt x="81" y="145"/>
                  </a:cubicBezTo>
                  <a:cubicBezTo>
                    <a:pt x="79" y="142"/>
                    <a:pt x="74" y="133"/>
                    <a:pt x="70" y="131"/>
                  </a:cubicBezTo>
                  <a:cubicBezTo>
                    <a:pt x="66" y="129"/>
                    <a:pt x="64" y="130"/>
                    <a:pt x="60" y="131"/>
                  </a:cubicBezTo>
                  <a:cubicBezTo>
                    <a:pt x="56" y="132"/>
                    <a:pt x="50" y="136"/>
                    <a:pt x="46" y="137"/>
                  </a:cubicBezTo>
                  <a:cubicBezTo>
                    <a:pt x="42" y="138"/>
                    <a:pt x="38" y="138"/>
                    <a:pt x="36" y="136"/>
                  </a:cubicBezTo>
                  <a:cubicBezTo>
                    <a:pt x="34" y="134"/>
                    <a:pt x="35" y="129"/>
                    <a:pt x="34" y="125"/>
                  </a:cubicBezTo>
                  <a:cubicBezTo>
                    <a:pt x="33" y="121"/>
                    <a:pt x="30" y="115"/>
                    <a:pt x="27" y="112"/>
                  </a:cubicBezTo>
                  <a:cubicBezTo>
                    <a:pt x="24" y="109"/>
                    <a:pt x="19" y="109"/>
                    <a:pt x="15" y="107"/>
                  </a:cubicBezTo>
                  <a:cubicBezTo>
                    <a:pt x="11" y="105"/>
                    <a:pt x="0" y="100"/>
                    <a:pt x="0" y="101"/>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97" name="Freeform 169"/>
            <p:cNvSpPr>
              <a:spLocks noChangeAspect="1"/>
            </p:cNvSpPr>
            <p:nvPr/>
          </p:nvSpPr>
          <p:spPr bwMode="auto">
            <a:xfrm>
              <a:off x="1519" y="2094"/>
              <a:ext cx="35" cy="46"/>
            </a:xfrm>
            <a:custGeom>
              <a:avLst/>
              <a:gdLst>
                <a:gd name="T0" fmla="*/ 20 w 43"/>
                <a:gd name="T1" fmla="*/ 58 h 59"/>
                <a:gd name="T2" fmla="*/ 14 w 43"/>
                <a:gd name="T3" fmla="*/ 47 h 59"/>
                <a:gd name="T4" fmla="*/ 7 w 43"/>
                <a:gd name="T5" fmla="*/ 34 h 59"/>
                <a:gd name="T6" fmla="*/ 2 w 43"/>
                <a:gd name="T7" fmla="*/ 23 h 59"/>
                <a:gd name="T8" fmla="*/ 1 w 43"/>
                <a:gd name="T9" fmla="*/ 10 h 59"/>
                <a:gd name="T10" fmla="*/ 10 w 43"/>
                <a:gd name="T11" fmla="*/ 2 h 59"/>
                <a:gd name="T12" fmla="*/ 22 w 43"/>
                <a:gd name="T13" fmla="*/ 2 h 59"/>
                <a:gd name="T14" fmla="*/ 35 w 43"/>
                <a:gd name="T15" fmla="*/ 2 h 59"/>
                <a:gd name="T16" fmla="*/ 43 w 43"/>
                <a:gd name="T17" fmla="*/ 14 h 59"/>
                <a:gd name="T18" fmla="*/ 37 w 43"/>
                <a:gd name="T19" fmla="*/ 29 h 59"/>
                <a:gd name="T20" fmla="*/ 34 w 43"/>
                <a:gd name="T21" fmla="*/ 35 h 59"/>
                <a:gd name="T22" fmla="*/ 29 w 43"/>
                <a:gd name="T23" fmla="*/ 43 h 59"/>
                <a:gd name="T24" fmla="*/ 20 w 43"/>
                <a:gd name="T2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9">
                  <a:moveTo>
                    <a:pt x="20" y="58"/>
                  </a:moveTo>
                  <a:cubicBezTo>
                    <a:pt x="18" y="59"/>
                    <a:pt x="16" y="51"/>
                    <a:pt x="14" y="47"/>
                  </a:cubicBezTo>
                  <a:cubicBezTo>
                    <a:pt x="12" y="43"/>
                    <a:pt x="9" y="38"/>
                    <a:pt x="7" y="34"/>
                  </a:cubicBezTo>
                  <a:cubicBezTo>
                    <a:pt x="5" y="30"/>
                    <a:pt x="3" y="27"/>
                    <a:pt x="2" y="23"/>
                  </a:cubicBezTo>
                  <a:cubicBezTo>
                    <a:pt x="1" y="19"/>
                    <a:pt x="0" y="13"/>
                    <a:pt x="1" y="10"/>
                  </a:cubicBezTo>
                  <a:cubicBezTo>
                    <a:pt x="2" y="7"/>
                    <a:pt x="7" y="3"/>
                    <a:pt x="10" y="2"/>
                  </a:cubicBezTo>
                  <a:cubicBezTo>
                    <a:pt x="13" y="1"/>
                    <a:pt x="18" y="2"/>
                    <a:pt x="22" y="2"/>
                  </a:cubicBezTo>
                  <a:cubicBezTo>
                    <a:pt x="26" y="2"/>
                    <a:pt x="32" y="0"/>
                    <a:pt x="35" y="2"/>
                  </a:cubicBezTo>
                  <a:cubicBezTo>
                    <a:pt x="38" y="4"/>
                    <a:pt x="43" y="10"/>
                    <a:pt x="43" y="14"/>
                  </a:cubicBezTo>
                  <a:cubicBezTo>
                    <a:pt x="43" y="18"/>
                    <a:pt x="38" y="26"/>
                    <a:pt x="37" y="29"/>
                  </a:cubicBezTo>
                  <a:cubicBezTo>
                    <a:pt x="36" y="32"/>
                    <a:pt x="35" y="33"/>
                    <a:pt x="34" y="35"/>
                  </a:cubicBezTo>
                  <a:cubicBezTo>
                    <a:pt x="33" y="37"/>
                    <a:pt x="31" y="39"/>
                    <a:pt x="29" y="43"/>
                  </a:cubicBezTo>
                  <a:cubicBezTo>
                    <a:pt x="27" y="47"/>
                    <a:pt x="22" y="55"/>
                    <a:pt x="20" y="58"/>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sp>
        <p:nvSpPr>
          <p:cNvPr id="253098" name="AutoShape 170"/>
          <p:cNvSpPr>
            <a:spLocks noChangeAspect="1" noChangeArrowheads="1"/>
          </p:cNvSpPr>
          <p:nvPr/>
        </p:nvSpPr>
        <p:spPr bwMode="auto">
          <a:xfrm flipV="1">
            <a:off x="6792913" y="2911475"/>
            <a:ext cx="549275" cy="2200275"/>
          </a:xfrm>
          <a:prstGeom prst="triangle">
            <a:avLst>
              <a:gd name="adj" fmla="val 50000"/>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099" name="Freeform 171"/>
          <p:cNvSpPr>
            <a:spLocks noChangeAspect="1"/>
          </p:cNvSpPr>
          <p:nvPr/>
        </p:nvSpPr>
        <p:spPr bwMode="auto">
          <a:xfrm>
            <a:off x="6405563" y="3346450"/>
            <a:ext cx="1104900" cy="612775"/>
          </a:xfrm>
          <a:custGeom>
            <a:avLst/>
            <a:gdLst>
              <a:gd name="T0" fmla="*/ 337 w 688"/>
              <a:gd name="T1" fmla="*/ 3 h 389"/>
              <a:gd name="T2" fmla="*/ 423 w 688"/>
              <a:gd name="T3" fmla="*/ 5 h 389"/>
              <a:gd name="T4" fmla="*/ 511 w 688"/>
              <a:gd name="T5" fmla="*/ 31 h 389"/>
              <a:gd name="T6" fmla="*/ 585 w 688"/>
              <a:gd name="T7" fmla="*/ 79 h 389"/>
              <a:gd name="T8" fmla="*/ 637 w 688"/>
              <a:gd name="T9" fmla="*/ 131 h 389"/>
              <a:gd name="T10" fmla="*/ 673 w 688"/>
              <a:gd name="T11" fmla="*/ 191 h 389"/>
              <a:gd name="T12" fmla="*/ 685 w 688"/>
              <a:gd name="T13" fmla="*/ 241 h 389"/>
              <a:gd name="T14" fmla="*/ 683 w 688"/>
              <a:gd name="T15" fmla="*/ 299 h 389"/>
              <a:gd name="T16" fmla="*/ 653 w 688"/>
              <a:gd name="T17" fmla="*/ 347 h 389"/>
              <a:gd name="T18" fmla="*/ 605 w 688"/>
              <a:gd name="T19" fmla="*/ 375 h 389"/>
              <a:gd name="T20" fmla="*/ 549 w 688"/>
              <a:gd name="T21" fmla="*/ 387 h 389"/>
              <a:gd name="T22" fmla="*/ 391 w 688"/>
              <a:gd name="T23" fmla="*/ 387 h 389"/>
              <a:gd name="T24" fmla="*/ 277 w 688"/>
              <a:gd name="T25" fmla="*/ 387 h 389"/>
              <a:gd name="T26" fmla="*/ 99 w 688"/>
              <a:gd name="T27" fmla="*/ 383 h 389"/>
              <a:gd name="T28" fmla="*/ 39 w 688"/>
              <a:gd name="T29" fmla="*/ 355 h 389"/>
              <a:gd name="T30" fmla="*/ 9 w 688"/>
              <a:gd name="T31" fmla="*/ 321 h 389"/>
              <a:gd name="T32" fmla="*/ 1 w 688"/>
              <a:gd name="T33" fmla="*/ 267 h 389"/>
              <a:gd name="T34" fmla="*/ 5 w 688"/>
              <a:gd name="T35" fmla="*/ 207 h 389"/>
              <a:gd name="T36" fmla="*/ 29 w 688"/>
              <a:gd name="T37" fmla="*/ 159 h 389"/>
              <a:gd name="T38" fmla="*/ 77 w 688"/>
              <a:gd name="T39" fmla="*/ 97 h 389"/>
              <a:gd name="T40" fmla="*/ 125 w 688"/>
              <a:gd name="T41" fmla="*/ 55 h 389"/>
              <a:gd name="T42" fmla="*/ 175 w 688"/>
              <a:gd name="T43" fmla="*/ 29 h 389"/>
              <a:gd name="T44" fmla="*/ 255 w 688"/>
              <a:gd name="T45" fmla="*/ 5 h 389"/>
              <a:gd name="T46" fmla="*/ 337 w 688"/>
              <a:gd name="T4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389">
                <a:moveTo>
                  <a:pt x="337" y="3"/>
                </a:moveTo>
                <a:cubicBezTo>
                  <a:pt x="365" y="3"/>
                  <a:pt x="394" y="0"/>
                  <a:pt x="423" y="5"/>
                </a:cubicBezTo>
                <a:cubicBezTo>
                  <a:pt x="452" y="10"/>
                  <a:pt x="484" y="19"/>
                  <a:pt x="511" y="31"/>
                </a:cubicBezTo>
                <a:cubicBezTo>
                  <a:pt x="538" y="43"/>
                  <a:pt x="564" y="62"/>
                  <a:pt x="585" y="79"/>
                </a:cubicBezTo>
                <a:cubicBezTo>
                  <a:pt x="606" y="96"/>
                  <a:pt x="622" y="112"/>
                  <a:pt x="637" y="131"/>
                </a:cubicBezTo>
                <a:cubicBezTo>
                  <a:pt x="652" y="150"/>
                  <a:pt x="665" y="173"/>
                  <a:pt x="673" y="191"/>
                </a:cubicBezTo>
                <a:cubicBezTo>
                  <a:pt x="681" y="209"/>
                  <a:pt x="683" y="223"/>
                  <a:pt x="685" y="241"/>
                </a:cubicBezTo>
                <a:cubicBezTo>
                  <a:pt x="687" y="259"/>
                  <a:pt x="688" y="281"/>
                  <a:pt x="683" y="299"/>
                </a:cubicBezTo>
                <a:cubicBezTo>
                  <a:pt x="678" y="317"/>
                  <a:pt x="666" y="334"/>
                  <a:pt x="653" y="347"/>
                </a:cubicBezTo>
                <a:cubicBezTo>
                  <a:pt x="640" y="360"/>
                  <a:pt x="622" y="368"/>
                  <a:pt x="605" y="375"/>
                </a:cubicBezTo>
                <a:cubicBezTo>
                  <a:pt x="588" y="382"/>
                  <a:pt x="585" y="385"/>
                  <a:pt x="549" y="387"/>
                </a:cubicBezTo>
                <a:cubicBezTo>
                  <a:pt x="513" y="389"/>
                  <a:pt x="436" y="387"/>
                  <a:pt x="391" y="387"/>
                </a:cubicBezTo>
                <a:cubicBezTo>
                  <a:pt x="346" y="387"/>
                  <a:pt x="326" y="388"/>
                  <a:pt x="277" y="387"/>
                </a:cubicBezTo>
                <a:cubicBezTo>
                  <a:pt x="228" y="386"/>
                  <a:pt x="139" y="388"/>
                  <a:pt x="99" y="383"/>
                </a:cubicBezTo>
                <a:cubicBezTo>
                  <a:pt x="59" y="378"/>
                  <a:pt x="54" y="365"/>
                  <a:pt x="39" y="355"/>
                </a:cubicBezTo>
                <a:cubicBezTo>
                  <a:pt x="24" y="345"/>
                  <a:pt x="15" y="336"/>
                  <a:pt x="9" y="321"/>
                </a:cubicBezTo>
                <a:cubicBezTo>
                  <a:pt x="3" y="306"/>
                  <a:pt x="2" y="286"/>
                  <a:pt x="1" y="267"/>
                </a:cubicBezTo>
                <a:cubicBezTo>
                  <a:pt x="0" y="248"/>
                  <a:pt x="0" y="225"/>
                  <a:pt x="5" y="207"/>
                </a:cubicBezTo>
                <a:cubicBezTo>
                  <a:pt x="10" y="189"/>
                  <a:pt x="17" y="177"/>
                  <a:pt x="29" y="159"/>
                </a:cubicBezTo>
                <a:cubicBezTo>
                  <a:pt x="41" y="141"/>
                  <a:pt x="61" y="114"/>
                  <a:pt x="77" y="97"/>
                </a:cubicBezTo>
                <a:cubicBezTo>
                  <a:pt x="93" y="80"/>
                  <a:pt x="109" y="66"/>
                  <a:pt x="125" y="55"/>
                </a:cubicBezTo>
                <a:cubicBezTo>
                  <a:pt x="141" y="44"/>
                  <a:pt x="153" y="37"/>
                  <a:pt x="175" y="29"/>
                </a:cubicBezTo>
                <a:cubicBezTo>
                  <a:pt x="197" y="21"/>
                  <a:pt x="228" y="9"/>
                  <a:pt x="255" y="5"/>
                </a:cubicBezTo>
                <a:cubicBezTo>
                  <a:pt x="282" y="1"/>
                  <a:pt x="320" y="3"/>
                  <a:pt x="337" y="3"/>
                </a:cubicBezTo>
                <a:close/>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00" name="Freeform 172"/>
          <p:cNvSpPr>
            <a:spLocks noChangeAspect="1"/>
          </p:cNvSpPr>
          <p:nvPr/>
        </p:nvSpPr>
        <p:spPr bwMode="auto">
          <a:xfrm>
            <a:off x="6515100" y="3451225"/>
            <a:ext cx="885825" cy="500063"/>
          </a:xfrm>
          <a:custGeom>
            <a:avLst/>
            <a:gdLst>
              <a:gd name="T0" fmla="*/ 337 w 688"/>
              <a:gd name="T1" fmla="*/ 3 h 389"/>
              <a:gd name="T2" fmla="*/ 423 w 688"/>
              <a:gd name="T3" fmla="*/ 5 h 389"/>
              <a:gd name="T4" fmla="*/ 511 w 688"/>
              <a:gd name="T5" fmla="*/ 31 h 389"/>
              <a:gd name="T6" fmla="*/ 585 w 688"/>
              <a:gd name="T7" fmla="*/ 79 h 389"/>
              <a:gd name="T8" fmla="*/ 637 w 688"/>
              <a:gd name="T9" fmla="*/ 131 h 389"/>
              <a:gd name="T10" fmla="*/ 673 w 688"/>
              <a:gd name="T11" fmla="*/ 191 h 389"/>
              <a:gd name="T12" fmla="*/ 685 w 688"/>
              <a:gd name="T13" fmla="*/ 241 h 389"/>
              <a:gd name="T14" fmla="*/ 683 w 688"/>
              <a:gd name="T15" fmla="*/ 299 h 389"/>
              <a:gd name="T16" fmla="*/ 653 w 688"/>
              <a:gd name="T17" fmla="*/ 347 h 389"/>
              <a:gd name="T18" fmla="*/ 605 w 688"/>
              <a:gd name="T19" fmla="*/ 375 h 389"/>
              <a:gd name="T20" fmla="*/ 549 w 688"/>
              <a:gd name="T21" fmla="*/ 387 h 389"/>
              <a:gd name="T22" fmla="*/ 391 w 688"/>
              <a:gd name="T23" fmla="*/ 387 h 389"/>
              <a:gd name="T24" fmla="*/ 277 w 688"/>
              <a:gd name="T25" fmla="*/ 387 h 389"/>
              <a:gd name="T26" fmla="*/ 99 w 688"/>
              <a:gd name="T27" fmla="*/ 383 h 389"/>
              <a:gd name="T28" fmla="*/ 39 w 688"/>
              <a:gd name="T29" fmla="*/ 355 h 389"/>
              <a:gd name="T30" fmla="*/ 9 w 688"/>
              <a:gd name="T31" fmla="*/ 321 h 389"/>
              <a:gd name="T32" fmla="*/ 1 w 688"/>
              <a:gd name="T33" fmla="*/ 267 h 389"/>
              <a:gd name="T34" fmla="*/ 5 w 688"/>
              <a:gd name="T35" fmla="*/ 207 h 389"/>
              <a:gd name="T36" fmla="*/ 29 w 688"/>
              <a:gd name="T37" fmla="*/ 159 h 389"/>
              <a:gd name="T38" fmla="*/ 77 w 688"/>
              <a:gd name="T39" fmla="*/ 97 h 389"/>
              <a:gd name="T40" fmla="*/ 125 w 688"/>
              <a:gd name="T41" fmla="*/ 55 h 389"/>
              <a:gd name="T42" fmla="*/ 175 w 688"/>
              <a:gd name="T43" fmla="*/ 29 h 389"/>
              <a:gd name="T44" fmla="*/ 255 w 688"/>
              <a:gd name="T45" fmla="*/ 5 h 389"/>
              <a:gd name="T46" fmla="*/ 337 w 688"/>
              <a:gd name="T4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8" h="389">
                <a:moveTo>
                  <a:pt x="337" y="3"/>
                </a:moveTo>
                <a:cubicBezTo>
                  <a:pt x="365" y="3"/>
                  <a:pt x="394" y="0"/>
                  <a:pt x="423" y="5"/>
                </a:cubicBezTo>
                <a:cubicBezTo>
                  <a:pt x="452" y="10"/>
                  <a:pt x="484" y="19"/>
                  <a:pt x="511" y="31"/>
                </a:cubicBezTo>
                <a:cubicBezTo>
                  <a:pt x="538" y="43"/>
                  <a:pt x="564" y="62"/>
                  <a:pt x="585" y="79"/>
                </a:cubicBezTo>
                <a:cubicBezTo>
                  <a:pt x="606" y="96"/>
                  <a:pt x="622" y="112"/>
                  <a:pt x="637" y="131"/>
                </a:cubicBezTo>
                <a:cubicBezTo>
                  <a:pt x="652" y="150"/>
                  <a:pt x="665" y="173"/>
                  <a:pt x="673" y="191"/>
                </a:cubicBezTo>
                <a:cubicBezTo>
                  <a:pt x="681" y="209"/>
                  <a:pt x="683" y="223"/>
                  <a:pt x="685" y="241"/>
                </a:cubicBezTo>
                <a:cubicBezTo>
                  <a:pt x="687" y="259"/>
                  <a:pt x="688" y="281"/>
                  <a:pt x="683" y="299"/>
                </a:cubicBezTo>
                <a:cubicBezTo>
                  <a:pt x="678" y="317"/>
                  <a:pt x="666" y="334"/>
                  <a:pt x="653" y="347"/>
                </a:cubicBezTo>
                <a:cubicBezTo>
                  <a:pt x="640" y="360"/>
                  <a:pt x="622" y="368"/>
                  <a:pt x="605" y="375"/>
                </a:cubicBezTo>
                <a:cubicBezTo>
                  <a:pt x="588" y="382"/>
                  <a:pt x="585" y="385"/>
                  <a:pt x="549" y="387"/>
                </a:cubicBezTo>
                <a:cubicBezTo>
                  <a:pt x="513" y="389"/>
                  <a:pt x="436" y="387"/>
                  <a:pt x="391" y="387"/>
                </a:cubicBezTo>
                <a:cubicBezTo>
                  <a:pt x="346" y="387"/>
                  <a:pt x="326" y="388"/>
                  <a:pt x="277" y="387"/>
                </a:cubicBezTo>
                <a:cubicBezTo>
                  <a:pt x="228" y="386"/>
                  <a:pt x="139" y="388"/>
                  <a:pt x="99" y="383"/>
                </a:cubicBezTo>
                <a:cubicBezTo>
                  <a:pt x="59" y="378"/>
                  <a:pt x="54" y="365"/>
                  <a:pt x="39" y="355"/>
                </a:cubicBezTo>
                <a:cubicBezTo>
                  <a:pt x="24" y="345"/>
                  <a:pt x="15" y="336"/>
                  <a:pt x="9" y="321"/>
                </a:cubicBezTo>
                <a:cubicBezTo>
                  <a:pt x="3" y="306"/>
                  <a:pt x="2" y="286"/>
                  <a:pt x="1" y="267"/>
                </a:cubicBezTo>
                <a:cubicBezTo>
                  <a:pt x="0" y="248"/>
                  <a:pt x="0" y="225"/>
                  <a:pt x="5" y="207"/>
                </a:cubicBezTo>
                <a:cubicBezTo>
                  <a:pt x="10" y="189"/>
                  <a:pt x="17" y="177"/>
                  <a:pt x="29" y="159"/>
                </a:cubicBezTo>
                <a:cubicBezTo>
                  <a:pt x="41" y="141"/>
                  <a:pt x="61" y="114"/>
                  <a:pt x="77" y="97"/>
                </a:cubicBezTo>
                <a:cubicBezTo>
                  <a:pt x="93" y="80"/>
                  <a:pt x="109" y="66"/>
                  <a:pt x="125" y="55"/>
                </a:cubicBezTo>
                <a:cubicBezTo>
                  <a:pt x="141" y="44"/>
                  <a:pt x="153" y="37"/>
                  <a:pt x="175" y="29"/>
                </a:cubicBezTo>
                <a:cubicBezTo>
                  <a:pt x="197" y="21"/>
                  <a:pt x="228" y="9"/>
                  <a:pt x="255" y="5"/>
                </a:cubicBezTo>
                <a:cubicBezTo>
                  <a:pt x="282" y="1"/>
                  <a:pt x="320" y="3"/>
                  <a:pt x="337" y="3"/>
                </a:cubicBezTo>
                <a:close/>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01" name="Rectangle 173"/>
          <p:cNvSpPr>
            <a:spLocks noChangeAspect="1" noChangeArrowheads="1"/>
          </p:cNvSpPr>
          <p:nvPr/>
        </p:nvSpPr>
        <p:spPr bwMode="auto">
          <a:xfrm>
            <a:off x="6080125" y="1782763"/>
            <a:ext cx="2892425" cy="41989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02" name="AutoShape 174"/>
          <p:cNvSpPr>
            <a:spLocks noChangeArrowheads="1"/>
          </p:cNvSpPr>
          <p:nvPr/>
        </p:nvSpPr>
        <p:spPr bwMode="auto">
          <a:xfrm>
            <a:off x="2195513" y="2562225"/>
            <a:ext cx="92075" cy="76200"/>
          </a:xfrm>
          <a:prstGeom prst="hexagon">
            <a:avLst>
              <a:gd name="adj" fmla="val 30208"/>
              <a:gd name="vf" fmla="val 115470"/>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03" name="AutoShape 175"/>
          <p:cNvSpPr>
            <a:spLocks noChangeArrowheads="1"/>
          </p:cNvSpPr>
          <p:nvPr/>
        </p:nvSpPr>
        <p:spPr bwMode="auto">
          <a:xfrm>
            <a:off x="5167313" y="2574925"/>
            <a:ext cx="92075" cy="76200"/>
          </a:xfrm>
          <a:prstGeom prst="hexagon">
            <a:avLst>
              <a:gd name="adj" fmla="val 30208"/>
              <a:gd name="vf" fmla="val 115470"/>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04" name="AutoShape 176"/>
          <p:cNvSpPr>
            <a:spLocks noChangeArrowheads="1"/>
          </p:cNvSpPr>
          <p:nvPr/>
        </p:nvSpPr>
        <p:spPr bwMode="auto">
          <a:xfrm>
            <a:off x="8088313" y="2574925"/>
            <a:ext cx="92075" cy="76200"/>
          </a:xfrm>
          <a:prstGeom prst="hexagon">
            <a:avLst>
              <a:gd name="adj" fmla="val 30208"/>
              <a:gd name="vf" fmla="val 115470"/>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60516" name="Text Box 177"/>
          <p:cNvSpPr txBox="1">
            <a:spLocks noChangeArrowheads="1"/>
          </p:cNvSpPr>
          <p:nvPr/>
        </p:nvSpPr>
        <p:spPr bwMode="auto">
          <a:xfrm>
            <a:off x="715963" y="546735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r>
              <a:rPr lang="en-US" altLang="en-US">
                <a:solidFill>
                  <a:srgbClr val="00279F"/>
                </a:solidFill>
                <a:latin typeface="Garamond" pitchFamily="18" charset="0"/>
              </a:rPr>
              <a:t>24 cm</a:t>
            </a:r>
          </a:p>
        </p:txBody>
      </p:sp>
      <p:sp>
        <p:nvSpPr>
          <p:cNvPr id="60517" name="Text Box 178"/>
          <p:cNvSpPr txBox="1">
            <a:spLocks noChangeArrowheads="1"/>
          </p:cNvSpPr>
          <p:nvPr/>
        </p:nvSpPr>
        <p:spPr bwMode="auto">
          <a:xfrm>
            <a:off x="3713163" y="545465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r>
              <a:rPr lang="en-US" altLang="en-US">
                <a:solidFill>
                  <a:srgbClr val="00279F"/>
                </a:solidFill>
                <a:latin typeface="Garamond" pitchFamily="18" charset="0"/>
              </a:rPr>
              <a:t>29 cm</a:t>
            </a:r>
          </a:p>
        </p:txBody>
      </p:sp>
      <p:sp>
        <p:nvSpPr>
          <p:cNvPr id="60518" name="Text Box 179"/>
          <p:cNvSpPr txBox="1">
            <a:spLocks noChangeArrowheads="1"/>
          </p:cNvSpPr>
          <p:nvPr/>
        </p:nvSpPr>
        <p:spPr bwMode="auto">
          <a:xfrm>
            <a:off x="6697663" y="544195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r>
              <a:rPr lang="en-US" altLang="en-US">
                <a:solidFill>
                  <a:srgbClr val="00279F"/>
                </a:solidFill>
                <a:latin typeface="Garamond" pitchFamily="18" charset="0"/>
              </a:rPr>
              <a:t>34 cm</a:t>
            </a:r>
          </a:p>
        </p:txBody>
      </p:sp>
      <p:sp>
        <p:nvSpPr>
          <p:cNvPr id="253108" name="Text Box 180"/>
          <p:cNvSpPr txBox="1">
            <a:spLocks noChangeArrowheads="1"/>
          </p:cNvSpPr>
          <p:nvPr/>
        </p:nvSpPr>
        <p:spPr bwMode="auto">
          <a:xfrm>
            <a:off x="192087" y="5975350"/>
            <a:ext cx="3521076"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400" dirty="0">
                <a:solidFill>
                  <a:srgbClr val="FFFFFF"/>
                </a:solidFill>
                <a:effectLst>
                  <a:outerShdw blurRad="38100" dist="38100" dir="2700000" algn="tl">
                    <a:srgbClr val="000000"/>
                  </a:outerShdw>
                </a:effectLst>
                <a:latin typeface="Garamond" pitchFamily="18" charset="0"/>
              </a:rPr>
              <a:t>Collar: 0.4 mGy/hr</a:t>
            </a:r>
          </a:p>
          <a:p>
            <a:pPr eaLnBrk="1" hangingPunct="1">
              <a:defRPr/>
            </a:pPr>
            <a:r>
              <a:rPr lang="en-US" sz="2400" dirty="0">
                <a:solidFill>
                  <a:srgbClr val="FFFFFF"/>
                </a:solidFill>
                <a:effectLst>
                  <a:outerShdw blurRad="38100" dist="38100" dir="2700000" algn="tl">
                    <a:srgbClr val="000000"/>
                  </a:outerShdw>
                </a:effectLst>
                <a:latin typeface="Garamond" pitchFamily="18" charset="0"/>
              </a:rPr>
              <a:t>Patient: 11 mGy/min</a:t>
            </a:r>
          </a:p>
          <a:p>
            <a:pPr eaLnBrk="1" hangingPunct="1">
              <a:defRPr/>
            </a:pPr>
            <a:endParaRPr lang="en-US" sz="2400" dirty="0">
              <a:solidFill>
                <a:srgbClr val="FFFFFF"/>
              </a:solidFill>
              <a:effectLst>
                <a:outerShdw blurRad="38100" dist="38100" dir="2700000" algn="tl">
                  <a:srgbClr val="000000"/>
                </a:outerShdw>
              </a:effectLst>
              <a:latin typeface="Garamond" pitchFamily="18" charset="0"/>
            </a:endParaRPr>
          </a:p>
        </p:txBody>
      </p:sp>
      <p:sp>
        <p:nvSpPr>
          <p:cNvPr id="253109" name="Text Box 181"/>
          <p:cNvSpPr txBox="1">
            <a:spLocks noChangeArrowheads="1"/>
          </p:cNvSpPr>
          <p:nvPr/>
        </p:nvSpPr>
        <p:spPr bwMode="auto">
          <a:xfrm>
            <a:off x="3409950" y="5976937"/>
            <a:ext cx="283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400" dirty="0">
                <a:solidFill>
                  <a:srgbClr val="FFFFFF"/>
                </a:solidFill>
                <a:effectLst>
                  <a:outerShdw blurRad="38100" dist="38100" dir="2700000" algn="tl">
                    <a:srgbClr val="000000"/>
                  </a:outerShdw>
                </a:effectLst>
                <a:latin typeface="Garamond" pitchFamily="18" charset="0"/>
              </a:rPr>
              <a:t>0.6 mGy/hr</a:t>
            </a:r>
          </a:p>
          <a:p>
            <a:pPr eaLnBrk="1" hangingPunct="1">
              <a:defRPr/>
            </a:pPr>
            <a:r>
              <a:rPr lang="en-US" sz="2400" dirty="0">
                <a:solidFill>
                  <a:srgbClr val="FFFFFF"/>
                </a:solidFill>
                <a:effectLst>
                  <a:outerShdw blurRad="38100" dist="38100" dir="2700000" algn="tl">
                    <a:srgbClr val="000000"/>
                  </a:outerShdw>
                </a:effectLst>
                <a:latin typeface="Garamond" pitchFamily="18" charset="0"/>
              </a:rPr>
              <a:t>33 mGy/min</a:t>
            </a:r>
          </a:p>
        </p:txBody>
      </p:sp>
      <p:sp>
        <p:nvSpPr>
          <p:cNvPr id="253110" name="Text Box 182"/>
          <p:cNvSpPr txBox="1">
            <a:spLocks noChangeArrowheads="1"/>
          </p:cNvSpPr>
          <p:nvPr/>
        </p:nvSpPr>
        <p:spPr bwMode="auto">
          <a:xfrm>
            <a:off x="6604000" y="5975350"/>
            <a:ext cx="2251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sz="2400" dirty="0">
                <a:solidFill>
                  <a:srgbClr val="FFFFFF"/>
                </a:solidFill>
                <a:effectLst>
                  <a:outerShdw blurRad="38100" dist="38100" dir="2700000" algn="tl">
                    <a:srgbClr val="000000"/>
                  </a:outerShdw>
                </a:effectLst>
                <a:latin typeface="Garamond" pitchFamily="18" charset="0"/>
              </a:rPr>
              <a:t>0.8 mGy/hr</a:t>
            </a:r>
          </a:p>
          <a:p>
            <a:pPr eaLnBrk="1" hangingPunct="1">
              <a:defRPr/>
            </a:pPr>
            <a:r>
              <a:rPr lang="en-US" sz="2400" dirty="0">
                <a:solidFill>
                  <a:srgbClr val="FFFFFF"/>
                </a:solidFill>
                <a:effectLst>
                  <a:outerShdw blurRad="38100" dist="38100" dir="2700000" algn="tl">
                    <a:srgbClr val="000000"/>
                  </a:outerShdw>
                </a:effectLst>
                <a:latin typeface="Garamond" pitchFamily="18" charset="0"/>
              </a:rPr>
              <a:t>87 mGy/min</a:t>
            </a:r>
          </a:p>
        </p:txBody>
      </p:sp>
      <p:grpSp>
        <p:nvGrpSpPr>
          <p:cNvPr id="60522" name="Group 183"/>
          <p:cNvGrpSpPr>
            <a:grpSpLocks/>
          </p:cNvGrpSpPr>
          <p:nvPr/>
        </p:nvGrpSpPr>
        <p:grpSpPr bwMode="auto">
          <a:xfrm>
            <a:off x="4956175" y="1344613"/>
            <a:ext cx="4391025" cy="396875"/>
            <a:chOff x="3110" y="854"/>
            <a:chExt cx="2766" cy="250"/>
          </a:xfrm>
        </p:grpSpPr>
        <p:grpSp>
          <p:nvGrpSpPr>
            <p:cNvPr id="60524" name="Group 184"/>
            <p:cNvGrpSpPr>
              <a:grpSpLocks/>
            </p:cNvGrpSpPr>
            <p:nvPr/>
          </p:nvGrpSpPr>
          <p:grpSpPr bwMode="auto">
            <a:xfrm>
              <a:off x="3110" y="854"/>
              <a:ext cx="2534" cy="250"/>
              <a:chOff x="3110" y="854"/>
              <a:chExt cx="2534" cy="250"/>
            </a:xfrm>
          </p:grpSpPr>
          <p:sp>
            <p:nvSpPr>
              <p:cNvPr id="253113" name="Rectangle 185"/>
              <p:cNvSpPr>
                <a:spLocks noChangeArrowheads="1"/>
              </p:cNvSpPr>
              <p:nvPr/>
            </p:nvSpPr>
            <p:spPr bwMode="auto">
              <a:xfrm>
                <a:off x="4838" y="893"/>
                <a:ext cx="806" cy="17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14" name="Rectangle 186"/>
              <p:cNvSpPr>
                <a:spLocks noChangeArrowheads="1"/>
              </p:cNvSpPr>
              <p:nvPr/>
            </p:nvSpPr>
            <p:spPr bwMode="auto">
              <a:xfrm>
                <a:off x="3110" y="893"/>
                <a:ext cx="288" cy="173"/>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15" name="Rectangle 187"/>
              <p:cNvSpPr>
                <a:spLocks noChangeArrowheads="1"/>
              </p:cNvSpPr>
              <p:nvPr/>
            </p:nvSpPr>
            <p:spPr bwMode="auto">
              <a:xfrm>
                <a:off x="3398" y="893"/>
                <a:ext cx="288" cy="17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60529" name="Text Box 188"/>
              <p:cNvSpPr txBox="1">
                <a:spLocks noChangeArrowheads="1"/>
              </p:cNvSpPr>
              <p:nvPr/>
            </p:nvSpPr>
            <p:spPr bwMode="auto">
              <a:xfrm>
                <a:off x="3306" y="854"/>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r>
                  <a:rPr lang="en-US" altLang="en-US">
                    <a:solidFill>
                      <a:srgbClr val="00279F"/>
                    </a:solidFill>
                    <a:latin typeface="Garamond" pitchFamily="18" charset="0"/>
                  </a:rPr>
                  <a:t>8</a:t>
                </a:r>
              </a:p>
            </p:txBody>
          </p:sp>
          <p:sp>
            <p:nvSpPr>
              <p:cNvPr id="253117" name="Rectangle 189"/>
              <p:cNvSpPr>
                <a:spLocks noChangeArrowheads="1"/>
              </p:cNvSpPr>
              <p:nvPr/>
            </p:nvSpPr>
            <p:spPr bwMode="auto">
              <a:xfrm>
                <a:off x="3686" y="893"/>
                <a:ext cx="288" cy="173"/>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18" name="Rectangle 190"/>
              <p:cNvSpPr>
                <a:spLocks noChangeArrowheads="1"/>
              </p:cNvSpPr>
              <p:nvPr/>
            </p:nvSpPr>
            <p:spPr bwMode="auto">
              <a:xfrm>
                <a:off x="3974" y="893"/>
                <a:ext cx="288" cy="17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19" name="Rectangle 191"/>
              <p:cNvSpPr>
                <a:spLocks noChangeArrowheads="1"/>
              </p:cNvSpPr>
              <p:nvPr/>
            </p:nvSpPr>
            <p:spPr bwMode="auto">
              <a:xfrm>
                <a:off x="4262" y="893"/>
                <a:ext cx="288"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253120" name="Rectangle 192"/>
              <p:cNvSpPr>
                <a:spLocks noChangeArrowheads="1"/>
              </p:cNvSpPr>
              <p:nvPr/>
            </p:nvSpPr>
            <p:spPr bwMode="auto">
              <a:xfrm>
                <a:off x="4550" y="893"/>
                <a:ext cx="288" cy="17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60534" name="Text Box 193"/>
              <p:cNvSpPr txBox="1">
                <a:spLocks noChangeArrowheads="1"/>
              </p:cNvSpPr>
              <p:nvPr/>
            </p:nvSpPr>
            <p:spPr bwMode="auto">
              <a:xfrm>
                <a:off x="3594" y="854"/>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r>
                  <a:rPr lang="en-US" altLang="en-US">
                    <a:solidFill>
                      <a:srgbClr val="00279F"/>
                    </a:solidFill>
                    <a:latin typeface="Garamond" pitchFamily="18" charset="0"/>
                  </a:rPr>
                  <a:t>4</a:t>
                </a:r>
              </a:p>
            </p:txBody>
          </p:sp>
          <p:sp>
            <p:nvSpPr>
              <p:cNvPr id="60535" name="Text Box 194"/>
              <p:cNvSpPr txBox="1">
                <a:spLocks noChangeArrowheads="1"/>
              </p:cNvSpPr>
              <p:nvPr/>
            </p:nvSpPr>
            <p:spPr bwMode="auto">
              <a:xfrm>
                <a:off x="3882" y="854"/>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r>
                  <a:rPr lang="en-US" altLang="en-US">
                    <a:solidFill>
                      <a:srgbClr val="00279F"/>
                    </a:solidFill>
                    <a:latin typeface="Garamond" pitchFamily="18" charset="0"/>
                  </a:rPr>
                  <a:t>2</a:t>
                </a:r>
              </a:p>
            </p:txBody>
          </p:sp>
          <p:sp>
            <p:nvSpPr>
              <p:cNvPr id="60536" name="Text Box 195"/>
              <p:cNvSpPr txBox="1">
                <a:spLocks noChangeArrowheads="1"/>
              </p:cNvSpPr>
              <p:nvPr/>
            </p:nvSpPr>
            <p:spPr bwMode="auto">
              <a:xfrm>
                <a:off x="4170" y="854"/>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r>
                  <a:rPr lang="en-US" altLang="en-US">
                    <a:solidFill>
                      <a:srgbClr val="00279F"/>
                    </a:solidFill>
                    <a:latin typeface="Garamond" pitchFamily="18" charset="0"/>
                  </a:rPr>
                  <a:t>1</a:t>
                </a:r>
              </a:p>
            </p:txBody>
          </p:sp>
          <p:sp>
            <p:nvSpPr>
              <p:cNvPr id="60537" name="Text Box 196"/>
              <p:cNvSpPr txBox="1">
                <a:spLocks noChangeArrowheads="1"/>
              </p:cNvSpPr>
              <p:nvPr/>
            </p:nvSpPr>
            <p:spPr bwMode="auto">
              <a:xfrm>
                <a:off x="4377" y="854"/>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r>
                  <a:rPr lang="en-US" altLang="en-US">
                    <a:solidFill>
                      <a:srgbClr val="00279F"/>
                    </a:solidFill>
                    <a:latin typeface="Garamond" pitchFamily="18" charset="0"/>
                  </a:rPr>
                  <a:t>0.5</a:t>
                </a:r>
              </a:p>
            </p:txBody>
          </p:sp>
        </p:grpSp>
        <p:sp>
          <p:nvSpPr>
            <p:cNvPr id="60525" name="Text Box 197"/>
            <p:cNvSpPr txBox="1">
              <a:spLocks noChangeArrowheads="1"/>
            </p:cNvSpPr>
            <p:nvPr/>
          </p:nvSpPr>
          <p:spPr bwMode="auto">
            <a:xfrm>
              <a:off x="4666" y="854"/>
              <a:ext cx="12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r>
                <a:rPr lang="en-US" altLang="en-US">
                  <a:solidFill>
                    <a:srgbClr val="00279F"/>
                  </a:solidFill>
                  <a:latin typeface="Garamond" pitchFamily="18" charset="0"/>
                </a:rPr>
                <a:t>0.25 mGy/hr</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Obese Patients: Baselines</a:t>
            </a:r>
          </a:p>
        </p:txBody>
      </p:sp>
      <p:sp>
        <p:nvSpPr>
          <p:cNvPr id="3" name="Content Placeholder 2"/>
          <p:cNvSpPr>
            <a:spLocks noGrp="1"/>
          </p:cNvSpPr>
          <p:nvPr>
            <p:ph idx="1"/>
          </p:nvPr>
        </p:nvSpPr>
        <p:spPr>
          <a:xfrm>
            <a:off x="457200" y="1317523"/>
            <a:ext cx="8077200" cy="4916129"/>
          </a:xfrm>
        </p:spPr>
        <p:txBody>
          <a:bodyPr>
            <a:normAutofit/>
          </a:bodyPr>
          <a:lstStyle/>
          <a:p>
            <a:pPr>
              <a:spcBef>
                <a:spcPts val="600"/>
              </a:spcBef>
              <a:spcAft>
                <a:spcPts val="600"/>
              </a:spcAft>
            </a:pPr>
            <a:r>
              <a:rPr lang="en-US" dirty="0"/>
              <a:t>Compile patient dose data vs BMI</a:t>
            </a:r>
          </a:p>
          <a:p>
            <a:pPr lvl="1">
              <a:spcBef>
                <a:spcPts val="600"/>
              </a:spcBef>
              <a:spcAft>
                <a:spcPts val="600"/>
              </a:spcAft>
            </a:pPr>
            <a:r>
              <a:rPr lang="en-US" dirty="0"/>
              <a:t>KAP most useful</a:t>
            </a:r>
          </a:p>
          <a:p>
            <a:pPr>
              <a:spcBef>
                <a:spcPts val="600"/>
              </a:spcBef>
              <a:spcAft>
                <a:spcPts val="600"/>
              </a:spcAft>
            </a:pPr>
            <a:r>
              <a:rPr lang="en-US" dirty="0"/>
              <a:t>Compile personnel badge data vs patient BMI</a:t>
            </a:r>
          </a:p>
          <a:p>
            <a:pPr>
              <a:spcBef>
                <a:spcPts val="600"/>
              </a:spcBef>
              <a:spcAft>
                <a:spcPts val="600"/>
              </a:spcAft>
            </a:pPr>
            <a:r>
              <a:rPr lang="en-US" dirty="0"/>
              <a:t>Phantom image quality evaluation with large PMMA thicknesses</a:t>
            </a:r>
          </a:p>
        </p:txBody>
      </p:sp>
      <p:sp>
        <p:nvSpPr>
          <p:cNvPr id="4" name="Footer Placeholder 3"/>
          <p:cNvSpPr>
            <a:spLocks noGrp="1"/>
          </p:cNvSpPr>
          <p:nvPr>
            <p:ph type="ftr" sz="quarter" idx="11"/>
          </p:nvPr>
        </p:nvSpPr>
        <p:spPr/>
        <p:txBody>
          <a:bodyPr/>
          <a:lstStyle/>
          <a:p>
            <a:r>
              <a:rPr lang="en-US" dirty="0"/>
              <a:t>Optimization of IQ/Dose</a:t>
            </a:r>
          </a:p>
          <a:p>
            <a:endParaRPr lang="en-US" dirty="0"/>
          </a:p>
        </p:txBody>
      </p:sp>
      <p:sp>
        <p:nvSpPr>
          <p:cNvPr id="5" name="Slide Number Placeholder 4"/>
          <p:cNvSpPr>
            <a:spLocks noGrp="1"/>
          </p:cNvSpPr>
          <p:nvPr>
            <p:ph type="sldNum" sz="quarter" idx="12"/>
          </p:nvPr>
        </p:nvSpPr>
        <p:spPr/>
        <p:txBody>
          <a:bodyPr/>
          <a:lstStyle/>
          <a:p>
            <a:fld id="{3E9129C3-A836-44F1-82E7-C11529EB66A5}" type="slidenum">
              <a:rPr lang="en-US" smtClean="0"/>
              <a:t>43</a:t>
            </a:fld>
            <a:endParaRPr lang="en-US"/>
          </a:p>
        </p:txBody>
      </p:sp>
    </p:spTree>
    <p:extLst>
      <p:ext uri="{BB962C8B-B14F-4D97-AF65-F5344CB8AC3E}">
        <p14:creationId xmlns:p14="http://schemas.microsoft.com/office/powerpoint/2010/main" val="80033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Obese Patients: Modifications</a:t>
            </a:r>
          </a:p>
        </p:txBody>
      </p:sp>
      <p:sp>
        <p:nvSpPr>
          <p:cNvPr id="3" name="Content Placeholder 2"/>
          <p:cNvSpPr>
            <a:spLocks noGrp="1"/>
          </p:cNvSpPr>
          <p:nvPr>
            <p:ph idx="1"/>
          </p:nvPr>
        </p:nvSpPr>
        <p:spPr>
          <a:xfrm>
            <a:off x="457200" y="1317523"/>
            <a:ext cx="4711700" cy="4916129"/>
          </a:xfrm>
        </p:spPr>
        <p:txBody>
          <a:bodyPr>
            <a:normAutofit/>
          </a:bodyPr>
          <a:lstStyle/>
          <a:p>
            <a:pPr>
              <a:spcBef>
                <a:spcPts val="600"/>
              </a:spcBef>
              <a:spcAft>
                <a:spcPts val="600"/>
              </a:spcAft>
            </a:pPr>
            <a:r>
              <a:rPr lang="en-US" dirty="0"/>
              <a:t>Ensure weight limit of table is not exceeded</a:t>
            </a:r>
          </a:p>
          <a:p>
            <a:pPr lvl="1">
              <a:spcBef>
                <a:spcPts val="600"/>
              </a:spcBef>
              <a:spcAft>
                <a:spcPts val="600"/>
              </a:spcAft>
            </a:pPr>
            <a:r>
              <a:rPr lang="en-US" dirty="0"/>
              <a:t>Higher weight limits allowed with no table movement</a:t>
            </a:r>
          </a:p>
          <a:p>
            <a:pPr lvl="1">
              <a:spcBef>
                <a:spcPts val="600"/>
              </a:spcBef>
              <a:spcAft>
                <a:spcPts val="600"/>
              </a:spcAft>
            </a:pPr>
            <a:r>
              <a:rPr lang="en-US" dirty="0"/>
              <a:t>Use of CPR stand increases weight limit</a:t>
            </a:r>
          </a:p>
        </p:txBody>
      </p:sp>
      <p:sp>
        <p:nvSpPr>
          <p:cNvPr id="4" name="Footer Placeholder 3"/>
          <p:cNvSpPr>
            <a:spLocks noGrp="1"/>
          </p:cNvSpPr>
          <p:nvPr>
            <p:ph type="ftr" sz="quarter" idx="11"/>
          </p:nvPr>
        </p:nvSpPr>
        <p:spPr/>
        <p:txBody>
          <a:bodyPr/>
          <a:lstStyle/>
          <a:p>
            <a:r>
              <a:rPr lang="en-US" dirty="0"/>
              <a:t>Optimization of IQ/Dose</a:t>
            </a:r>
          </a:p>
        </p:txBody>
      </p:sp>
      <p:sp>
        <p:nvSpPr>
          <p:cNvPr id="5" name="Slide Number Placeholder 4"/>
          <p:cNvSpPr>
            <a:spLocks noGrp="1"/>
          </p:cNvSpPr>
          <p:nvPr>
            <p:ph type="sldNum" sz="quarter" idx="12"/>
          </p:nvPr>
        </p:nvSpPr>
        <p:spPr/>
        <p:txBody>
          <a:bodyPr/>
          <a:lstStyle/>
          <a:p>
            <a:fld id="{3E9129C3-A836-44F1-82E7-C11529EB66A5}" type="slidenum">
              <a:rPr lang="en-US" smtClean="0"/>
              <a:t>44</a:t>
            </a:fld>
            <a:endParaRPr lang="en-US"/>
          </a:p>
        </p:txBody>
      </p:sp>
      <p:pic>
        <p:nvPicPr>
          <p:cNvPr id="6146" name="Picture 2" descr="Effect of Using a Cardiac Catheterization Table-Stabilizing Stick on the  Quality of Cardiopulmonary Resuscitation in the Cardiac Catheterization  Laboratory: A Simulation-Based Study">
            <a:extLst>
              <a:ext uri="{FF2B5EF4-FFF2-40B4-BE49-F238E27FC236}">
                <a16:creationId xmlns:a16="http://schemas.microsoft.com/office/drawing/2014/main" id="{81CDF642-60BF-1BF0-2CB6-B8AF27062A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34" t="8247" r="26436" b="11870"/>
          <a:stretch/>
        </p:blipFill>
        <p:spPr bwMode="auto">
          <a:xfrm>
            <a:off x="5564960" y="1128252"/>
            <a:ext cx="3302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94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Obese Patients: Modifications</a:t>
            </a:r>
          </a:p>
        </p:txBody>
      </p:sp>
      <p:sp>
        <p:nvSpPr>
          <p:cNvPr id="3" name="Content Placeholder 2"/>
          <p:cNvSpPr>
            <a:spLocks noGrp="1"/>
          </p:cNvSpPr>
          <p:nvPr>
            <p:ph idx="1"/>
          </p:nvPr>
        </p:nvSpPr>
        <p:spPr>
          <a:xfrm>
            <a:off x="457200" y="1317523"/>
            <a:ext cx="4711700" cy="4916129"/>
          </a:xfrm>
        </p:spPr>
        <p:txBody>
          <a:bodyPr>
            <a:normAutofit/>
          </a:bodyPr>
          <a:lstStyle/>
          <a:p>
            <a:pPr>
              <a:spcBef>
                <a:spcPts val="600"/>
              </a:spcBef>
              <a:spcAft>
                <a:spcPts val="600"/>
              </a:spcAft>
            </a:pPr>
            <a:r>
              <a:rPr lang="en-US" dirty="0"/>
              <a:t>Encourage collimation</a:t>
            </a:r>
          </a:p>
          <a:p>
            <a:pPr lvl="1">
              <a:defRPr/>
            </a:pPr>
            <a:r>
              <a:rPr lang="en-US" dirty="0"/>
              <a:t>Reduces scatter radiation </a:t>
            </a:r>
          </a:p>
          <a:p>
            <a:pPr lvl="1">
              <a:defRPr/>
            </a:pPr>
            <a:r>
              <a:rPr lang="en-US" dirty="0"/>
              <a:t>Improves image quality by increasing contrast</a:t>
            </a:r>
          </a:p>
          <a:p>
            <a:pPr lvl="1">
              <a:defRPr/>
            </a:pPr>
            <a:r>
              <a:rPr lang="en-US" dirty="0"/>
              <a:t>Decreases personnel exposure</a:t>
            </a:r>
          </a:p>
        </p:txBody>
      </p:sp>
      <p:sp>
        <p:nvSpPr>
          <p:cNvPr id="4" name="Footer Placeholder 3"/>
          <p:cNvSpPr>
            <a:spLocks noGrp="1"/>
          </p:cNvSpPr>
          <p:nvPr>
            <p:ph type="ftr" sz="quarter" idx="11"/>
          </p:nvPr>
        </p:nvSpPr>
        <p:spPr/>
        <p:txBody>
          <a:bodyPr/>
          <a:lstStyle/>
          <a:p>
            <a:r>
              <a:rPr lang="en-US" dirty="0"/>
              <a:t>Optimization of IQ/Dose</a:t>
            </a:r>
          </a:p>
        </p:txBody>
      </p:sp>
      <p:sp>
        <p:nvSpPr>
          <p:cNvPr id="5" name="Slide Number Placeholder 4"/>
          <p:cNvSpPr>
            <a:spLocks noGrp="1"/>
          </p:cNvSpPr>
          <p:nvPr>
            <p:ph type="sldNum" sz="quarter" idx="12"/>
          </p:nvPr>
        </p:nvSpPr>
        <p:spPr/>
        <p:txBody>
          <a:bodyPr/>
          <a:lstStyle/>
          <a:p>
            <a:fld id="{3E9129C3-A836-44F1-82E7-C11529EB66A5}" type="slidenum">
              <a:rPr lang="en-US" smtClean="0"/>
              <a:t>45</a:t>
            </a:fld>
            <a:endParaRPr lang="en-US"/>
          </a:p>
        </p:txBody>
      </p:sp>
      <p:pic>
        <p:nvPicPr>
          <p:cNvPr id="6" name="Picture 4" descr="clin_512">
            <a:extLst>
              <a:ext uri="{FF2B5EF4-FFF2-40B4-BE49-F238E27FC236}">
                <a16:creationId xmlns:a16="http://schemas.microsoft.com/office/drawing/2014/main" id="{F49E0779-23FD-3C1F-7C51-482D8D364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1" y="1279876"/>
            <a:ext cx="2820988" cy="261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D3226A46-7DDF-BC1A-145D-1233101C5B94}"/>
              </a:ext>
            </a:extLst>
          </p:cNvPr>
          <p:cNvGrpSpPr>
            <a:grpSpLocks/>
          </p:cNvGrpSpPr>
          <p:nvPr/>
        </p:nvGrpSpPr>
        <p:grpSpPr bwMode="auto">
          <a:xfrm>
            <a:off x="5422901" y="4054475"/>
            <a:ext cx="2820987" cy="2617437"/>
            <a:chOff x="4416" y="2496"/>
            <a:chExt cx="1296" cy="1296"/>
          </a:xfrm>
        </p:grpSpPr>
        <p:pic>
          <p:nvPicPr>
            <p:cNvPr id="8" name="Picture 6" descr="clin_512">
              <a:extLst>
                <a:ext uri="{FF2B5EF4-FFF2-40B4-BE49-F238E27FC236}">
                  <a16:creationId xmlns:a16="http://schemas.microsoft.com/office/drawing/2014/main" id="{9FE7AAE5-9356-E824-4179-7B9FDC006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497"/>
              <a:ext cx="1296"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8D39E76E-7A3A-3C4A-81C6-7A33D84B257D}"/>
                </a:ext>
              </a:extLst>
            </p:cNvPr>
            <p:cNvSpPr>
              <a:spLocks noChangeArrowheads="1"/>
            </p:cNvSpPr>
            <p:nvPr/>
          </p:nvSpPr>
          <p:spPr bwMode="auto">
            <a:xfrm>
              <a:off x="4416" y="2496"/>
              <a:ext cx="384" cy="1296"/>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10" name="Rectangle 8">
              <a:extLst>
                <a:ext uri="{FF2B5EF4-FFF2-40B4-BE49-F238E27FC236}">
                  <a16:creationId xmlns:a16="http://schemas.microsoft.com/office/drawing/2014/main" id="{C8D487EB-2CC6-4F74-E379-3B32C47D0F89}"/>
                </a:ext>
              </a:extLst>
            </p:cNvPr>
            <p:cNvSpPr>
              <a:spLocks noChangeArrowheads="1"/>
            </p:cNvSpPr>
            <p:nvPr/>
          </p:nvSpPr>
          <p:spPr bwMode="auto">
            <a:xfrm>
              <a:off x="5376" y="2496"/>
              <a:ext cx="336" cy="1296"/>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11" name="Rectangle 9">
              <a:extLst>
                <a:ext uri="{FF2B5EF4-FFF2-40B4-BE49-F238E27FC236}">
                  <a16:creationId xmlns:a16="http://schemas.microsoft.com/office/drawing/2014/main" id="{EC84E145-0313-F7B5-2690-997F22482A75}"/>
                </a:ext>
              </a:extLst>
            </p:cNvPr>
            <p:cNvSpPr>
              <a:spLocks noChangeArrowheads="1"/>
            </p:cNvSpPr>
            <p:nvPr/>
          </p:nvSpPr>
          <p:spPr bwMode="auto">
            <a:xfrm>
              <a:off x="4512" y="2496"/>
              <a:ext cx="1200" cy="144"/>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12" name="Rectangle 10">
              <a:extLst>
                <a:ext uri="{FF2B5EF4-FFF2-40B4-BE49-F238E27FC236}">
                  <a16:creationId xmlns:a16="http://schemas.microsoft.com/office/drawing/2014/main" id="{487C865D-C829-3376-A010-5640B983FCC4}"/>
                </a:ext>
              </a:extLst>
            </p:cNvPr>
            <p:cNvSpPr>
              <a:spLocks noChangeArrowheads="1"/>
            </p:cNvSpPr>
            <p:nvPr/>
          </p:nvSpPr>
          <p:spPr bwMode="auto">
            <a:xfrm>
              <a:off x="4512" y="3648"/>
              <a:ext cx="1200" cy="144"/>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33839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Obese Patients: Modifications</a:t>
            </a:r>
          </a:p>
        </p:txBody>
      </p:sp>
      <p:sp>
        <p:nvSpPr>
          <p:cNvPr id="3" name="Content Placeholder 2"/>
          <p:cNvSpPr>
            <a:spLocks noGrp="1"/>
          </p:cNvSpPr>
          <p:nvPr>
            <p:ph idx="1"/>
          </p:nvPr>
        </p:nvSpPr>
        <p:spPr>
          <a:xfrm>
            <a:off x="457200" y="1317523"/>
            <a:ext cx="7937500" cy="4916129"/>
          </a:xfrm>
        </p:spPr>
        <p:txBody>
          <a:bodyPr>
            <a:normAutofit lnSpcReduction="10000"/>
          </a:bodyPr>
          <a:lstStyle/>
          <a:p>
            <a:pPr>
              <a:spcBef>
                <a:spcPts val="600"/>
              </a:spcBef>
              <a:spcAft>
                <a:spcPts val="600"/>
              </a:spcAft>
            </a:pPr>
            <a:r>
              <a:rPr lang="en-US" dirty="0"/>
              <a:t>Reduce fluoroscopy frame rate</a:t>
            </a:r>
          </a:p>
          <a:p>
            <a:pPr>
              <a:spcBef>
                <a:spcPts val="600"/>
              </a:spcBef>
              <a:spcAft>
                <a:spcPts val="600"/>
              </a:spcAft>
            </a:pPr>
            <a:r>
              <a:rPr lang="en-US" dirty="0"/>
              <a:t>Ensure low dose fluoroscopy modes are able to achieve maximum allowable air kerma rates</a:t>
            </a:r>
          </a:p>
          <a:p>
            <a:pPr lvl="1">
              <a:spcBef>
                <a:spcPts val="600"/>
              </a:spcBef>
              <a:spcAft>
                <a:spcPts val="600"/>
              </a:spcAft>
            </a:pPr>
            <a:r>
              <a:rPr lang="en-US" dirty="0"/>
              <a:t>Many vendors low dose mode default has a limited maximum rate</a:t>
            </a:r>
          </a:p>
          <a:p>
            <a:pPr lvl="1">
              <a:spcBef>
                <a:spcPts val="600"/>
              </a:spcBef>
              <a:spcAft>
                <a:spcPts val="600"/>
              </a:spcAft>
            </a:pPr>
            <a:r>
              <a:rPr lang="en-US" dirty="0"/>
              <a:t>Adjustment requires assistance of vendor image quality specialist</a:t>
            </a:r>
          </a:p>
          <a:p>
            <a:pPr lvl="1">
              <a:spcBef>
                <a:spcPts val="600"/>
              </a:spcBef>
              <a:spcAft>
                <a:spcPts val="600"/>
              </a:spcAft>
            </a:pPr>
            <a:r>
              <a:rPr lang="en-US" dirty="0"/>
              <a:t>Operators will use high dose mode or even acquisition mode if image quality is insufficient</a:t>
            </a:r>
          </a:p>
        </p:txBody>
      </p:sp>
      <p:sp>
        <p:nvSpPr>
          <p:cNvPr id="4" name="Footer Placeholder 3"/>
          <p:cNvSpPr>
            <a:spLocks noGrp="1"/>
          </p:cNvSpPr>
          <p:nvPr>
            <p:ph type="ftr" sz="quarter" idx="11"/>
          </p:nvPr>
        </p:nvSpPr>
        <p:spPr/>
        <p:txBody>
          <a:bodyPr/>
          <a:lstStyle/>
          <a:p>
            <a:r>
              <a:rPr lang="en-US" dirty="0"/>
              <a:t>Optimization of IQ/Dose</a:t>
            </a:r>
          </a:p>
        </p:txBody>
      </p:sp>
      <p:sp>
        <p:nvSpPr>
          <p:cNvPr id="5" name="Slide Number Placeholder 4"/>
          <p:cNvSpPr>
            <a:spLocks noGrp="1"/>
          </p:cNvSpPr>
          <p:nvPr>
            <p:ph type="sldNum" sz="quarter" idx="12"/>
          </p:nvPr>
        </p:nvSpPr>
        <p:spPr/>
        <p:txBody>
          <a:bodyPr/>
          <a:lstStyle/>
          <a:p>
            <a:fld id="{3E9129C3-A836-44F1-82E7-C11529EB66A5}" type="slidenum">
              <a:rPr lang="en-US" smtClean="0"/>
              <a:t>46</a:t>
            </a:fld>
            <a:endParaRPr lang="en-US"/>
          </a:p>
        </p:txBody>
      </p:sp>
    </p:spTree>
    <p:extLst>
      <p:ext uri="{BB962C8B-B14F-4D97-AF65-F5344CB8AC3E}">
        <p14:creationId xmlns:p14="http://schemas.microsoft.com/office/powerpoint/2010/main" val="798456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Conclusions</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normAutofit/>
          </a:bodyPr>
          <a:lstStyle/>
          <a:p>
            <a:pPr>
              <a:spcBef>
                <a:spcPts val="600"/>
              </a:spcBef>
            </a:pPr>
            <a:r>
              <a:rPr lang="en-US" dirty="0"/>
              <a:t>Medical physicists are an important member of the optimization team</a:t>
            </a:r>
          </a:p>
          <a:p>
            <a:pPr>
              <a:spcBef>
                <a:spcPts val="600"/>
              </a:spcBef>
            </a:pPr>
            <a:r>
              <a:rPr lang="en-US" dirty="0"/>
              <a:t>Participation in this function extends the influence of the physicist beyond standard equipment QC and regulatory compliance verification</a:t>
            </a:r>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47</a:t>
            </a:fld>
            <a:endParaRPr lang="en-US" dirty="0"/>
          </a:p>
        </p:txBody>
      </p:sp>
      <p:grpSp>
        <p:nvGrpSpPr>
          <p:cNvPr id="7" name="Group 6">
            <a:extLst>
              <a:ext uri="{FF2B5EF4-FFF2-40B4-BE49-F238E27FC236}">
                <a16:creationId xmlns:a16="http://schemas.microsoft.com/office/drawing/2014/main" id="{9051688B-A8E7-BA6F-08DA-730F7AF42E0B}"/>
              </a:ext>
            </a:extLst>
          </p:cNvPr>
          <p:cNvGrpSpPr/>
          <p:nvPr/>
        </p:nvGrpSpPr>
        <p:grpSpPr>
          <a:xfrm>
            <a:off x="4233292" y="4116179"/>
            <a:ext cx="4470400" cy="2144163"/>
            <a:chOff x="4216400" y="4089489"/>
            <a:chExt cx="4470400" cy="2144163"/>
          </a:xfrm>
        </p:grpSpPr>
        <p:graphicFrame>
          <p:nvGraphicFramePr>
            <p:cNvPr id="8" name="Content Placeholder 2">
              <a:extLst>
                <a:ext uri="{FF2B5EF4-FFF2-40B4-BE49-F238E27FC236}">
                  <a16:creationId xmlns:a16="http://schemas.microsoft.com/office/drawing/2014/main" id="{82625E45-6994-1608-A9BB-E5B92D5BD6F6}"/>
                </a:ext>
              </a:extLst>
            </p:cNvPr>
            <p:cNvGraphicFramePr>
              <a:graphicFrameLocks/>
            </p:cNvGraphicFramePr>
            <p:nvPr/>
          </p:nvGraphicFramePr>
          <p:xfrm>
            <a:off x="4216400" y="4495800"/>
            <a:ext cx="4470400" cy="1737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F2230C6A-3703-AAEE-C72C-1AC5546ADF41}"/>
                </a:ext>
              </a:extLst>
            </p:cNvPr>
            <p:cNvGrpSpPr/>
            <p:nvPr/>
          </p:nvGrpSpPr>
          <p:grpSpPr>
            <a:xfrm>
              <a:off x="6451600" y="4089489"/>
              <a:ext cx="1701800" cy="341384"/>
              <a:chOff x="4572000" y="1473200"/>
              <a:chExt cx="3175000" cy="825500"/>
            </a:xfrm>
          </p:grpSpPr>
          <p:cxnSp>
            <p:nvCxnSpPr>
              <p:cNvPr id="10" name="Straight Connector 9">
                <a:extLst>
                  <a:ext uri="{FF2B5EF4-FFF2-40B4-BE49-F238E27FC236}">
                    <a16:creationId xmlns:a16="http://schemas.microsoft.com/office/drawing/2014/main" id="{F1C3605C-AB2C-0C44-60E3-8410E82FEF85}"/>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BFCC12-D4C6-92BC-1331-7F64B727CF43}"/>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918D5F-84D2-5941-6CEE-30806E50D1B8}"/>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6383C5-3371-1D56-E947-C9FF93FB8571}"/>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0CF12D-49A2-A145-1E77-7481B103CA78}"/>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1813D2-DF1E-5BAA-744B-A030A86BBCBB}"/>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0CD789-C584-2ED6-8135-68CE4B819685}"/>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60732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Questions?</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48</a:t>
            </a:fld>
            <a:endParaRPr lang="en-US" dirty="0"/>
          </a:p>
        </p:txBody>
      </p:sp>
    </p:spTree>
    <p:extLst>
      <p:ext uri="{BB962C8B-B14F-4D97-AF65-F5344CB8AC3E}">
        <p14:creationId xmlns:p14="http://schemas.microsoft.com/office/powerpoint/2010/main" val="298299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Optimization Process</a:t>
            </a:r>
          </a:p>
        </p:txBody>
      </p:sp>
      <p:grpSp>
        <p:nvGrpSpPr>
          <p:cNvPr id="22" name="Group 21">
            <a:extLst>
              <a:ext uri="{FF2B5EF4-FFF2-40B4-BE49-F238E27FC236}">
                <a16:creationId xmlns:a16="http://schemas.microsoft.com/office/drawing/2014/main" id="{435B5574-1827-8D27-6CCA-C7D94452F4B8}"/>
              </a:ext>
            </a:extLst>
          </p:cNvPr>
          <p:cNvGrpSpPr/>
          <p:nvPr/>
        </p:nvGrpSpPr>
        <p:grpSpPr>
          <a:xfrm>
            <a:off x="458204" y="2397863"/>
            <a:ext cx="8063039" cy="2755448"/>
            <a:chOff x="458204" y="2397863"/>
            <a:chExt cx="8063039" cy="2755448"/>
          </a:xfrm>
        </p:grpSpPr>
        <p:sp>
          <p:nvSpPr>
            <p:cNvPr id="23" name="Rectangle 22">
              <a:extLst>
                <a:ext uri="{FF2B5EF4-FFF2-40B4-BE49-F238E27FC236}">
                  <a16:creationId xmlns:a16="http://schemas.microsoft.com/office/drawing/2014/main" id="{F4B51D7C-23F1-6F67-2633-9ED8056212C5}"/>
                </a:ext>
              </a:extLst>
            </p:cNvPr>
            <p:cNvSpPr/>
            <p:nvPr/>
          </p:nvSpPr>
          <p:spPr>
            <a:xfrm>
              <a:off x="1280963" y="2709952"/>
              <a:ext cx="658207" cy="71"/>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4" name="Arrow: Chevron 23">
              <a:extLst>
                <a:ext uri="{FF2B5EF4-FFF2-40B4-BE49-F238E27FC236}">
                  <a16:creationId xmlns:a16="http://schemas.microsoft.com/office/drawing/2014/main" id="{AA48659C-E279-7115-ED4C-085B96B4BC3C}"/>
                </a:ext>
              </a:extLst>
            </p:cNvPr>
            <p:cNvSpPr/>
            <p:nvPr/>
          </p:nvSpPr>
          <p:spPr>
            <a:xfrm>
              <a:off x="1978663" y="2654699"/>
              <a:ext cx="75693" cy="142170"/>
            </a:xfrm>
            <a:prstGeom prst="chevron">
              <a:avLst>
                <a:gd name="adj" fmla="val 90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AA57EE4B-6986-D5EE-1D56-D3B31D401BC3}"/>
                </a:ext>
              </a:extLst>
            </p:cNvPr>
            <p:cNvSpPr/>
            <p:nvPr/>
          </p:nvSpPr>
          <p:spPr>
            <a:xfrm>
              <a:off x="886563" y="2397864"/>
              <a:ext cx="624248" cy="624248"/>
            </a:xfrm>
            <a:custGeom>
              <a:avLst/>
              <a:gdLst>
                <a:gd name="connsiteX0" fmla="*/ 0 w 624248"/>
                <a:gd name="connsiteY0" fmla="*/ 312124 h 624248"/>
                <a:gd name="connsiteX1" fmla="*/ 312124 w 624248"/>
                <a:gd name="connsiteY1" fmla="*/ 0 h 624248"/>
                <a:gd name="connsiteX2" fmla="*/ 624248 w 624248"/>
                <a:gd name="connsiteY2" fmla="*/ 312124 h 624248"/>
                <a:gd name="connsiteX3" fmla="*/ 312124 w 624248"/>
                <a:gd name="connsiteY3" fmla="*/ 624248 h 624248"/>
                <a:gd name="connsiteX4" fmla="*/ 0 w 624248"/>
                <a:gd name="connsiteY4" fmla="*/ 312124 h 6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48" h="624248">
                  <a:moveTo>
                    <a:pt x="0" y="312124"/>
                  </a:moveTo>
                  <a:cubicBezTo>
                    <a:pt x="0" y="139743"/>
                    <a:pt x="139743" y="0"/>
                    <a:pt x="312124" y="0"/>
                  </a:cubicBezTo>
                  <a:cubicBezTo>
                    <a:pt x="484505" y="0"/>
                    <a:pt x="624248" y="139743"/>
                    <a:pt x="624248" y="312124"/>
                  </a:cubicBezTo>
                  <a:cubicBezTo>
                    <a:pt x="624248" y="484505"/>
                    <a:pt x="484505" y="624248"/>
                    <a:pt x="312124" y="624248"/>
                  </a:cubicBezTo>
                  <a:cubicBezTo>
                    <a:pt x="139743" y="624248"/>
                    <a:pt x="0" y="484505"/>
                    <a:pt x="0" y="312124"/>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5643" tIns="115643" rIns="115643" bIns="115643" numCol="1" spcCol="1270" anchor="ctr" anchorCtr="0">
              <a:noAutofit/>
            </a:bodyPr>
            <a:lstStyle/>
            <a:p>
              <a:pPr marL="0" lvl="0" indent="0" algn="ctr" defTabSz="1289050">
                <a:lnSpc>
                  <a:spcPct val="90000"/>
                </a:lnSpc>
                <a:spcBef>
                  <a:spcPct val="0"/>
                </a:spcBef>
                <a:spcAft>
                  <a:spcPct val="35000"/>
                </a:spcAft>
                <a:buNone/>
              </a:pPr>
              <a:r>
                <a:rPr lang="en-US" sz="2900" kern="1200"/>
                <a:t>1</a:t>
              </a:r>
            </a:p>
          </p:txBody>
        </p:sp>
        <p:sp>
          <p:nvSpPr>
            <p:cNvPr id="26" name="Freeform: Shape 25">
              <a:extLst>
                <a:ext uri="{FF2B5EF4-FFF2-40B4-BE49-F238E27FC236}">
                  <a16:creationId xmlns:a16="http://schemas.microsoft.com/office/drawing/2014/main" id="{3D0CBF7A-7698-0EA9-7FC4-94EFA37E30F5}"/>
                </a:ext>
              </a:extLst>
            </p:cNvPr>
            <p:cNvSpPr/>
            <p:nvPr/>
          </p:nvSpPr>
          <p:spPr>
            <a:xfrm>
              <a:off x="458204" y="3187711"/>
              <a:ext cx="1480966" cy="1965600"/>
            </a:xfrm>
            <a:custGeom>
              <a:avLst/>
              <a:gdLst>
                <a:gd name="connsiteX0" fmla="*/ 0 w 1480966"/>
                <a:gd name="connsiteY0" fmla="*/ 296193 h 1965600"/>
                <a:gd name="connsiteX1" fmla="*/ 444290 w 1480966"/>
                <a:gd name="connsiteY1" fmla="*/ 296193 h 1965600"/>
                <a:gd name="connsiteX2" fmla="*/ 444290 w 1480966"/>
                <a:gd name="connsiteY2" fmla="*/ 296193 h 1965600"/>
                <a:gd name="connsiteX3" fmla="*/ 444290 w 1480966"/>
                <a:gd name="connsiteY3" fmla="*/ 296193 h 1965600"/>
                <a:gd name="connsiteX4" fmla="*/ 740483 w 1480966"/>
                <a:gd name="connsiteY4" fmla="*/ 0 h 1965600"/>
                <a:gd name="connsiteX5" fmla="*/ 1036676 w 1480966"/>
                <a:gd name="connsiteY5" fmla="*/ 296193 h 1965600"/>
                <a:gd name="connsiteX6" fmla="*/ 1036676 w 1480966"/>
                <a:gd name="connsiteY6" fmla="*/ 296193 h 1965600"/>
                <a:gd name="connsiteX7" fmla="*/ 1036676 w 1480966"/>
                <a:gd name="connsiteY7" fmla="*/ 296193 h 1965600"/>
                <a:gd name="connsiteX8" fmla="*/ 1480966 w 1480966"/>
                <a:gd name="connsiteY8" fmla="*/ 296193 h 1965600"/>
                <a:gd name="connsiteX9" fmla="*/ 1480966 w 1480966"/>
                <a:gd name="connsiteY9" fmla="*/ 1965600 h 1965600"/>
                <a:gd name="connsiteX10" fmla="*/ 0 w 1480966"/>
                <a:gd name="connsiteY10" fmla="*/ 1965600 h 1965600"/>
                <a:gd name="connsiteX11" fmla="*/ 0 w 1480966"/>
                <a:gd name="connsiteY11" fmla="*/ 296193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0966" h="1965600">
                  <a:moveTo>
                    <a:pt x="0" y="296193"/>
                  </a:moveTo>
                  <a:lnTo>
                    <a:pt x="444290" y="296193"/>
                  </a:lnTo>
                  <a:lnTo>
                    <a:pt x="444290" y="296193"/>
                  </a:lnTo>
                  <a:lnTo>
                    <a:pt x="444290" y="296193"/>
                  </a:lnTo>
                  <a:lnTo>
                    <a:pt x="740483" y="0"/>
                  </a:lnTo>
                  <a:lnTo>
                    <a:pt x="1036676" y="296193"/>
                  </a:lnTo>
                  <a:lnTo>
                    <a:pt x="1036676" y="296193"/>
                  </a:lnTo>
                  <a:lnTo>
                    <a:pt x="1036676" y="296193"/>
                  </a:lnTo>
                  <a:lnTo>
                    <a:pt x="1480966" y="296193"/>
                  </a:lnTo>
                  <a:lnTo>
                    <a:pt x="1480966" y="1965600"/>
                  </a:lnTo>
                  <a:lnTo>
                    <a:pt x="0" y="1965600"/>
                  </a:lnTo>
                  <a:lnTo>
                    <a:pt x="0" y="296193"/>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6820" tIns="461293" rIns="116820"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Establish a quality assurance program</a:t>
              </a:r>
            </a:p>
          </p:txBody>
        </p:sp>
        <p:sp>
          <p:nvSpPr>
            <p:cNvPr id="27" name="Rectangle 26">
              <a:extLst>
                <a:ext uri="{FF2B5EF4-FFF2-40B4-BE49-F238E27FC236}">
                  <a16:creationId xmlns:a16="http://schemas.microsoft.com/office/drawing/2014/main" id="{23EE0205-1041-CAF3-E00C-A77B1A2BF273}"/>
                </a:ext>
              </a:extLst>
            </p:cNvPr>
            <p:cNvSpPr/>
            <p:nvPr/>
          </p:nvSpPr>
          <p:spPr>
            <a:xfrm>
              <a:off x="2103722" y="2709951"/>
              <a:ext cx="1480966" cy="7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 name="Arrow: Chevron 27">
              <a:extLst>
                <a:ext uri="{FF2B5EF4-FFF2-40B4-BE49-F238E27FC236}">
                  <a16:creationId xmlns:a16="http://schemas.microsoft.com/office/drawing/2014/main" id="{76027D4D-3D40-E8E8-6FB0-D7F5F7186B75}"/>
                </a:ext>
              </a:extLst>
            </p:cNvPr>
            <p:cNvSpPr/>
            <p:nvPr/>
          </p:nvSpPr>
          <p:spPr>
            <a:xfrm>
              <a:off x="3624181" y="2654698"/>
              <a:ext cx="75693" cy="142172"/>
            </a:xfrm>
            <a:prstGeom prst="chevron">
              <a:avLst>
                <a:gd name="adj" fmla="val 90000"/>
              </a:avLst>
            </a:pr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29" name="Freeform: Shape 28">
              <a:extLst>
                <a:ext uri="{FF2B5EF4-FFF2-40B4-BE49-F238E27FC236}">
                  <a16:creationId xmlns:a16="http://schemas.microsoft.com/office/drawing/2014/main" id="{167D6FE4-27AF-71E5-D8D2-F8A66F5630B4}"/>
                </a:ext>
              </a:extLst>
            </p:cNvPr>
            <p:cNvSpPr/>
            <p:nvPr/>
          </p:nvSpPr>
          <p:spPr>
            <a:xfrm>
              <a:off x="2532081" y="2397863"/>
              <a:ext cx="624248" cy="624248"/>
            </a:xfrm>
            <a:custGeom>
              <a:avLst/>
              <a:gdLst>
                <a:gd name="connsiteX0" fmla="*/ 0 w 624248"/>
                <a:gd name="connsiteY0" fmla="*/ 312124 h 624248"/>
                <a:gd name="connsiteX1" fmla="*/ 312124 w 624248"/>
                <a:gd name="connsiteY1" fmla="*/ 0 h 624248"/>
                <a:gd name="connsiteX2" fmla="*/ 624248 w 624248"/>
                <a:gd name="connsiteY2" fmla="*/ 312124 h 624248"/>
                <a:gd name="connsiteX3" fmla="*/ 312124 w 624248"/>
                <a:gd name="connsiteY3" fmla="*/ 624248 h 624248"/>
                <a:gd name="connsiteX4" fmla="*/ 0 w 624248"/>
                <a:gd name="connsiteY4" fmla="*/ 312124 h 6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48" h="624248">
                  <a:moveTo>
                    <a:pt x="0" y="312124"/>
                  </a:moveTo>
                  <a:cubicBezTo>
                    <a:pt x="0" y="139743"/>
                    <a:pt x="139743" y="0"/>
                    <a:pt x="312124" y="0"/>
                  </a:cubicBezTo>
                  <a:cubicBezTo>
                    <a:pt x="484505" y="0"/>
                    <a:pt x="624248" y="139743"/>
                    <a:pt x="624248" y="312124"/>
                  </a:cubicBezTo>
                  <a:cubicBezTo>
                    <a:pt x="624248" y="484505"/>
                    <a:pt x="484505" y="624248"/>
                    <a:pt x="312124" y="624248"/>
                  </a:cubicBezTo>
                  <a:cubicBezTo>
                    <a:pt x="139743" y="624248"/>
                    <a:pt x="0" y="484505"/>
                    <a:pt x="0" y="312124"/>
                  </a:cubicBez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643" tIns="115643" rIns="115643" bIns="115643" numCol="1" spcCol="1270" anchor="ctr" anchorCtr="0">
              <a:noAutofit/>
            </a:bodyPr>
            <a:lstStyle/>
            <a:p>
              <a:pPr marL="0" lvl="0" indent="0" algn="ctr" defTabSz="1289050">
                <a:lnSpc>
                  <a:spcPct val="90000"/>
                </a:lnSpc>
                <a:spcBef>
                  <a:spcPct val="0"/>
                </a:spcBef>
                <a:spcAft>
                  <a:spcPct val="35000"/>
                </a:spcAft>
                <a:buNone/>
              </a:pPr>
              <a:r>
                <a:rPr lang="en-US" sz="2900" kern="1200"/>
                <a:t>2</a:t>
              </a:r>
            </a:p>
          </p:txBody>
        </p:sp>
        <p:sp>
          <p:nvSpPr>
            <p:cNvPr id="30" name="Freeform: Shape 29">
              <a:extLst>
                <a:ext uri="{FF2B5EF4-FFF2-40B4-BE49-F238E27FC236}">
                  <a16:creationId xmlns:a16="http://schemas.microsoft.com/office/drawing/2014/main" id="{A2E3AD10-2B58-E944-9E18-FE390EDC6A36}"/>
                </a:ext>
              </a:extLst>
            </p:cNvPr>
            <p:cNvSpPr/>
            <p:nvPr/>
          </p:nvSpPr>
          <p:spPr>
            <a:xfrm>
              <a:off x="2103722" y="3187711"/>
              <a:ext cx="1480966" cy="1965600"/>
            </a:xfrm>
            <a:custGeom>
              <a:avLst/>
              <a:gdLst>
                <a:gd name="connsiteX0" fmla="*/ 0 w 1480966"/>
                <a:gd name="connsiteY0" fmla="*/ 296193 h 1965600"/>
                <a:gd name="connsiteX1" fmla="*/ 444290 w 1480966"/>
                <a:gd name="connsiteY1" fmla="*/ 296193 h 1965600"/>
                <a:gd name="connsiteX2" fmla="*/ 444290 w 1480966"/>
                <a:gd name="connsiteY2" fmla="*/ 296193 h 1965600"/>
                <a:gd name="connsiteX3" fmla="*/ 444290 w 1480966"/>
                <a:gd name="connsiteY3" fmla="*/ 296193 h 1965600"/>
                <a:gd name="connsiteX4" fmla="*/ 740483 w 1480966"/>
                <a:gd name="connsiteY4" fmla="*/ 0 h 1965600"/>
                <a:gd name="connsiteX5" fmla="*/ 1036676 w 1480966"/>
                <a:gd name="connsiteY5" fmla="*/ 296193 h 1965600"/>
                <a:gd name="connsiteX6" fmla="*/ 1036676 w 1480966"/>
                <a:gd name="connsiteY6" fmla="*/ 296193 h 1965600"/>
                <a:gd name="connsiteX7" fmla="*/ 1036676 w 1480966"/>
                <a:gd name="connsiteY7" fmla="*/ 296193 h 1965600"/>
                <a:gd name="connsiteX8" fmla="*/ 1480966 w 1480966"/>
                <a:gd name="connsiteY8" fmla="*/ 296193 h 1965600"/>
                <a:gd name="connsiteX9" fmla="*/ 1480966 w 1480966"/>
                <a:gd name="connsiteY9" fmla="*/ 1965600 h 1965600"/>
                <a:gd name="connsiteX10" fmla="*/ 0 w 1480966"/>
                <a:gd name="connsiteY10" fmla="*/ 1965600 h 1965600"/>
                <a:gd name="connsiteX11" fmla="*/ 0 w 1480966"/>
                <a:gd name="connsiteY11" fmla="*/ 296193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0966" h="1965600">
                  <a:moveTo>
                    <a:pt x="0" y="296193"/>
                  </a:moveTo>
                  <a:lnTo>
                    <a:pt x="444290" y="296193"/>
                  </a:lnTo>
                  <a:lnTo>
                    <a:pt x="444290" y="296193"/>
                  </a:lnTo>
                  <a:lnTo>
                    <a:pt x="444290" y="296193"/>
                  </a:lnTo>
                  <a:lnTo>
                    <a:pt x="740483" y="0"/>
                  </a:lnTo>
                  <a:lnTo>
                    <a:pt x="1036676" y="296193"/>
                  </a:lnTo>
                  <a:lnTo>
                    <a:pt x="1036676" y="296193"/>
                  </a:lnTo>
                  <a:lnTo>
                    <a:pt x="1036676" y="296193"/>
                  </a:lnTo>
                  <a:lnTo>
                    <a:pt x="1480966" y="296193"/>
                  </a:lnTo>
                  <a:lnTo>
                    <a:pt x="1480966" y="1965600"/>
                  </a:lnTo>
                  <a:lnTo>
                    <a:pt x="0" y="1965600"/>
                  </a:lnTo>
                  <a:lnTo>
                    <a:pt x="0" y="29619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6820" tIns="461293" rIns="116820"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Put together an optimization team</a:t>
              </a:r>
            </a:p>
          </p:txBody>
        </p:sp>
        <p:sp>
          <p:nvSpPr>
            <p:cNvPr id="31" name="Rectangle 30">
              <a:extLst>
                <a:ext uri="{FF2B5EF4-FFF2-40B4-BE49-F238E27FC236}">
                  <a16:creationId xmlns:a16="http://schemas.microsoft.com/office/drawing/2014/main" id="{A7DC46D5-DA2A-7E54-32A3-6D09261229C3}"/>
                </a:ext>
              </a:extLst>
            </p:cNvPr>
            <p:cNvSpPr/>
            <p:nvPr/>
          </p:nvSpPr>
          <p:spPr>
            <a:xfrm>
              <a:off x="3749240" y="2709951"/>
              <a:ext cx="1480966" cy="71"/>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2" name="Arrow: Chevron 31">
              <a:extLst>
                <a:ext uri="{FF2B5EF4-FFF2-40B4-BE49-F238E27FC236}">
                  <a16:creationId xmlns:a16="http://schemas.microsoft.com/office/drawing/2014/main" id="{5C9B9C94-0BA3-F7E6-4FFE-1F317D21252D}"/>
                </a:ext>
              </a:extLst>
            </p:cNvPr>
            <p:cNvSpPr/>
            <p:nvPr/>
          </p:nvSpPr>
          <p:spPr>
            <a:xfrm>
              <a:off x="5269699" y="2654698"/>
              <a:ext cx="75693" cy="142172"/>
            </a:xfrm>
            <a:prstGeom prst="chevron">
              <a:avLst>
                <a:gd name="adj" fmla="val 90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043D0874-476F-6F81-0F25-234230074351}"/>
                </a:ext>
              </a:extLst>
            </p:cNvPr>
            <p:cNvSpPr/>
            <p:nvPr/>
          </p:nvSpPr>
          <p:spPr>
            <a:xfrm>
              <a:off x="4177599" y="2397863"/>
              <a:ext cx="624248" cy="624248"/>
            </a:xfrm>
            <a:custGeom>
              <a:avLst/>
              <a:gdLst>
                <a:gd name="connsiteX0" fmla="*/ 0 w 624248"/>
                <a:gd name="connsiteY0" fmla="*/ 312124 h 624248"/>
                <a:gd name="connsiteX1" fmla="*/ 312124 w 624248"/>
                <a:gd name="connsiteY1" fmla="*/ 0 h 624248"/>
                <a:gd name="connsiteX2" fmla="*/ 624248 w 624248"/>
                <a:gd name="connsiteY2" fmla="*/ 312124 h 624248"/>
                <a:gd name="connsiteX3" fmla="*/ 312124 w 624248"/>
                <a:gd name="connsiteY3" fmla="*/ 624248 h 624248"/>
                <a:gd name="connsiteX4" fmla="*/ 0 w 624248"/>
                <a:gd name="connsiteY4" fmla="*/ 312124 h 6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48" h="624248">
                  <a:moveTo>
                    <a:pt x="0" y="312124"/>
                  </a:moveTo>
                  <a:cubicBezTo>
                    <a:pt x="0" y="139743"/>
                    <a:pt x="139743" y="0"/>
                    <a:pt x="312124" y="0"/>
                  </a:cubicBezTo>
                  <a:cubicBezTo>
                    <a:pt x="484505" y="0"/>
                    <a:pt x="624248" y="139743"/>
                    <a:pt x="624248" y="312124"/>
                  </a:cubicBezTo>
                  <a:cubicBezTo>
                    <a:pt x="624248" y="484505"/>
                    <a:pt x="484505" y="624248"/>
                    <a:pt x="312124" y="624248"/>
                  </a:cubicBezTo>
                  <a:cubicBezTo>
                    <a:pt x="139743" y="624248"/>
                    <a:pt x="0" y="484505"/>
                    <a:pt x="0" y="312124"/>
                  </a:cubicBez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5643" tIns="115643" rIns="115643" bIns="115643" numCol="1" spcCol="1270" anchor="ctr" anchorCtr="0">
              <a:noAutofit/>
            </a:bodyPr>
            <a:lstStyle/>
            <a:p>
              <a:pPr marL="0" lvl="0" indent="0" algn="ctr" defTabSz="1289050">
                <a:lnSpc>
                  <a:spcPct val="90000"/>
                </a:lnSpc>
                <a:spcBef>
                  <a:spcPct val="0"/>
                </a:spcBef>
                <a:spcAft>
                  <a:spcPct val="35000"/>
                </a:spcAft>
                <a:buNone/>
              </a:pPr>
              <a:r>
                <a:rPr lang="en-US" sz="2900" kern="1200"/>
                <a:t>3</a:t>
              </a:r>
            </a:p>
          </p:txBody>
        </p:sp>
        <p:sp>
          <p:nvSpPr>
            <p:cNvPr id="34" name="Freeform: Shape 33">
              <a:extLst>
                <a:ext uri="{FF2B5EF4-FFF2-40B4-BE49-F238E27FC236}">
                  <a16:creationId xmlns:a16="http://schemas.microsoft.com/office/drawing/2014/main" id="{DFA885AC-41AA-F072-DDE3-05B9B77730D4}"/>
                </a:ext>
              </a:extLst>
            </p:cNvPr>
            <p:cNvSpPr/>
            <p:nvPr/>
          </p:nvSpPr>
          <p:spPr>
            <a:xfrm>
              <a:off x="3749240" y="3187711"/>
              <a:ext cx="1480966" cy="1965600"/>
            </a:xfrm>
            <a:custGeom>
              <a:avLst/>
              <a:gdLst>
                <a:gd name="connsiteX0" fmla="*/ 0 w 1480966"/>
                <a:gd name="connsiteY0" fmla="*/ 296193 h 1965600"/>
                <a:gd name="connsiteX1" fmla="*/ 444290 w 1480966"/>
                <a:gd name="connsiteY1" fmla="*/ 296193 h 1965600"/>
                <a:gd name="connsiteX2" fmla="*/ 444290 w 1480966"/>
                <a:gd name="connsiteY2" fmla="*/ 296193 h 1965600"/>
                <a:gd name="connsiteX3" fmla="*/ 444290 w 1480966"/>
                <a:gd name="connsiteY3" fmla="*/ 296193 h 1965600"/>
                <a:gd name="connsiteX4" fmla="*/ 740483 w 1480966"/>
                <a:gd name="connsiteY4" fmla="*/ 0 h 1965600"/>
                <a:gd name="connsiteX5" fmla="*/ 1036676 w 1480966"/>
                <a:gd name="connsiteY5" fmla="*/ 296193 h 1965600"/>
                <a:gd name="connsiteX6" fmla="*/ 1036676 w 1480966"/>
                <a:gd name="connsiteY6" fmla="*/ 296193 h 1965600"/>
                <a:gd name="connsiteX7" fmla="*/ 1036676 w 1480966"/>
                <a:gd name="connsiteY7" fmla="*/ 296193 h 1965600"/>
                <a:gd name="connsiteX8" fmla="*/ 1480966 w 1480966"/>
                <a:gd name="connsiteY8" fmla="*/ 296193 h 1965600"/>
                <a:gd name="connsiteX9" fmla="*/ 1480966 w 1480966"/>
                <a:gd name="connsiteY9" fmla="*/ 1965600 h 1965600"/>
                <a:gd name="connsiteX10" fmla="*/ 0 w 1480966"/>
                <a:gd name="connsiteY10" fmla="*/ 1965600 h 1965600"/>
                <a:gd name="connsiteX11" fmla="*/ 0 w 1480966"/>
                <a:gd name="connsiteY11" fmla="*/ 296193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0966" h="1965600">
                  <a:moveTo>
                    <a:pt x="0" y="296193"/>
                  </a:moveTo>
                  <a:lnTo>
                    <a:pt x="444290" y="296193"/>
                  </a:lnTo>
                  <a:lnTo>
                    <a:pt x="444290" y="296193"/>
                  </a:lnTo>
                  <a:lnTo>
                    <a:pt x="444290" y="296193"/>
                  </a:lnTo>
                  <a:lnTo>
                    <a:pt x="740483" y="0"/>
                  </a:lnTo>
                  <a:lnTo>
                    <a:pt x="1036676" y="296193"/>
                  </a:lnTo>
                  <a:lnTo>
                    <a:pt x="1036676" y="296193"/>
                  </a:lnTo>
                  <a:lnTo>
                    <a:pt x="1036676" y="296193"/>
                  </a:lnTo>
                  <a:lnTo>
                    <a:pt x="1480966" y="296193"/>
                  </a:lnTo>
                  <a:lnTo>
                    <a:pt x="1480966" y="1965600"/>
                  </a:lnTo>
                  <a:lnTo>
                    <a:pt x="0" y="1965600"/>
                  </a:lnTo>
                  <a:lnTo>
                    <a:pt x="0" y="296193"/>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6820" tIns="461293" rIns="116820"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Define baselines</a:t>
              </a:r>
            </a:p>
          </p:txBody>
        </p:sp>
        <p:sp>
          <p:nvSpPr>
            <p:cNvPr id="35" name="Rectangle 34">
              <a:extLst>
                <a:ext uri="{FF2B5EF4-FFF2-40B4-BE49-F238E27FC236}">
                  <a16:creationId xmlns:a16="http://schemas.microsoft.com/office/drawing/2014/main" id="{73963AAE-8EE9-BE73-ED24-2C2E2CFBD7C3}"/>
                </a:ext>
              </a:extLst>
            </p:cNvPr>
            <p:cNvSpPr/>
            <p:nvPr/>
          </p:nvSpPr>
          <p:spPr>
            <a:xfrm>
              <a:off x="5394759" y="2709951"/>
              <a:ext cx="1480966" cy="72"/>
            </a:xfrm>
            <a:prstGeom prst="rect">
              <a:avLst/>
            </a:pr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36" name="Arrow: Chevron 35">
              <a:extLst>
                <a:ext uri="{FF2B5EF4-FFF2-40B4-BE49-F238E27FC236}">
                  <a16:creationId xmlns:a16="http://schemas.microsoft.com/office/drawing/2014/main" id="{5C2D8764-EA9D-7FA6-02A9-43B7DAF289E0}"/>
                </a:ext>
              </a:extLst>
            </p:cNvPr>
            <p:cNvSpPr/>
            <p:nvPr/>
          </p:nvSpPr>
          <p:spPr>
            <a:xfrm>
              <a:off x="6915217" y="2654698"/>
              <a:ext cx="75693" cy="142172"/>
            </a:xfrm>
            <a:prstGeom prst="chevron">
              <a:avLst>
                <a:gd name="adj" fmla="val 90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Freeform: Shape 36">
              <a:extLst>
                <a:ext uri="{FF2B5EF4-FFF2-40B4-BE49-F238E27FC236}">
                  <a16:creationId xmlns:a16="http://schemas.microsoft.com/office/drawing/2014/main" id="{399E2AD2-DCBF-DBAA-E0D8-CDD3B3985A95}"/>
                </a:ext>
              </a:extLst>
            </p:cNvPr>
            <p:cNvSpPr/>
            <p:nvPr/>
          </p:nvSpPr>
          <p:spPr>
            <a:xfrm>
              <a:off x="5823117" y="2397863"/>
              <a:ext cx="624248" cy="624248"/>
            </a:xfrm>
            <a:custGeom>
              <a:avLst/>
              <a:gdLst>
                <a:gd name="connsiteX0" fmla="*/ 0 w 624248"/>
                <a:gd name="connsiteY0" fmla="*/ 312124 h 624248"/>
                <a:gd name="connsiteX1" fmla="*/ 312124 w 624248"/>
                <a:gd name="connsiteY1" fmla="*/ 0 h 624248"/>
                <a:gd name="connsiteX2" fmla="*/ 624248 w 624248"/>
                <a:gd name="connsiteY2" fmla="*/ 312124 h 624248"/>
                <a:gd name="connsiteX3" fmla="*/ 312124 w 624248"/>
                <a:gd name="connsiteY3" fmla="*/ 624248 h 624248"/>
                <a:gd name="connsiteX4" fmla="*/ 0 w 624248"/>
                <a:gd name="connsiteY4" fmla="*/ 312124 h 6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48" h="624248">
                  <a:moveTo>
                    <a:pt x="0" y="312124"/>
                  </a:moveTo>
                  <a:cubicBezTo>
                    <a:pt x="0" y="139743"/>
                    <a:pt x="139743" y="0"/>
                    <a:pt x="312124" y="0"/>
                  </a:cubicBezTo>
                  <a:cubicBezTo>
                    <a:pt x="484505" y="0"/>
                    <a:pt x="624248" y="139743"/>
                    <a:pt x="624248" y="312124"/>
                  </a:cubicBezTo>
                  <a:cubicBezTo>
                    <a:pt x="624248" y="484505"/>
                    <a:pt x="484505" y="624248"/>
                    <a:pt x="312124" y="624248"/>
                  </a:cubicBezTo>
                  <a:cubicBezTo>
                    <a:pt x="139743" y="624248"/>
                    <a:pt x="0" y="484505"/>
                    <a:pt x="0" y="312124"/>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5643" tIns="115643" rIns="115643" bIns="115643" numCol="1" spcCol="1270" anchor="ctr" anchorCtr="0">
              <a:noAutofit/>
            </a:bodyPr>
            <a:lstStyle/>
            <a:p>
              <a:pPr marL="0" lvl="0" indent="0" algn="ctr" defTabSz="1289050">
                <a:lnSpc>
                  <a:spcPct val="90000"/>
                </a:lnSpc>
                <a:spcBef>
                  <a:spcPct val="0"/>
                </a:spcBef>
                <a:spcAft>
                  <a:spcPct val="35000"/>
                </a:spcAft>
                <a:buNone/>
              </a:pPr>
              <a:r>
                <a:rPr lang="en-US" sz="2900" kern="1200"/>
                <a:t>4</a:t>
              </a:r>
            </a:p>
          </p:txBody>
        </p:sp>
        <p:sp>
          <p:nvSpPr>
            <p:cNvPr id="38" name="Freeform: Shape 37">
              <a:extLst>
                <a:ext uri="{FF2B5EF4-FFF2-40B4-BE49-F238E27FC236}">
                  <a16:creationId xmlns:a16="http://schemas.microsoft.com/office/drawing/2014/main" id="{15F5279D-1CD7-EC1F-38AD-7197D9016984}"/>
                </a:ext>
              </a:extLst>
            </p:cNvPr>
            <p:cNvSpPr/>
            <p:nvPr/>
          </p:nvSpPr>
          <p:spPr>
            <a:xfrm>
              <a:off x="5394759" y="3187711"/>
              <a:ext cx="1480966" cy="1965600"/>
            </a:xfrm>
            <a:custGeom>
              <a:avLst/>
              <a:gdLst>
                <a:gd name="connsiteX0" fmla="*/ 0 w 1480966"/>
                <a:gd name="connsiteY0" fmla="*/ 296193 h 1965600"/>
                <a:gd name="connsiteX1" fmla="*/ 444290 w 1480966"/>
                <a:gd name="connsiteY1" fmla="*/ 296193 h 1965600"/>
                <a:gd name="connsiteX2" fmla="*/ 444290 w 1480966"/>
                <a:gd name="connsiteY2" fmla="*/ 296193 h 1965600"/>
                <a:gd name="connsiteX3" fmla="*/ 444290 w 1480966"/>
                <a:gd name="connsiteY3" fmla="*/ 296193 h 1965600"/>
                <a:gd name="connsiteX4" fmla="*/ 740483 w 1480966"/>
                <a:gd name="connsiteY4" fmla="*/ 0 h 1965600"/>
                <a:gd name="connsiteX5" fmla="*/ 1036676 w 1480966"/>
                <a:gd name="connsiteY5" fmla="*/ 296193 h 1965600"/>
                <a:gd name="connsiteX6" fmla="*/ 1036676 w 1480966"/>
                <a:gd name="connsiteY6" fmla="*/ 296193 h 1965600"/>
                <a:gd name="connsiteX7" fmla="*/ 1036676 w 1480966"/>
                <a:gd name="connsiteY7" fmla="*/ 296193 h 1965600"/>
                <a:gd name="connsiteX8" fmla="*/ 1480966 w 1480966"/>
                <a:gd name="connsiteY8" fmla="*/ 296193 h 1965600"/>
                <a:gd name="connsiteX9" fmla="*/ 1480966 w 1480966"/>
                <a:gd name="connsiteY9" fmla="*/ 1965600 h 1965600"/>
                <a:gd name="connsiteX10" fmla="*/ 0 w 1480966"/>
                <a:gd name="connsiteY10" fmla="*/ 1965600 h 1965600"/>
                <a:gd name="connsiteX11" fmla="*/ 0 w 1480966"/>
                <a:gd name="connsiteY11" fmla="*/ 296193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0966" h="1965600">
                  <a:moveTo>
                    <a:pt x="0" y="296193"/>
                  </a:moveTo>
                  <a:lnTo>
                    <a:pt x="444290" y="296193"/>
                  </a:lnTo>
                  <a:lnTo>
                    <a:pt x="444290" y="296193"/>
                  </a:lnTo>
                  <a:lnTo>
                    <a:pt x="444290" y="296193"/>
                  </a:lnTo>
                  <a:lnTo>
                    <a:pt x="740483" y="0"/>
                  </a:lnTo>
                  <a:lnTo>
                    <a:pt x="1036676" y="296193"/>
                  </a:lnTo>
                  <a:lnTo>
                    <a:pt x="1036676" y="296193"/>
                  </a:lnTo>
                  <a:lnTo>
                    <a:pt x="1036676" y="296193"/>
                  </a:lnTo>
                  <a:lnTo>
                    <a:pt x="1480966" y="296193"/>
                  </a:lnTo>
                  <a:lnTo>
                    <a:pt x="1480966" y="1965600"/>
                  </a:lnTo>
                  <a:lnTo>
                    <a:pt x="0" y="1965600"/>
                  </a:lnTo>
                  <a:lnTo>
                    <a:pt x="0" y="29619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6820" tIns="461293" rIns="116820"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 </a:t>
              </a:r>
              <a:r>
                <a:rPr lang="en-US" sz="1600" b="1" kern="1200" dirty="0" err="1"/>
                <a:t>modifica-tions</a:t>
              </a:r>
              <a:endParaRPr lang="en-US" sz="1600" b="1" kern="1200" dirty="0"/>
            </a:p>
          </p:txBody>
        </p:sp>
        <p:sp>
          <p:nvSpPr>
            <p:cNvPr id="39" name="Rectangle 38">
              <a:extLst>
                <a:ext uri="{FF2B5EF4-FFF2-40B4-BE49-F238E27FC236}">
                  <a16:creationId xmlns:a16="http://schemas.microsoft.com/office/drawing/2014/main" id="{E6A95E64-35DA-F702-7E3B-705611F987A3}"/>
                </a:ext>
              </a:extLst>
            </p:cNvPr>
            <p:cNvSpPr/>
            <p:nvPr/>
          </p:nvSpPr>
          <p:spPr>
            <a:xfrm>
              <a:off x="7040277" y="2709951"/>
              <a:ext cx="740483" cy="72"/>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0" name="Freeform: Shape 39">
              <a:extLst>
                <a:ext uri="{FF2B5EF4-FFF2-40B4-BE49-F238E27FC236}">
                  <a16:creationId xmlns:a16="http://schemas.microsoft.com/office/drawing/2014/main" id="{90085740-4EB5-6942-E3B6-AFAB76D2F702}"/>
                </a:ext>
              </a:extLst>
            </p:cNvPr>
            <p:cNvSpPr/>
            <p:nvPr/>
          </p:nvSpPr>
          <p:spPr>
            <a:xfrm>
              <a:off x="7468636" y="2397863"/>
              <a:ext cx="624248" cy="624248"/>
            </a:xfrm>
            <a:custGeom>
              <a:avLst/>
              <a:gdLst>
                <a:gd name="connsiteX0" fmla="*/ 0 w 624248"/>
                <a:gd name="connsiteY0" fmla="*/ 312124 h 624248"/>
                <a:gd name="connsiteX1" fmla="*/ 312124 w 624248"/>
                <a:gd name="connsiteY1" fmla="*/ 0 h 624248"/>
                <a:gd name="connsiteX2" fmla="*/ 624248 w 624248"/>
                <a:gd name="connsiteY2" fmla="*/ 312124 h 624248"/>
                <a:gd name="connsiteX3" fmla="*/ 312124 w 624248"/>
                <a:gd name="connsiteY3" fmla="*/ 624248 h 624248"/>
                <a:gd name="connsiteX4" fmla="*/ 0 w 624248"/>
                <a:gd name="connsiteY4" fmla="*/ 312124 h 6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48" h="624248">
                  <a:moveTo>
                    <a:pt x="0" y="312124"/>
                  </a:moveTo>
                  <a:cubicBezTo>
                    <a:pt x="0" y="139743"/>
                    <a:pt x="139743" y="0"/>
                    <a:pt x="312124" y="0"/>
                  </a:cubicBezTo>
                  <a:cubicBezTo>
                    <a:pt x="484505" y="0"/>
                    <a:pt x="624248" y="139743"/>
                    <a:pt x="624248" y="312124"/>
                  </a:cubicBezTo>
                  <a:cubicBezTo>
                    <a:pt x="624248" y="484505"/>
                    <a:pt x="484505" y="624248"/>
                    <a:pt x="312124" y="624248"/>
                  </a:cubicBezTo>
                  <a:cubicBezTo>
                    <a:pt x="139743" y="624248"/>
                    <a:pt x="0" y="484505"/>
                    <a:pt x="0" y="312124"/>
                  </a:cubicBez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5643" tIns="115643" rIns="115643" bIns="115643" numCol="1" spcCol="1270" anchor="ctr" anchorCtr="0">
              <a:noAutofit/>
            </a:bodyPr>
            <a:lstStyle/>
            <a:p>
              <a:pPr marL="0" lvl="0" indent="0" algn="ctr" defTabSz="1289050">
                <a:lnSpc>
                  <a:spcPct val="90000"/>
                </a:lnSpc>
                <a:spcBef>
                  <a:spcPct val="0"/>
                </a:spcBef>
                <a:spcAft>
                  <a:spcPct val="35000"/>
                </a:spcAft>
                <a:buNone/>
              </a:pPr>
              <a:r>
                <a:rPr lang="en-US" sz="2900" kern="1200"/>
                <a:t>5</a:t>
              </a:r>
            </a:p>
          </p:txBody>
        </p:sp>
        <p:sp>
          <p:nvSpPr>
            <p:cNvPr id="41" name="Freeform: Shape 40">
              <a:extLst>
                <a:ext uri="{FF2B5EF4-FFF2-40B4-BE49-F238E27FC236}">
                  <a16:creationId xmlns:a16="http://schemas.microsoft.com/office/drawing/2014/main" id="{C5806F12-C96C-4733-0689-23282D9B0D4A}"/>
                </a:ext>
              </a:extLst>
            </p:cNvPr>
            <p:cNvSpPr/>
            <p:nvPr/>
          </p:nvSpPr>
          <p:spPr>
            <a:xfrm>
              <a:off x="7040277" y="3187711"/>
              <a:ext cx="1480966" cy="1965600"/>
            </a:xfrm>
            <a:custGeom>
              <a:avLst/>
              <a:gdLst>
                <a:gd name="connsiteX0" fmla="*/ 0 w 1480966"/>
                <a:gd name="connsiteY0" fmla="*/ 296193 h 1965600"/>
                <a:gd name="connsiteX1" fmla="*/ 444290 w 1480966"/>
                <a:gd name="connsiteY1" fmla="*/ 296193 h 1965600"/>
                <a:gd name="connsiteX2" fmla="*/ 444290 w 1480966"/>
                <a:gd name="connsiteY2" fmla="*/ 296193 h 1965600"/>
                <a:gd name="connsiteX3" fmla="*/ 444290 w 1480966"/>
                <a:gd name="connsiteY3" fmla="*/ 296193 h 1965600"/>
                <a:gd name="connsiteX4" fmla="*/ 740483 w 1480966"/>
                <a:gd name="connsiteY4" fmla="*/ 0 h 1965600"/>
                <a:gd name="connsiteX5" fmla="*/ 1036676 w 1480966"/>
                <a:gd name="connsiteY5" fmla="*/ 296193 h 1965600"/>
                <a:gd name="connsiteX6" fmla="*/ 1036676 w 1480966"/>
                <a:gd name="connsiteY6" fmla="*/ 296193 h 1965600"/>
                <a:gd name="connsiteX7" fmla="*/ 1036676 w 1480966"/>
                <a:gd name="connsiteY7" fmla="*/ 296193 h 1965600"/>
                <a:gd name="connsiteX8" fmla="*/ 1480966 w 1480966"/>
                <a:gd name="connsiteY8" fmla="*/ 296193 h 1965600"/>
                <a:gd name="connsiteX9" fmla="*/ 1480966 w 1480966"/>
                <a:gd name="connsiteY9" fmla="*/ 1965600 h 1965600"/>
                <a:gd name="connsiteX10" fmla="*/ 0 w 1480966"/>
                <a:gd name="connsiteY10" fmla="*/ 1965600 h 1965600"/>
                <a:gd name="connsiteX11" fmla="*/ 0 w 1480966"/>
                <a:gd name="connsiteY11" fmla="*/ 296193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0966" h="1965600">
                  <a:moveTo>
                    <a:pt x="0" y="296193"/>
                  </a:moveTo>
                  <a:lnTo>
                    <a:pt x="444290" y="296193"/>
                  </a:lnTo>
                  <a:lnTo>
                    <a:pt x="444290" y="296193"/>
                  </a:lnTo>
                  <a:lnTo>
                    <a:pt x="444290" y="296193"/>
                  </a:lnTo>
                  <a:lnTo>
                    <a:pt x="740483" y="0"/>
                  </a:lnTo>
                  <a:lnTo>
                    <a:pt x="1036676" y="296193"/>
                  </a:lnTo>
                  <a:lnTo>
                    <a:pt x="1036676" y="296193"/>
                  </a:lnTo>
                  <a:lnTo>
                    <a:pt x="1036676" y="296193"/>
                  </a:lnTo>
                  <a:lnTo>
                    <a:pt x="1480966" y="296193"/>
                  </a:lnTo>
                  <a:lnTo>
                    <a:pt x="1480966" y="1965600"/>
                  </a:lnTo>
                  <a:lnTo>
                    <a:pt x="0" y="1965600"/>
                  </a:lnTo>
                  <a:lnTo>
                    <a:pt x="0" y="296193"/>
                  </a:ln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6820" tIns="461293" rIns="116820" bIns="165100" numCol="1" spcCol="1270" anchor="ctr" anchorCtr="0">
              <a:noAutofit/>
            </a:bodyPr>
            <a:lstStyle/>
            <a:p>
              <a:pPr marL="0" lvl="0" indent="0" algn="ctr" defTabSz="711200">
                <a:lnSpc>
                  <a:spcPct val="90000"/>
                </a:lnSpc>
                <a:spcBef>
                  <a:spcPct val="0"/>
                </a:spcBef>
                <a:spcAft>
                  <a:spcPct val="35000"/>
                </a:spcAft>
                <a:buNone/>
              </a:pPr>
              <a:r>
                <a:rPr lang="en-US" sz="1600" b="1" kern="1200" dirty="0"/>
                <a:t>Evaluate</a:t>
              </a:r>
            </a:p>
          </p:txBody>
        </p:sp>
      </p:gr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5</a:t>
            </a:fld>
            <a:endParaRPr lang="en-US" dirty="0"/>
          </a:p>
        </p:txBody>
      </p:sp>
      <p:grpSp>
        <p:nvGrpSpPr>
          <p:cNvPr id="42" name="Group 41">
            <a:extLst>
              <a:ext uri="{FF2B5EF4-FFF2-40B4-BE49-F238E27FC236}">
                <a16:creationId xmlns:a16="http://schemas.microsoft.com/office/drawing/2014/main" id="{8EF88052-2F58-1B3B-A50A-CC3B5F6A1F86}"/>
              </a:ext>
            </a:extLst>
          </p:cNvPr>
          <p:cNvGrpSpPr/>
          <p:nvPr/>
        </p:nvGrpSpPr>
        <p:grpSpPr>
          <a:xfrm>
            <a:off x="4572000" y="1473200"/>
            <a:ext cx="3175000" cy="825500"/>
            <a:chOff x="4572000" y="1473200"/>
            <a:chExt cx="3175000" cy="825500"/>
          </a:xfrm>
        </p:grpSpPr>
        <p:cxnSp>
          <p:nvCxnSpPr>
            <p:cNvPr id="8" name="Straight Connector 7">
              <a:extLst>
                <a:ext uri="{FF2B5EF4-FFF2-40B4-BE49-F238E27FC236}">
                  <a16:creationId xmlns:a16="http://schemas.microsoft.com/office/drawing/2014/main" id="{55F700BC-34CE-E444-7D6E-14C1DE59C05C}"/>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BA5BE3-F548-BD09-7509-698BB6D3D67A}"/>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D27E0B-2D2A-13DB-6FEB-14FEBC6C2F2D}"/>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058362-8202-B25C-77D5-AD2E382BAB2F}"/>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7F344B-08D0-F80C-B368-5F40B2A15838}"/>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B8C2DA-C840-57CC-E2EE-A6729CACCF1C}"/>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7BCB05-EF32-8A47-21EF-519D26810A56}"/>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749D098-F354-8202-A44F-5F73371F0365}"/>
              </a:ext>
            </a:extLst>
          </p:cNvPr>
          <p:cNvSpPr txBox="1"/>
          <p:nvPr/>
        </p:nvSpPr>
        <p:spPr>
          <a:xfrm>
            <a:off x="2464217" y="5728398"/>
            <a:ext cx="6984165" cy="923330"/>
          </a:xfrm>
          <a:prstGeom prst="rect">
            <a:avLst/>
          </a:prstGeom>
          <a:noFill/>
        </p:spPr>
        <p:txBody>
          <a:bodyPr wrap="square" rtlCol="0">
            <a:spAutoFit/>
          </a:bodyPr>
          <a:lstStyle/>
          <a:p>
            <a:r>
              <a:rPr kumimoji="0" lang="en-US" sz="1800" kern="1200" baseline="0" dirty="0">
                <a:solidFill>
                  <a:schemeClr val="tx1"/>
                </a:solidFill>
                <a:effectLst/>
                <a:latin typeface="+mn-lt"/>
                <a:ea typeface="+mn-ea"/>
                <a:cs typeface="+mn-cs"/>
              </a:rPr>
              <a:t>Reference: </a:t>
            </a:r>
            <a:r>
              <a:rPr kumimoji="0" lang="en-US" sz="1800" kern="1200" baseline="0" dirty="0" err="1">
                <a:solidFill>
                  <a:schemeClr val="tx1"/>
                </a:solidFill>
                <a:effectLst/>
                <a:latin typeface="+mn-lt"/>
                <a:ea typeface="+mn-ea"/>
                <a:cs typeface="+mn-cs"/>
              </a:rPr>
              <a:t>Tsapaki</a:t>
            </a:r>
            <a:r>
              <a:rPr kumimoji="0" lang="en-US" sz="1800" kern="1200" baseline="0" dirty="0">
                <a:solidFill>
                  <a:schemeClr val="tx1"/>
                </a:solidFill>
                <a:effectLst/>
                <a:latin typeface="+mn-lt"/>
                <a:ea typeface="+mn-ea"/>
                <a:cs typeface="+mn-cs"/>
              </a:rPr>
              <a:t> V, Radiation dose optimization in diagnostic and interventional radiology, </a:t>
            </a:r>
            <a:r>
              <a:rPr kumimoji="0" lang="en-US" sz="1800" kern="1200" baseline="0" dirty="0" err="1">
                <a:solidFill>
                  <a:schemeClr val="tx1"/>
                </a:solidFill>
                <a:effectLst/>
                <a:latin typeface="+mn-lt"/>
                <a:ea typeface="+mn-ea"/>
                <a:cs typeface="+mn-cs"/>
              </a:rPr>
              <a:t>Physica</a:t>
            </a:r>
            <a:r>
              <a:rPr kumimoji="0" lang="en-US" sz="1800" kern="1200" baseline="0" dirty="0">
                <a:solidFill>
                  <a:schemeClr val="tx1"/>
                </a:solidFill>
                <a:effectLst/>
                <a:latin typeface="+mn-lt"/>
                <a:ea typeface="+mn-ea"/>
                <a:cs typeface="+mn-cs"/>
              </a:rPr>
              <a:t> Medica 79 (2020) 16</a:t>
            </a:r>
            <a:endParaRPr lang="en-US" dirty="0"/>
          </a:p>
          <a:p>
            <a:endParaRPr lang="en-US" dirty="0"/>
          </a:p>
        </p:txBody>
      </p:sp>
    </p:spTree>
    <p:extLst>
      <p:ext uri="{BB962C8B-B14F-4D97-AF65-F5344CB8AC3E}">
        <p14:creationId xmlns:p14="http://schemas.microsoft.com/office/powerpoint/2010/main" val="37615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1. Quality Assurance Program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8229600" cy="3978377"/>
          </a:xfrm>
        </p:spPr>
        <p:txBody>
          <a:bodyPr/>
          <a:lstStyle/>
          <a:p>
            <a:pPr>
              <a:spcBef>
                <a:spcPts val="600"/>
              </a:spcBef>
            </a:pPr>
            <a:r>
              <a:rPr lang="en-US" dirty="0"/>
              <a:t>Quality control testing of equipment parameters</a:t>
            </a:r>
          </a:p>
          <a:p>
            <a:pPr lvl="1">
              <a:spcBef>
                <a:spcPts val="600"/>
              </a:spcBef>
            </a:pPr>
            <a:r>
              <a:rPr lang="en-US" dirty="0"/>
              <a:t>Acceptance testing, commissioning, routine QC</a:t>
            </a:r>
          </a:p>
          <a:p>
            <a:pPr>
              <a:spcBef>
                <a:spcPts val="600"/>
              </a:spcBef>
            </a:pPr>
            <a:r>
              <a:rPr kumimoji="0" lang="en-US" kern="1200" baseline="0" dirty="0">
                <a:solidFill>
                  <a:schemeClr val="tx1"/>
                </a:solidFill>
                <a:effectLst/>
                <a:latin typeface="+mn-lt"/>
                <a:ea typeface="+mn-ea"/>
                <a:cs typeface="+mn-cs"/>
              </a:rPr>
              <a:t>Corrective action for failing parameters</a:t>
            </a:r>
          </a:p>
          <a:p>
            <a:pPr>
              <a:spcBef>
                <a:spcPts val="600"/>
              </a:spcBef>
            </a:pPr>
            <a:r>
              <a:rPr lang="en-US" dirty="0"/>
              <a:t>Verification of clinical protocol technique factors</a:t>
            </a:r>
          </a:p>
          <a:p>
            <a:pPr>
              <a:spcBef>
                <a:spcPts val="600"/>
              </a:spcBef>
            </a:pPr>
            <a:r>
              <a:rPr lang="en-US" dirty="0"/>
              <a:t>Record keeping</a:t>
            </a:r>
          </a:p>
          <a:p>
            <a:endParaRPr lang="en-US" dirty="0"/>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6</a:t>
            </a:fld>
            <a:endParaRPr lang="en-US" dirty="0"/>
          </a:p>
        </p:txBody>
      </p:sp>
      <p:grpSp>
        <p:nvGrpSpPr>
          <p:cNvPr id="16" name="Group 15">
            <a:extLst>
              <a:ext uri="{FF2B5EF4-FFF2-40B4-BE49-F238E27FC236}">
                <a16:creationId xmlns:a16="http://schemas.microsoft.com/office/drawing/2014/main" id="{8982C9C9-3718-9771-F793-AC5F067926BE}"/>
              </a:ext>
            </a:extLst>
          </p:cNvPr>
          <p:cNvGrpSpPr/>
          <p:nvPr/>
        </p:nvGrpSpPr>
        <p:grpSpPr>
          <a:xfrm>
            <a:off x="4216400" y="4089489"/>
            <a:ext cx="4470400" cy="2144163"/>
            <a:chOff x="4216400" y="4089489"/>
            <a:chExt cx="4470400" cy="2144163"/>
          </a:xfrm>
        </p:grpSpPr>
        <p:graphicFrame>
          <p:nvGraphicFramePr>
            <p:cNvPr id="7" name="Content Placeholder 2">
              <a:extLst>
                <a:ext uri="{FF2B5EF4-FFF2-40B4-BE49-F238E27FC236}">
                  <a16:creationId xmlns:a16="http://schemas.microsoft.com/office/drawing/2014/main" id="{0CBC70A4-AC68-D362-D210-1C4576782252}"/>
                </a:ext>
              </a:extLst>
            </p:cNvPr>
            <p:cNvGraphicFramePr>
              <a:graphicFrameLocks/>
            </p:cNvGraphicFramePr>
            <p:nvPr>
              <p:extLst>
                <p:ext uri="{D42A27DB-BD31-4B8C-83A1-F6EECF244321}">
                  <p14:modId xmlns:p14="http://schemas.microsoft.com/office/powerpoint/2010/main" val="2322038837"/>
                </p:ext>
              </p:extLst>
            </p:nvPr>
          </p:nvGraphicFramePr>
          <p:xfrm>
            <a:off x="4216400" y="4495800"/>
            <a:ext cx="4470400" cy="173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9EE27FA8-9DC2-B3CC-7376-85C61C3D7871}"/>
                </a:ext>
              </a:extLst>
            </p:cNvPr>
            <p:cNvGrpSpPr/>
            <p:nvPr/>
          </p:nvGrpSpPr>
          <p:grpSpPr>
            <a:xfrm>
              <a:off x="6451600" y="4089489"/>
              <a:ext cx="1701800" cy="341384"/>
              <a:chOff x="4572000" y="1473200"/>
              <a:chExt cx="3175000" cy="825500"/>
            </a:xfrm>
          </p:grpSpPr>
          <p:cxnSp>
            <p:nvCxnSpPr>
              <p:cNvPr id="8" name="Straight Connector 7">
                <a:extLst>
                  <a:ext uri="{FF2B5EF4-FFF2-40B4-BE49-F238E27FC236}">
                    <a16:creationId xmlns:a16="http://schemas.microsoft.com/office/drawing/2014/main" id="{25BE8F99-2E79-3AFC-62CA-F3EFF999C343}"/>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BEDE14-4BBF-6B06-795E-DB9704BAEDA9}"/>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806887-8C2F-3E64-BE08-6A73267484EF}"/>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821FF7-2BBB-42C9-D17B-722457A439C8}"/>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85F0EE-6CC2-75AF-2B07-07465A2C29FF}"/>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C38EC1-A855-DF3C-4639-9D664D7DB93B}"/>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84EB0A-00E5-4E76-E5E8-334EC3BAB1AE}"/>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3933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2. Optimization Team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p:txBody>
          <a:bodyPr/>
          <a:lstStyle/>
          <a:p>
            <a:r>
              <a:rPr lang="en-US" dirty="0"/>
              <a:t>Physicians, technologists, medical physicist, service engineer, vendor IQ specialist</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a:xfrm>
            <a:off x="158110" y="6445988"/>
            <a:ext cx="3908842" cy="68580"/>
          </a:xfrm>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7</a:t>
            </a:fld>
            <a:endParaRPr lang="en-US" dirty="0"/>
          </a:p>
        </p:txBody>
      </p:sp>
      <p:pic>
        <p:nvPicPr>
          <p:cNvPr id="1026" name="Picture 2" descr="group of women in red and white soccer jersey playing soccer on green grass field during">
            <a:extLst>
              <a:ext uri="{FF2B5EF4-FFF2-40B4-BE49-F238E27FC236}">
                <a16:creationId xmlns:a16="http://schemas.microsoft.com/office/drawing/2014/main" id="{30DE789A-5255-2D0B-A883-1C48F61B62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0403" y="2996605"/>
            <a:ext cx="3826547" cy="254837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66E3487-2F32-A0B5-090D-71BECE0BB3DD}"/>
              </a:ext>
            </a:extLst>
          </p:cNvPr>
          <p:cNvGrpSpPr/>
          <p:nvPr/>
        </p:nvGrpSpPr>
        <p:grpSpPr>
          <a:xfrm>
            <a:off x="4216400" y="4089489"/>
            <a:ext cx="4470400" cy="2144163"/>
            <a:chOff x="4216400" y="4089489"/>
            <a:chExt cx="4470400" cy="2144163"/>
          </a:xfrm>
        </p:grpSpPr>
        <p:graphicFrame>
          <p:nvGraphicFramePr>
            <p:cNvPr id="7" name="Content Placeholder 2">
              <a:extLst>
                <a:ext uri="{FF2B5EF4-FFF2-40B4-BE49-F238E27FC236}">
                  <a16:creationId xmlns:a16="http://schemas.microsoft.com/office/drawing/2014/main" id="{4945DDD1-F98C-5C85-8C8D-61407A22F967}"/>
                </a:ext>
              </a:extLst>
            </p:cNvPr>
            <p:cNvGraphicFramePr>
              <a:graphicFrameLocks/>
            </p:cNvGraphicFramePr>
            <p:nvPr>
              <p:extLst>
                <p:ext uri="{D42A27DB-BD31-4B8C-83A1-F6EECF244321}">
                  <p14:modId xmlns:p14="http://schemas.microsoft.com/office/powerpoint/2010/main" val="590352773"/>
                </p:ext>
              </p:extLst>
            </p:nvPr>
          </p:nvGraphicFramePr>
          <p:xfrm>
            <a:off x="4216400" y="4495800"/>
            <a:ext cx="4470400" cy="173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93079997-2516-BE51-8D85-8125BBC1FB92}"/>
                </a:ext>
              </a:extLst>
            </p:cNvPr>
            <p:cNvGrpSpPr/>
            <p:nvPr/>
          </p:nvGrpSpPr>
          <p:grpSpPr>
            <a:xfrm>
              <a:off x="6451600" y="4089489"/>
              <a:ext cx="1701800" cy="341384"/>
              <a:chOff x="4572000" y="1473200"/>
              <a:chExt cx="3175000" cy="825500"/>
            </a:xfrm>
          </p:grpSpPr>
          <p:cxnSp>
            <p:nvCxnSpPr>
              <p:cNvPr id="9" name="Straight Connector 8">
                <a:extLst>
                  <a:ext uri="{FF2B5EF4-FFF2-40B4-BE49-F238E27FC236}">
                    <a16:creationId xmlns:a16="http://schemas.microsoft.com/office/drawing/2014/main" id="{526466B3-84D2-A3C9-197D-8E80D9BC636A}"/>
                  </a:ext>
                </a:extLst>
              </p:cNvPr>
              <p:cNvCxnSpPr/>
              <p:nvPr/>
            </p:nvCxnSpPr>
            <p:spPr>
              <a:xfrm flipV="1">
                <a:off x="7747000" y="16891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833C0E-EFE6-46C2-75EC-6951E8703C8E}"/>
                  </a:ext>
                </a:extLst>
              </p:cNvPr>
              <p:cNvCxnSpPr/>
              <p:nvPr/>
            </p:nvCxnSpPr>
            <p:spPr>
              <a:xfrm flipV="1">
                <a:off x="4572000" y="1651000"/>
                <a:ext cx="0" cy="6096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B03042-DDE3-798A-484E-7A463A6A29C0}"/>
                  </a:ext>
                </a:extLst>
              </p:cNvPr>
              <p:cNvCxnSpPr>
                <a:cxnSpLocks/>
              </p:cNvCxnSpPr>
              <p:nvPr/>
            </p:nvCxnSpPr>
            <p:spPr>
              <a:xfrm flipH="1">
                <a:off x="4588892"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A37DCB-81D5-7D53-D785-59CB42580DA3}"/>
                  </a:ext>
                </a:extLst>
              </p:cNvPr>
              <p:cNvCxnSpPr>
                <a:cxnSpLocks/>
              </p:cNvCxnSpPr>
              <p:nvPr/>
            </p:nvCxnSpPr>
            <p:spPr>
              <a:xfrm flipH="1">
                <a:off x="4605784" y="1651000"/>
                <a:ext cx="1367408"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A56B89-5785-8E62-1503-44EF50F87A06}"/>
                  </a:ext>
                </a:extLst>
              </p:cNvPr>
              <p:cNvCxnSpPr>
                <a:cxnSpLocks/>
              </p:cNvCxnSpPr>
              <p:nvPr/>
            </p:nvCxnSpPr>
            <p:spPr>
              <a:xfrm flipH="1">
                <a:off x="6286500" y="1689100"/>
                <a:ext cx="1460500" cy="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13C08A-E640-FF17-788E-7E36AD07C729}"/>
                  </a:ext>
                </a:extLst>
              </p:cNvPr>
              <p:cNvCxnSpPr>
                <a:cxnSpLocks/>
              </p:cNvCxnSpPr>
              <p:nvPr/>
            </p:nvCxnSpPr>
            <p:spPr>
              <a:xfrm flipH="1">
                <a:off x="6070600" y="1473200"/>
                <a:ext cx="177800" cy="215900"/>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C1DDFF-5180-2107-DB4A-D7561EBEA694}"/>
                  </a:ext>
                </a:extLst>
              </p:cNvPr>
              <p:cNvCxnSpPr>
                <a:cxnSpLocks/>
              </p:cNvCxnSpPr>
              <p:nvPr/>
            </p:nvCxnSpPr>
            <p:spPr>
              <a:xfrm flipH="1" flipV="1">
                <a:off x="6070600" y="1651000"/>
                <a:ext cx="177800" cy="193777"/>
              </a:xfrm>
              <a:prstGeom prst="line">
                <a:avLst/>
              </a:prstGeom>
              <a:ln w="539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7968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2. Optimization Team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8181752" cy="4916129"/>
          </a:xfrm>
        </p:spPr>
        <p:txBody>
          <a:bodyPr>
            <a:normAutofit/>
          </a:bodyPr>
          <a:lstStyle/>
          <a:p>
            <a:r>
              <a:rPr lang="en-US" dirty="0"/>
              <a:t>Physicians</a:t>
            </a:r>
          </a:p>
          <a:p>
            <a:pPr lvl="1"/>
            <a:r>
              <a:rPr lang="en-US" dirty="0"/>
              <a:t>Provides assessment of image quality required</a:t>
            </a:r>
          </a:p>
          <a:p>
            <a:pPr lvl="1"/>
            <a:r>
              <a:rPr lang="en-US" dirty="0"/>
              <a:t>Identifies specific </a:t>
            </a:r>
            <a:br>
              <a:rPr lang="en-US" dirty="0"/>
            </a:br>
            <a:r>
              <a:rPr lang="en-US" dirty="0"/>
              <a:t>procedures or problem </a:t>
            </a:r>
            <a:br>
              <a:rPr lang="en-US" dirty="0"/>
            </a:br>
            <a:r>
              <a:rPr lang="en-US" dirty="0"/>
              <a:t>areas to address</a:t>
            </a:r>
          </a:p>
          <a:p>
            <a:pPr lvl="1"/>
            <a:r>
              <a:rPr lang="en-US" dirty="0"/>
              <a:t>At least one should be </a:t>
            </a:r>
            <a:br>
              <a:rPr lang="en-US" dirty="0"/>
            </a:br>
            <a:r>
              <a:rPr lang="en-US" dirty="0"/>
              <a:t>on the team</a:t>
            </a:r>
          </a:p>
          <a:p>
            <a:pPr lvl="1"/>
            <a:r>
              <a:rPr lang="en-US" dirty="0"/>
              <a:t>Should be able to speak </a:t>
            </a:r>
            <a:br>
              <a:rPr lang="en-US" dirty="0"/>
            </a:br>
            <a:r>
              <a:rPr lang="en-US" dirty="0"/>
              <a:t>for the physician group or </a:t>
            </a:r>
            <a:br>
              <a:rPr lang="en-US" dirty="0"/>
            </a:br>
            <a:r>
              <a:rPr lang="en-US" dirty="0"/>
              <a:t>bring back feedback</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8</a:t>
            </a:fld>
            <a:endParaRPr lang="en-US" dirty="0"/>
          </a:p>
        </p:txBody>
      </p:sp>
      <p:pic>
        <p:nvPicPr>
          <p:cNvPr id="8" name="Picture 7">
            <a:extLst>
              <a:ext uri="{FF2B5EF4-FFF2-40B4-BE49-F238E27FC236}">
                <a16:creationId xmlns:a16="http://schemas.microsoft.com/office/drawing/2014/main" id="{6490F4F7-B450-D005-C7A0-9887FC666E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96" t="19212"/>
          <a:stretch/>
        </p:blipFill>
        <p:spPr>
          <a:xfrm>
            <a:off x="5135077" y="2420019"/>
            <a:ext cx="3736019" cy="4049252"/>
          </a:xfrm>
          <a:prstGeom prst="rect">
            <a:avLst/>
          </a:prstGeom>
        </p:spPr>
      </p:pic>
    </p:spTree>
    <p:extLst>
      <p:ext uri="{BB962C8B-B14F-4D97-AF65-F5344CB8AC3E}">
        <p14:creationId xmlns:p14="http://schemas.microsoft.com/office/powerpoint/2010/main" val="280603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A20-E84C-E3D3-EC46-16A8DBE67255}"/>
              </a:ext>
            </a:extLst>
          </p:cNvPr>
          <p:cNvSpPr>
            <a:spLocks noGrp="1"/>
          </p:cNvSpPr>
          <p:nvPr>
            <p:ph type="title"/>
          </p:nvPr>
        </p:nvSpPr>
        <p:spPr/>
        <p:txBody>
          <a:bodyPr>
            <a:normAutofit fontScale="90000"/>
          </a:bodyPr>
          <a:lstStyle/>
          <a:p>
            <a:r>
              <a:rPr lang="en-US" dirty="0"/>
              <a:t>2. Optimization Team</a:t>
            </a:r>
          </a:p>
        </p:txBody>
      </p:sp>
      <p:sp>
        <p:nvSpPr>
          <p:cNvPr id="3" name="Content Placeholder 2">
            <a:extLst>
              <a:ext uri="{FF2B5EF4-FFF2-40B4-BE49-F238E27FC236}">
                <a16:creationId xmlns:a16="http://schemas.microsoft.com/office/drawing/2014/main" id="{7311EF00-16EA-C208-086C-0F3D503DD133}"/>
              </a:ext>
            </a:extLst>
          </p:cNvPr>
          <p:cNvSpPr>
            <a:spLocks noGrp="1"/>
          </p:cNvSpPr>
          <p:nvPr>
            <p:ph idx="1"/>
          </p:nvPr>
        </p:nvSpPr>
        <p:spPr>
          <a:xfrm>
            <a:off x="457200" y="1317523"/>
            <a:ext cx="8181752" cy="4916129"/>
          </a:xfrm>
        </p:spPr>
        <p:txBody>
          <a:bodyPr>
            <a:normAutofit/>
          </a:bodyPr>
          <a:lstStyle/>
          <a:p>
            <a:r>
              <a:rPr lang="en-US" dirty="0"/>
              <a:t>Technologists</a:t>
            </a:r>
          </a:p>
          <a:p>
            <a:pPr lvl="1"/>
            <a:r>
              <a:rPr lang="en-US" dirty="0"/>
              <a:t>Provides assessment of clinical workflow</a:t>
            </a:r>
          </a:p>
          <a:p>
            <a:pPr lvl="1"/>
            <a:r>
              <a:rPr lang="en-US" dirty="0"/>
              <a:t>Ensures actions are implemented</a:t>
            </a:r>
          </a:p>
          <a:p>
            <a:pPr lvl="1"/>
            <a:r>
              <a:rPr lang="en-US" dirty="0"/>
              <a:t>At least one should be </a:t>
            </a:r>
            <a:br>
              <a:rPr lang="en-US" dirty="0"/>
            </a:br>
            <a:r>
              <a:rPr lang="en-US" dirty="0"/>
              <a:t>on the team</a:t>
            </a:r>
          </a:p>
          <a:p>
            <a:pPr lvl="1"/>
            <a:r>
              <a:rPr lang="en-US" dirty="0"/>
              <a:t>Should be able to </a:t>
            </a:r>
            <a:br>
              <a:rPr lang="en-US" dirty="0"/>
            </a:br>
            <a:r>
              <a:rPr lang="en-US" dirty="0"/>
              <a:t>speak for the RT </a:t>
            </a:r>
            <a:br>
              <a:rPr lang="en-US" dirty="0"/>
            </a:br>
            <a:r>
              <a:rPr lang="en-US" dirty="0"/>
              <a:t>group or bring back </a:t>
            </a:r>
            <a:br>
              <a:rPr lang="en-US" dirty="0"/>
            </a:br>
            <a:r>
              <a:rPr lang="en-US" dirty="0"/>
              <a:t>feedback</a:t>
            </a:r>
          </a:p>
        </p:txBody>
      </p:sp>
      <p:sp>
        <p:nvSpPr>
          <p:cNvPr id="4" name="Footer Placeholder 3">
            <a:extLst>
              <a:ext uri="{FF2B5EF4-FFF2-40B4-BE49-F238E27FC236}">
                <a16:creationId xmlns:a16="http://schemas.microsoft.com/office/drawing/2014/main" id="{43BF31EC-38DB-389F-90BF-EA31D335F528}"/>
              </a:ext>
            </a:extLst>
          </p:cNvPr>
          <p:cNvSpPr>
            <a:spLocks noGrp="1"/>
          </p:cNvSpPr>
          <p:nvPr>
            <p:ph type="ftr" sz="quarter" idx="11"/>
          </p:nvPr>
        </p:nvSpPr>
        <p:spPr/>
        <p:txBody>
          <a:bodyPr/>
          <a:lstStyle/>
          <a:p>
            <a:r>
              <a:rPr lang="en-US" dirty="0"/>
              <a:t>Optimization of IQ/Dose</a:t>
            </a:r>
          </a:p>
        </p:txBody>
      </p:sp>
      <p:sp>
        <p:nvSpPr>
          <p:cNvPr id="5" name="Slide Number Placeholder 4">
            <a:extLst>
              <a:ext uri="{FF2B5EF4-FFF2-40B4-BE49-F238E27FC236}">
                <a16:creationId xmlns:a16="http://schemas.microsoft.com/office/drawing/2014/main" id="{03DDB33B-75B4-9B6A-B0DD-9412824DD8AE}"/>
              </a:ext>
            </a:extLst>
          </p:cNvPr>
          <p:cNvSpPr>
            <a:spLocks noGrp="1"/>
          </p:cNvSpPr>
          <p:nvPr>
            <p:ph type="sldNum" sz="quarter" idx="12"/>
          </p:nvPr>
        </p:nvSpPr>
        <p:spPr/>
        <p:txBody>
          <a:bodyPr/>
          <a:lstStyle/>
          <a:p>
            <a:fld id="{3E9129C3-A836-44F1-82E7-C11529EB66A5}" type="slidenum">
              <a:rPr lang="en-US" smtClean="0"/>
              <a:pPr/>
              <a:t>9</a:t>
            </a:fld>
            <a:endParaRPr lang="en-US" dirty="0"/>
          </a:p>
        </p:txBody>
      </p:sp>
      <p:pic>
        <p:nvPicPr>
          <p:cNvPr id="6" name="E1D7D438-FAF3-4157-B774-AE1C4D027923" descr="E1D7D438-FAF3-4157-B774-AE1C4D027923">
            <a:extLst>
              <a:ext uri="{FF2B5EF4-FFF2-40B4-BE49-F238E27FC236}">
                <a16:creationId xmlns:a16="http://schemas.microsoft.com/office/drawing/2014/main" id="{B4229243-A489-BC86-00BE-7CD901E380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5268" y="2840889"/>
            <a:ext cx="4523684" cy="33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376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Fluoroscopy">
  <a:themeElements>
    <a:clrScheme name="">
      <a:dk1>
        <a:srgbClr val="00279F"/>
      </a:dk1>
      <a:lt1>
        <a:srgbClr val="FFFFFF"/>
      </a:lt1>
      <a:dk2>
        <a:srgbClr val="00279F"/>
      </a:dk2>
      <a:lt2>
        <a:srgbClr val="FCF305"/>
      </a:lt2>
      <a:accent1>
        <a:srgbClr val="F57B49"/>
      </a:accent1>
      <a:accent2>
        <a:srgbClr val="F20884"/>
      </a:accent2>
      <a:accent3>
        <a:srgbClr val="AAACCD"/>
      </a:accent3>
      <a:accent4>
        <a:srgbClr val="DADADA"/>
      </a:accent4>
      <a:accent5>
        <a:srgbClr val="F9BFB1"/>
      </a:accent5>
      <a:accent6>
        <a:srgbClr val="DB0677"/>
      </a:accent6>
      <a:hlink>
        <a:srgbClr val="DD0806"/>
      </a:hlink>
      <a:folHlink>
        <a:srgbClr val="919191"/>
      </a:folHlink>
    </a:clrScheme>
    <a:fontScheme name="Fluoroscop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luoroscopy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uoroscop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luoroscopy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uoroscopy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uoroscopy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uoroscopy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luoroscopy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28224</TotalTime>
  <Words>2560</Words>
  <Application>Microsoft Office PowerPoint</Application>
  <PresentationFormat>On-screen Show (4:3)</PresentationFormat>
  <Paragraphs>499</Paragraphs>
  <Slides>48</Slides>
  <Notes>21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Garamond</vt:lpstr>
      <vt:lpstr>Times New Roman</vt:lpstr>
      <vt:lpstr>Wingdings 2</vt:lpstr>
      <vt:lpstr>Foundry</vt:lpstr>
      <vt:lpstr>Fluoroscopy</vt:lpstr>
      <vt:lpstr>PowerPoint Presentation</vt:lpstr>
      <vt:lpstr>Outline</vt:lpstr>
      <vt:lpstr>Radiation Protection Principles</vt:lpstr>
      <vt:lpstr>Optimization for FGI is Complex</vt:lpstr>
      <vt:lpstr>Optimization Process</vt:lpstr>
      <vt:lpstr>1. Quality Assurance Program</vt:lpstr>
      <vt:lpstr>2. Optimization Team</vt:lpstr>
      <vt:lpstr>2. Optimization Team</vt:lpstr>
      <vt:lpstr>2. Optimization Team</vt:lpstr>
      <vt:lpstr>2. Optimization Team</vt:lpstr>
      <vt:lpstr>2. Optimization Team</vt:lpstr>
      <vt:lpstr>2. Optimization Team</vt:lpstr>
      <vt:lpstr>3. Define Baselines</vt:lpstr>
      <vt:lpstr>Image Quality Evaluation with Phantoms</vt:lpstr>
      <vt:lpstr>Anthropomorphic Phantoms</vt:lpstr>
      <vt:lpstr>4. Implement Modifications</vt:lpstr>
      <vt:lpstr>Exam Protocols</vt:lpstr>
      <vt:lpstr>Factors Affecting IQ and Dose</vt:lpstr>
      <vt:lpstr>Factors Affecting IQ and Dose</vt:lpstr>
      <vt:lpstr>Factors Affecting IQ and Dose</vt:lpstr>
      <vt:lpstr>Dose Level Comparison</vt:lpstr>
      <vt:lpstr>Factors Affecting IQ and Dose</vt:lpstr>
      <vt:lpstr>Factors Affecting IQ and Dose</vt:lpstr>
      <vt:lpstr>Rotating Spoke Phantom</vt:lpstr>
      <vt:lpstr>Rotating Spoke Phantom</vt:lpstr>
      <vt:lpstr>Temporal Filtration, K=2</vt:lpstr>
      <vt:lpstr>PowerPoint Presentation</vt:lpstr>
      <vt:lpstr>Temporal Filtration, K=1</vt:lpstr>
      <vt:lpstr>PowerPoint Presentation</vt:lpstr>
      <vt:lpstr>Temporal Filtration, K=4</vt:lpstr>
      <vt:lpstr>PowerPoint Presentation</vt:lpstr>
      <vt:lpstr>Factors Affecting IQ and Dose</vt:lpstr>
      <vt:lpstr>Factors Affecting IQ and Dose</vt:lpstr>
      <vt:lpstr>Factors Affecting IQ and Dose</vt:lpstr>
      <vt:lpstr>5. Evaluate</vt:lpstr>
      <vt:lpstr>Optimization Example</vt:lpstr>
      <vt:lpstr>Vertebroplasty:  Imaging Problems</vt:lpstr>
      <vt:lpstr>Vertebroplasty:  Baselines</vt:lpstr>
      <vt:lpstr>Vertebroplasty:  Modifications</vt:lpstr>
      <vt:lpstr>Obese Patient Imaging</vt:lpstr>
      <vt:lpstr>Obese Patient Imaging</vt:lpstr>
      <vt:lpstr>Effect of Patient Size</vt:lpstr>
      <vt:lpstr>Obese Patients: Baselines</vt:lpstr>
      <vt:lpstr>Obese Patients: Modifications</vt:lpstr>
      <vt:lpstr>Obese Patients: Modifications</vt:lpstr>
      <vt:lpstr>Obese Patients: Modifications</vt:lpstr>
      <vt:lpstr>Conclusions</vt:lpstr>
      <vt:lpstr>Questions?</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Schueler</dc:creator>
  <cp:lastModifiedBy>Schueler, B</cp:lastModifiedBy>
  <cp:revision>213</cp:revision>
  <dcterms:created xsi:type="dcterms:W3CDTF">2013-10-18T20:53:46Z</dcterms:created>
  <dcterms:modified xsi:type="dcterms:W3CDTF">2023-10-11T08:48:37Z</dcterms:modified>
</cp:coreProperties>
</file>