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 autoAdjust="0"/>
  </p:normalViewPr>
  <p:slideViewPr>
    <p:cSldViewPr snapToGrid="0" snapToObjects="1">
      <p:cViewPr varScale="1">
        <p:scale>
          <a:sx n="122" d="100"/>
          <a:sy n="122" d="100"/>
        </p:scale>
        <p:origin x="12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60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0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2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87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5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6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22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0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0C6B-6292-3F44-A752-351E220DD25A}" type="datetimeFigureOut">
              <a:rPr lang="en-US" smtClean="0"/>
              <a:t>11/7/23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DC9-8B44-F94D-B4AF-5449F07462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6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0-28 at 07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29" y="137697"/>
            <a:ext cx="6125471" cy="65175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E27466-4BC6-6A4B-8683-5C07F301F94D}"/>
              </a:ext>
            </a:extLst>
          </p:cNvPr>
          <p:cNvSpPr txBox="1"/>
          <p:nvPr/>
        </p:nvSpPr>
        <p:spPr>
          <a:xfrm>
            <a:off x="1245573" y="1536174"/>
            <a:ext cx="66514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solidFill>
                  <a:srgbClr val="FF0000"/>
                </a:solidFill>
              </a:rPr>
              <a:t>Why</a:t>
            </a:r>
            <a:r>
              <a:rPr lang="it-IT" sz="4000" b="1" dirty="0">
                <a:solidFill>
                  <a:srgbClr val="FF0000"/>
                </a:solidFill>
              </a:rPr>
              <a:t> are you on social media? </a:t>
            </a:r>
          </a:p>
          <a:p>
            <a:endParaRPr lang="it-IT" sz="4000" b="1" dirty="0">
              <a:solidFill>
                <a:srgbClr val="FF0000"/>
              </a:solidFill>
            </a:endParaRPr>
          </a:p>
          <a:p>
            <a:endParaRPr lang="it-IT" sz="4000" b="1" dirty="0">
              <a:solidFill>
                <a:srgbClr val="FF0000"/>
              </a:solidFill>
            </a:endParaRPr>
          </a:p>
          <a:p>
            <a:endParaRPr lang="it-IT" sz="4000" b="1" dirty="0">
              <a:solidFill>
                <a:srgbClr val="FF0000"/>
              </a:solidFill>
            </a:endParaRPr>
          </a:p>
          <a:p>
            <a:endParaRPr lang="it-IT" sz="4000" b="1" dirty="0">
              <a:solidFill>
                <a:srgbClr val="FF0000"/>
              </a:solidFill>
            </a:endParaRPr>
          </a:p>
          <a:p>
            <a:r>
              <a:rPr lang="it-IT" sz="4000" b="1" dirty="0">
                <a:solidFill>
                  <a:srgbClr val="FF0000"/>
                </a:solidFill>
              </a:rPr>
              <a:t>(if you are)</a:t>
            </a:r>
          </a:p>
        </p:txBody>
      </p:sp>
    </p:spTree>
    <p:extLst>
      <p:ext uri="{BB962C8B-B14F-4D97-AF65-F5344CB8AC3E}">
        <p14:creationId xmlns:p14="http://schemas.microsoft.com/office/powerpoint/2010/main" val="292949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526" y="734126"/>
            <a:ext cx="785964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err="1">
                <a:solidFill>
                  <a:srgbClr val="FF0000"/>
                </a:solidFill>
              </a:rPr>
              <a:t>Why</a:t>
            </a:r>
            <a:r>
              <a:rPr lang="it-IT" sz="2400" b="1" u="sng" dirty="0">
                <a:solidFill>
                  <a:srgbClr val="FF0000"/>
                </a:solidFill>
              </a:rPr>
              <a:t> I </a:t>
            </a:r>
            <a:r>
              <a:rPr lang="it-IT" sz="2400" b="1" u="sng" dirty="0" err="1">
                <a:solidFill>
                  <a:srgbClr val="FF0000"/>
                </a:solidFill>
              </a:rPr>
              <a:t>am</a:t>
            </a:r>
            <a:r>
              <a:rPr lang="it-IT" sz="2400" b="1" u="sng" dirty="0">
                <a:solidFill>
                  <a:srgbClr val="FF0000"/>
                </a:solidFill>
              </a:rPr>
              <a:t> on social media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4400" b="1" dirty="0" err="1"/>
              <a:t>Feel</a:t>
            </a:r>
            <a:r>
              <a:rPr lang="it-IT" sz="4400" b="1" dirty="0"/>
              <a:t> part of a community</a:t>
            </a:r>
          </a:p>
          <a:p>
            <a:endParaRPr lang="it-IT" dirty="0"/>
          </a:p>
          <a:p>
            <a:r>
              <a:rPr lang="it-IT" sz="3200" b="1" dirty="0"/>
              <a:t>Share </a:t>
            </a:r>
            <a:r>
              <a:rPr lang="it-IT" sz="3200" b="1" dirty="0" err="1"/>
              <a:t>my</a:t>
            </a:r>
            <a:r>
              <a:rPr lang="it-IT" sz="3200" b="1" dirty="0"/>
              <a:t> </a:t>
            </a:r>
            <a:r>
              <a:rPr lang="it-IT" sz="3200" b="1" dirty="0" err="1"/>
              <a:t>thoughts</a:t>
            </a:r>
            <a:r>
              <a:rPr lang="it-IT" sz="3200" b="1" dirty="0"/>
              <a:t> </a:t>
            </a:r>
            <a:r>
              <a:rPr lang="it-IT" sz="3200" b="1" dirty="0" err="1"/>
              <a:t>about</a:t>
            </a:r>
            <a:r>
              <a:rPr lang="it-IT" sz="3200" b="1" dirty="0"/>
              <a:t> cross-</a:t>
            </a:r>
            <a:r>
              <a:rPr lang="it-IT" sz="3200" b="1" dirty="0" err="1"/>
              <a:t>cutting</a:t>
            </a:r>
            <a:r>
              <a:rPr lang="it-IT" sz="3200" b="1" dirty="0"/>
              <a:t> </a:t>
            </a:r>
            <a:r>
              <a:rPr lang="it-IT" sz="3200" b="1" dirty="0" err="1"/>
              <a:t>issues</a:t>
            </a:r>
            <a:r>
              <a:rPr lang="it-IT" sz="3200" b="1" dirty="0"/>
              <a:t> </a:t>
            </a:r>
          </a:p>
          <a:p>
            <a:r>
              <a:rPr lang="it-IT" sz="3200" b="1" dirty="0"/>
              <a:t>(</a:t>
            </a:r>
            <a:r>
              <a:rPr lang="it-IT" sz="3200" b="1" dirty="0" err="1"/>
              <a:t>academic</a:t>
            </a:r>
            <a:r>
              <a:rPr lang="it-IT" sz="3200" b="1" dirty="0"/>
              <a:t> life, gender balance, </a:t>
            </a:r>
            <a:r>
              <a:rPr lang="it-IT" sz="3200" b="1" dirty="0" err="1"/>
              <a:t>etc</a:t>
            </a:r>
            <a:r>
              <a:rPr lang="it-IT" sz="3200" b="1" dirty="0"/>
              <a:t>)</a:t>
            </a:r>
          </a:p>
          <a:p>
            <a:endParaRPr lang="it-IT" dirty="0"/>
          </a:p>
          <a:p>
            <a:r>
              <a:rPr lang="it-IT" sz="2400" b="1" dirty="0" err="1"/>
              <a:t>Enhance</a:t>
            </a:r>
            <a:r>
              <a:rPr lang="it-IT" sz="2400" b="1" dirty="0"/>
              <a:t> </a:t>
            </a:r>
            <a:r>
              <a:rPr lang="it-IT" sz="2400" b="1" dirty="0" err="1"/>
              <a:t>my</a:t>
            </a:r>
            <a:r>
              <a:rPr lang="it-IT" sz="2400" b="1" dirty="0"/>
              <a:t> </a:t>
            </a:r>
            <a:r>
              <a:rPr lang="it-IT" sz="2400" b="1" dirty="0" err="1"/>
              <a:t>teaching</a:t>
            </a:r>
            <a:r>
              <a:rPr lang="it-IT" sz="2400" b="1" dirty="0"/>
              <a:t> </a:t>
            </a:r>
            <a:r>
              <a:rPr lang="it-IT" sz="2400" b="1" dirty="0" err="1"/>
              <a:t>activities</a:t>
            </a:r>
            <a:r>
              <a:rPr lang="it-IT" sz="2400" b="1" dirty="0"/>
              <a:t>  </a:t>
            </a:r>
          </a:p>
          <a:p>
            <a:endParaRPr lang="it-IT" sz="2000" b="1" dirty="0"/>
          </a:p>
          <a:p>
            <a:r>
              <a:rPr lang="it-IT" sz="2000" b="1" dirty="0" err="1"/>
              <a:t>Make</a:t>
            </a:r>
            <a:r>
              <a:rPr lang="it-IT" sz="2000" b="1" dirty="0"/>
              <a:t> social media a </a:t>
            </a:r>
            <a:r>
              <a:rPr lang="it-IT" sz="2000" b="1" dirty="0" err="1"/>
              <a:t>better</a:t>
            </a:r>
            <a:r>
              <a:rPr lang="it-IT" sz="2000" b="1" dirty="0"/>
              <a:t> </a:t>
            </a:r>
            <a:r>
              <a:rPr lang="it-IT" sz="2000" b="1" dirty="0" err="1"/>
              <a:t>place</a:t>
            </a:r>
            <a:endParaRPr lang="it-IT" sz="2000" b="1" dirty="0"/>
          </a:p>
          <a:p>
            <a:endParaRPr lang="it-IT" dirty="0"/>
          </a:p>
          <a:p>
            <a:r>
              <a:rPr lang="it-IT" sz="1400" b="1" dirty="0"/>
              <a:t>Share the </a:t>
            </a:r>
            <a:r>
              <a:rPr lang="it-IT" sz="1400" b="1" dirty="0" err="1"/>
              <a:t>results</a:t>
            </a:r>
            <a:r>
              <a:rPr lang="it-IT" sz="1400" b="1" dirty="0"/>
              <a:t> of </a:t>
            </a:r>
            <a:r>
              <a:rPr lang="it-IT" sz="1400" b="1" dirty="0" err="1"/>
              <a:t>my</a:t>
            </a:r>
            <a:r>
              <a:rPr lang="it-IT" sz="1400" b="1" dirty="0"/>
              <a:t> </a:t>
            </a:r>
            <a:r>
              <a:rPr lang="it-IT" sz="1400" b="1" dirty="0" err="1"/>
              <a:t>research</a:t>
            </a:r>
            <a:r>
              <a:rPr lang="it-IT" sz="1400" b="1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948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040" y="780274"/>
            <a:ext cx="656859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>
                <a:solidFill>
                  <a:srgbClr val="FF0000"/>
                </a:solidFill>
              </a:rPr>
              <a:t>My </a:t>
            </a:r>
            <a:r>
              <a:rPr lang="it-IT" sz="2400" b="1" u="sng" dirty="0" err="1">
                <a:solidFill>
                  <a:srgbClr val="FF0000"/>
                </a:solidFill>
              </a:rPr>
              <a:t>hints</a:t>
            </a:r>
            <a:r>
              <a:rPr lang="it-IT" sz="2400" b="1" u="sng" dirty="0">
                <a:solidFill>
                  <a:srgbClr val="FF0000"/>
                </a:solidFill>
              </a:rPr>
              <a:t>: </a:t>
            </a:r>
          </a:p>
          <a:p>
            <a:endParaRPr lang="it-IT" sz="2400" dirty="0"/>
          </a:p>
          <a:p>
            <a:r>
              <a:rPr lang="it-IT" sz="2400" b="1" dirty="0" err="1"/>
              <a:t>Choose</a:t>
            </a:r>
            <a:r>
              <a:rPr lang="it-IT" sz="2400" b="1" dirty="0"/>
              <a:t> </a:t>
            </a:r>
            <a:r>
              <a:rPr lang="it-IT" sz="2400" b="1" dirty="0" err="1"/>
              <a:t>your</a:t>
            </a:r>
            <a:r>
              <a:rPr lang="it-IT" sz="2400" b="1" dirty="0"/>
              <a:t> social media </a:t>
            </a:r>
          </a:p>
          <a:p>
            <a:r>
              <a:rPr lang="it-IT" sz="2400" b="1" dirty="0"/>
              <a:t>(</a:t>
            </a:r>
            <a:r>
              <a:rPr lang="it-IT" sz="2400" b="1" dirty="0" err="1"/>
              <a:t>Facebook</a:t>
            </a:r>
            <a:r>
              <a:rPr lang="it-IT" sz="2400" b="1" dirty="0"/>
              <a:t>: more </a:t>
            </a:r>
            <a:r>
              <a:rPr lang="it-IT" sz="2400" b="1" dirty="0" err="1"/>
              <a:t>content</a:t>
            </a:r>
            <a:r>
              <a:rPr lang="it-IT" sz="2400" b="1" dirty="0"/>
              <a:t>, X(T</a:t>
            </a:r>
            <a:r>
              <a:rPr lang="it-IT" sz="2400" b="1" dirty="0" err="1"/>
              <a:t>witter)</a:t>
            </a:r>
            <a:r>
              <a:rPr lang="it-IT" sz="2400" b="1" dirty="0"/>
              <a:t>: “</a:t>
            </a:r>
            <a:r>
              <a:rPr lang="it-IT" sz="2400" b="1" dirty="0" err="1"/>
              <a:t>vertical</a:t>
            </a:r>
            <a:r>
              <a:rPr lang="it-IT" sz="2400" b="1" dirty="0"/>
              <a:t>”, </a:t>
            </a:r>
          </a:p>
          <a:p>
            <a:r>
              <a:rPr lang="it-IT" sz="2400" b="1" dirty="0" err="1"/>
              <a:t>Instagram</a:t>
            </a:r>
            <a:r>
              <a:rPr lang="it-IT" sz="2400" b="1" dirty="0"/>
              <a:t>: visual, LinkedIn: professional) </a:t>
            </a:r>
          </a:p>
          <a:p>
            <a:endParaRPr lang="it-IT" sz="2400" b="1" dirty="0"/>
          </a:p>
          <a:p>
            <a:r>
              <a:rPr lang="it-IT" sz="2400" b="1" dirty="0" err="1"/>
              <a:t>Keep</a:t>
            </a:r>
            <a:r>
              <a:rPr lang="it-IT" sz="2400" b="1" dirty="0"/>
              <a:t> a </a:t>
            </a:r>
            <a:r>
              <a:rPr lang="it-IT" sz="2400" b="1" dirty="0" err="1"/>
              <a:t>coherent</a:t>
            </a:r>
            <a:r>
              <a:rPr lang="it-IT" sz="2400" b="1" dirty="0"/>
              <a:t> </a:t>
            </a:r>
            <a:r>
              <a:rPr lang="it-IT" sz="2400" b="1" dirty="0" err="1"/>
              <a:t>profile</a:t>
            </a:r>
            <a:r>
              <a:rPr lang="it-IT" sz="2400" b="1" dirty="0"/>
              <a:t> / Be </a:t>
            </a:r>
            <a:r>
              <a:rPr lang="it-IT" sz="2400" b="1" dirty="0" err="1"/>
              <a:t>your</a:t>
            </a:r>
            <a:r>
              <a:rPr lang="it-IT" sz="2400" b="1" dirty="0"/>
              <a:t> </a:t>
            </a:r>
            <a:r>
              <a:rPr lang="it-IT" sz="2400" b="1" dirty="0" err="1"/>
              <a:t>professional</a:t>
            </a:r>
            <a:r>
              <a:rPr lang="it-IT" sz="2400" b="1" dirty="0"/>
              <a:t> self</a:t>
            </a:r>
          </a:p>
          <a:p>
            <a:endParaRPr lang="it-IT" sz="2400" b="1" dirty="0"/>
          </a:p>
          <a:p>
            <a:r>
              <a:rPr lang="it-IT" sz="2400" b="1" dirty="0"/>
              <a:t>Your social </a:t>
            </a:r>
            <a:r>
              <a:rPr lang="it-IT" sz="2400" b="1" dirty="0" err="1"/>
              <a:t>bubble</a:t>
            </a:r>
            <a:r>
              <a:rPr lang="it-IT" sz="2400" b="1" dirty="0"/>
              <a:t>: </a:t>
            </a:r>
            <a:r>
              <a:rPr lang="it-IT" sz="2400" b="1" dirty="0" err="1"/>
              <a:t>nourish</a:t>
            </a:r>
            <a:r>
              <a:rPr lang="it-IT" sz="2400" b="1" dirty="0"/>
              <a:t> </a:t>
            </a:r>
            <a:r>
              <a:rPr lang="it-IT" sz="2400" b="1" dirty="0" err="1"/>
              <a:t>it</a:t>
            </a:r>
            <a:r>
              <a:rPr lang="it-IT" sz="2400" b="1" dirty="0"/>
              <a:t> / break </a:t>
            </a:r>
            <a:r>
              <a:rPr lang="it-IT" sz="2400" b="1" dirty="0" err="1"/>
              <a:t>it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Share with care (</a:t>
            </a:r>
            <a:r>
              <a:rPr lang="it-IT" sz="2400" b="1" dirty="0" err="1"/>
              <a:t>you’re</a:t>
            </a:r>
            <a:r>
              <a:rPr lang="it-IT" sz="2400" b="1" dirty="0"/>
              <a:t> a </a:t>
            </a:r>
            <a:r>
              <a:rPr lang="it-IT" sz="2400" b="1" dirty="0" err="1"/>
              <a:t>scientist</a:t>
            </a:r>
            <a:r>
              <a:rPr lang="it-IT" sz="2400" b="1" dirty="0"/>
              <a:t>: </a:t>
            </a:r>
            <a:r>
              <a:rPr lang="it-IT" sz="2400" b="1" dirty="0" err="1"/>
              <a:t>verify</a:t>
            </a:r>
            <a:r>
              <a:rPr lang="it-IT" sz="2400" b="1" dirty="0"/>
              <a:t>!)</a:t>
            </a:r>
          </a:p>
          <a:p>
            <a:endParaRPr lang="it-IT" sz="2400" b="1" dirty="0"/>
          </a:p>
          <a:p>
            <a:r>
              <a:rPr lang="it-IT" sz="2400" b="1" dirty="0" err="1"/>
              <a:t>Make</a:t>
            </a:r>
            <a:r>
              <a:rPr lang="it-IT" sz="2400" b="1" dirty="0"/>
              <a:t> social media a </a:t>
            </a:r>
            <a:r>
              <a:rPr lang="it-IT" sz="2400" b="1" dirty="0" err="1"/>
              <a:t>better</a:t>
            </a:r>
            <a:r>
              <a:rPr lang="it-IT" sz="2400" b="1" dirty="0"/>
              <a:t> </a:t>
            </a:r>
            <a:r>
              <a:rPr lang="it-IT" sz="2400" b="1" dirty="0" err="1"/>
              <a:t>place</a:t>
            </a:r>
            <a:endParaRPr lang="it-IT" sz="2400" b="1" dirty="0"/>
          </a:p>
          <a:p>
            <a:endParaRPr lang="it-IT" sz="2400" b="1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57137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0-28 at 07.2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4" y="2477171"/>
            <a:ext cx="9963449" cy="3856819"/>
          </a:xfrm>
          <a:prstGeom prst="rect">
            <a:avLst/>
          </a:prstGeom>
        </p:spPr>
      </p:pic>
      <p:pic>
        <p:nvPicPr>
          <p:cNvPr id="6" name="Picture 5" descr="Screen Shot 2019-10-28 at 07.2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72" y="91801"/>
            <a:ext cx="9919691" cy="220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508" y="6443300"/>
            <a:ext cx="9189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paroleostili.it</a:t>
            </a:r>
            <a:r>
              <a:rPr lang="it-IT" dirty="0"/>
              <a:t>/the-manifesto-of-non-</a:t>
            </a:r>
            <a:r>
              <a:rPr lang="it-IT" dirty="0" err="1"/>
              <a:t>hostile</a:t>
            </a:r>
            <a:r>
              <a:rPr lang="it-IT" dirty="0"/>
              <a:t>-</a:t>
            </a:r>
            <a:r>
              <a:rPr lang="it-IT" dirty="0" err="1"/>
              <a:t>communication</a:t>
            </a:r>
            <a:r>
              <a:rPr lang="it-IT" dirty="0"/>
              <a:t>-for-science/</a:t>
            </a:r>
          </a:p>
        </p:txBody>
      </p:sp>
    </p:spTree>
    <p:extLst>
      <p:ext uri="{BB962C8B-B14F-4D97-AF65-F5344CB8AC3E}">
        <p14:creationId xmlns:p14="http://schemas.microsoft.com/office/powerpoint/2010/main" val="149000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8 at 13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372"/>
            <a:ext cx="9012033" cy="5162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5586" y="3748606"/>
            <a:ext cx="22030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@</a:t>
            </a:r>
            <a:r>
              <a:rPr lang="it-IT" sz="2000" b="1" dirty="0" err="1">
                <a:solidFill>
                  <a:srgbClr val="FF0000"/>
                </a:solidFill>
              </a:rPr>
              <a:t>Sandro.Scandolo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7196700" y="3277247"/>
            <a:ext cx="584123" cy="5969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1430027" y="256339"/>
            <a:ext cx="485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The Science </a:t>
            </a:r>
            <a:r>
              <a:rPr lang="it-IT" sz="3600" b="1" dirty="0" err="1"/>
              <a:t>Kardashians</a:t>
            </a:r>
            <a:r>
              <a:rPr lang="it-IT" sz="36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59" y="15299"/>
            <a:ext cx="1544196" cy="114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421" y="1573784"/>
            <a:ext cx="838540" cy="1210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962" y="1573784"/>
            <a:ext cx="807150" cy="1210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112" y="1573784"/>
            <a:ext cx="860253" cy="1210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DE8077-F7BF-E742-9521-082C01A84B91}"/>
              </a:ext>
            </a:extLst>
          </p:cNvPr>
          <p:cNvSpPr txBox="1"/>
          <p:nvPr/>
        </p:nvSpPr>
        <p:spPr>
          <a:xfrm>
            <a:off x="3858975" y="6416995"/>
            <a:ext cx="4910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https://en.wikipedia.org/wiki/Kardashian_Index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AB2A4-5FB7-E24D-BF69-1164044B66BE}"/>
              </a:ext>
            </a:extLst>
          </p:cNvPr>
          <p:cNvSpPr txBox="1"/>
          <p:nvPr/>
        </p:nvSpPr>
        <p:spPr>
          <a:xfrm>
            <a:off x="8101937" y="3154590"/>
            <a:ext cx="807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K</a:t>
            </a:r>
            <a:r>
              <a:rPr lang="en-US" sz="2400" baseline="-25000"/>
              <a:t>I</a:t>
            </a:r>
            <a:r>
              <a:rPr lang="en-US" sz="2400"/>
              <a:t>=1</a:t>
            </a:r>
            <a:endParaRPr lang="en-US" sz="2400" baseline="-25000"/>
          </a:p>
        </p:txBody>
      </p:sp>
    </p:spTree>
    <p:extLst>
      <p:ext uri="{BB962C8B-B14F-4D97-AF65-F5344CB8AC3E}">
        <p14:creationId xmlns:p14="http://schemas.microsoft.com/office/powerpoint/2010/main" val="39508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147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13</cp:revision>
  <dcterms:created xsi:type="dcterms:W3CDTF">2019-10-28T06:05:17Z</dcterms:created>
  <dcterms:modified xsi:type="dcterms:W3CDTF">2023-11-07T07:30:09Z</dcterms:modified>
</cp:coreProperties>
</file>