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314" r:id="rId2"/>
    <p:sldId id="315" r:id="rId3"/>
    <p:sldId id="256" r:id="rId4"/>
    <p:sldId id="1027" r:id="rId5"/>
    <p:sldId id="1026" r:id="rId6"/>
    <p:sldId id="1018" r:id="rId7"/>
    <p:sldId id="523" r:id="rId8"/>
    <p:sldId id="1022" r:id="rId9"/>
    <p:sldId id="515" r:id="rId10"/>
    <p:sldId id="516" r:id="rId11"/>
    <p:sldId id="368" r:id="rId12"/>
    <p:sldId id="370" r:id="rId13"/>
    <p:sldId id="362" r:id="rId14"/>
    <p:sldId id="363" r:id="rId15"/>
    <p:sldId id="364" r:id="rId16"/>
    <p:sldId id="1021" r:id="rId17"/>
    <p:sldId id="1024" r:id="rId18"/>
    <p:sldId id="552" r:id="rId19"/>
    <p:sldId id="564" r:id="rId20"/>
    <p:sldId id="581" r:id="rId21"/>
    <p:sldId id="582" r:id="rId22"/>
    <p:sldId id="576" r:id="rId23"/>
    <p:sldId id="577" r:id="rId24"/>
    <p:sldId id="578" r:id="rId25"/>
    <p:sldId id="579" r:id="rId26"/>
    <p:sldId id="585" r:id="rId27"/>
    <p:sldId id="580" r:id="rId28"/>
    <p:sldId id="1025" r:id="rId29"/>
    <p:sldId id="34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6" userDrawn="1">
          <p15:clr>
            <a:srgbClr val="A4A3A4"/>
          </p15:clr>
        </p15:guide>
        <p15:guide id="2" pos="23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12" autoAdjust="0"/>
    <p:restoredTop sz="97461" autoAdjust="0"/>
  </p:normalViewPr>
  <p:slideViewPr>
    <p:cSldViewPr showGuides="1">
      <p:cViewPr varScale="1">
        <p:scale>
          <a:sx n="70" d="100"/>
          <a:sy n="70" d="100"/>
        </p:scale>
        <p:origin x="668" y="52"/>
      </p:cViewPr>
      <p:guideLst>
        <p:guide orient="horz" pos="1026"/>
        <p:guide pos="23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97" d="100"/>
          <a:sy n="97" d="100"/>
        </p:scale>
        <p:origin x="353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E1389CC-567B-462D-9606-5A6D48725E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E32223E6-8DEC-4459-8B52-D06E9BD3DAD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E9E86A-6679-4EC8-847C-9F954F45BF68}" type="datetimeFigureOut">
              <a:rPr lang="de-DE" smtClean="0"/>
              <a:t>26.05.2024</a:t>
            </a:fld>
            <a:endParaRPr lang="de-DE"/>
          </a:p>
        </p:txBody>
      </p:sp>
      <p:sp>
        <p:nvSpPr>
          <p:cNvPr id="4" name="Fußzeilenplatzhalter 3">
            <a:extLst>
              <a:ext uri="{FF2B5EF4-FFF2-40B4-BE49-F238E27FC236}">
                <a16:creationId xmlns:a16="http://schemas.microsoft.com/office/drawing/2014/main" id="{DDE09F90-192B-4C21-A710-7EFC4BA93B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077B6243-ABD9-472E-9641-6E7B2B863D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48E8B7-5326-4A3E-8AE4-83D3CDA8A9FC}" type="slidenum">
              <a:rPr lang="de-DE" smtClean="0"/>
              <a:t>‹Nr.›</a:t>
            </a:fld>
            <a:endParaRPr lang="de-DE"/>
          </a:p>
        </p:txBody>
      </p:sp>
    </p:spTree>
    <p:extLst>
      <p:ext uri="{BB962C8B-B14F-4D97-AF65-F5344CB8AC3E}">
        <p14:creationId xmlns:p14="http://schemas.microsoft.com/office/powerpoint/2010/main" val="946575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13C419-10E8-4216-A6CC-B7C8A23909AD}" type="datetimeFigureOut">
              <a:rPr lang="de-DE" smtClean="0"/>
              <a:t>26.05.2024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66CAD1-FD47-46B0-9C16-1B81F4E690E0}" type="slidenum">
              <a:rPr lang="de-DE" smtClean="0"/>
              <a:t>‹Nr.›</a:t>
            </a:fld>
            <a:endParaRPr lang="de-DE"/>
          </a:p>
        </p:txBody>
      </p:sp>
    </p:spTree>
    <p:extLst>
      <p:ext uri="{BB962C8B-B14F-4D97-AF65-F5344CB8AC3E}">
        <p14:creationId xmlns:p14="http://schemas.microsoft.com/office/powerpoint/2010/main" val="901325447"/>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6286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5B467ED-9D09-44EC-B39E-81167FDB7F50}" type="slidenum">
              <a:rPr lang="de-DE" smtClean="0"/>
              <a:pPr/>
              <a:t>7</a:t>
            </a:fld>
            <a:endParaRPr lang="de-DE"/>
          </a:p>
        </p:txBody>
      </p:sp>
    </p:spTree>
    <p:extLst>
      <p:ext uri="{BB962C8B-B14F-4D97-AF65-F5344CB8AC3E}">
        <p14:creationId xmlns:p14="http://schemas.microsoft.com/office/powerpoint/2010/main" val="290792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5B467ED-9D09-44EC-B39E-81167FDB7F50}" type="slidenum">
              <a:rPr lang="de-DE" smtClean="0"/>
              <a:pPr/>
              <a:t>20</a:t>
            </a:fld>
            <a:endParaRPr lang="de-DE"/>
          </a:p>
        </p:txBody>
      </p:sp>
    </p:spTree>
    <p:extLst>
      <p:ext uri="{BB962C8B-B14F-4D97-AF65-F5344CB8AC3E}">
        <p14:creationId xmlns:p14="http://schemas.microsoft.com/office/powerpoint/2010/main" val="3188016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5B467ED-9D09-44EC-B39E-81167FDB7F50}" type="slidenum">
              <a:rPr lang="de-DE" smtClean="0"/>
              <a:pPr/>
              <a:t>21</a:t>
            </a:fld>
            <a:endParaRPr lang="de-DE"/>
          </a:p>
        </p:txBody>
      </p:sp>
    </p:spTree>
    <p:extLst>
      <p:ext uri="{BB962C8B-B14F-4D97-AF65-F5344CB8AC3E}">
        <p14:creationId xmlns:p14="http://schemas.microsoft.com/office/powerpoint/2010/main" val="2099374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09418-24B0-D1CB-5A11-C7ABE8CB71C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6A939AB-9DFD-0053-2D03-AF9F4A16483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AACFC67-D888-710D-06A1-A439810B8544}"/>
              </a:ext>
            </a:extLst>
          </p:cNvPr>
          <p:cNvSpPr>
            <a:spLocks noGrp="1"/>
          </p:cNvSpPr>
          <p:nvPr>
            <p:ph type="body" idx="1"/>
          </p:nvPr>
        </p:nvSpPr>
        <p:spPr/>
        <p:txBody>
          <a:bodyPr>
            <a:normAutofit/>
          </a:bodyPr>
          <a:lstStyle/>
          <a:p>
            <a:endParaRPr lang="de-DE"/>
          </a:p>
        </p:txBody>
      </p:sp>
      <p:sp>
        <p:nvSpPr>
          <p:cNvPr id="4" name="Foliennummernplatzhalter 3">
            <a:extLst>
              <a:ext uri="{FF2B5EF4-FFF2-40B4-BE49-F238E27FC236}">
                <a16:creationId xmlns:a16="http://schemas.microsoft.com/office/drawing/2014/main" id="{D06467AE-CBAD-AE40-6F64-99FB106C1FB2}"/>
              </a:ext>
            </a:extLst>
          </p:cNvPr>
          <p:cNvSpPr>
            <a:spLocks noGrp="1"/>
          </p:cNvSpPr>
          <p:nvPr>
            <p:ph type="sldNum" sz="quarter" idx="10"/>
          </p:nvPr>
        </p:nvSpPr>
        <p:spPr/>
        <p:txBody>
          <a:bodyPr/>
          <a:lstStyle/>
          <a:p>
            <a:fld id="{A5B467ED-9D09-44EC-B39E-81167FDB7F50}" type="slidenum">
              <a:rPr lang="de-DE" smtClean="0"/>
              <a:pPr/>
              <a:t>26</a:t>
            </a:fld>
            <a:endParaRPr lang="de-DE"/>
          </a:p>
        </p:txBody>
      </p:sp>
    </p:spTree>
    <p:extLst>
      <p:ext uri="{BB962C8B-B14F-4D97-AF65-F5344CB8AC3E}">
        <p14:creationId xmlns:p14="http://schemas.microsoft.com/office/powerpoint/2010/main" val="2548163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F66CAD1-FD47-46B0-9C16-1B81F4E690E0}" type="slidenum">
              <a:rPr lang="de-DE" smtClean="0"/>
              <a:t>29</a:t>
            </a:fld>
            <a:endParaRPr lang="de-DE"/>
          </a:p>
        </p:txBody>
      </p:sp>
    </p:spTree>
    <p:extLst>
      <p:ext uri="{BB962C8B-B14F-4D97-AF65-F5344CB8AC3E}">
        <p14:creationId xmlns:p14="http://schemas.microsoft.com/office/powerpoint/2010/main" val="1820552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5B467ED-9D09-44EC-B39E-81167FDB7F50}" type="slidenum">
              <a:rPr lang="de-DE" smtClean="0"/>
              <a:pPr/>
              <a:t>9</a:t>
            </a:fld>
            <a:endParaRPr lang="de-DE"/>
          </a:p>
        </p:txBody>
      </p:sp>
    </p:spTree>
    <p:extLst>
      <p:ext uri="{BB962C8B-B14F-4D97-AF65-F5344CB8AC3E}">
        <p14:creationId xmlns:p14="http://schemas.microsoft.com/office/powerpoint/2010/main" val="2990515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5B467ED-9D09-44EC-B39E-81167FDB7F50}" type="slidenum">
              <a:rPr lang="de-DE" smtClean="0"/>
              <a:pPr/>
              <a:t>10</a:t>
            </a:fld>
            <a:endParaRPr lang="de-DE"/>
          </a:p>
        </p:txBody>
      </p:sp>
    </p:spTree>
    <p:extLst>
      <p:ext uri="{BB962C8B-B14F-4D97-AF65-F5344CB8AC3E}">
        <p14:creationId xmlns:p14="http://schemas.microsoft.com/office/powerpoint/2010/main" val="73325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66CAD1-FD47-46B0-9C16-1B81F4E690E0}" type="slidenum">
              <a:rPr lang="de-DE" smtClean="0"/>
              <a:t>11</a:t>
            </a:fld>
            <a:endParaRPr lang="de-DE"/>
          </a:p>
        </p:txBody>
      </p:sp>
    </p:spTree>
    <p:extLst>
      <p:ext uri="{BB962C8B-B14F-4D97-AF65-F5344CB8AC3E}">
        <p14:creationId xmlns:p14="http://schemas.microsoft.com/office/powerpoint/2010/main" val="3832992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CLM 5.0 Crop adopts the crop phenology algorithm of 4 phases </a:t>
            </a:r>
          </a:p>
          <a:p>
            <a:r>
              <a:rPr lang="en-US" sz="1200" kern="1200" dirty="0">
                <a:solidFill>
                  <a:schemeClr val="tx1"/>
                </a:solidFill>
                <a:effectLst/>
                <a:latin typeface="+mn-lt"/>
                <a:ea typeface="+mn-ea"/>
                <a:cs typeface="+mn-cs"/>
              </a:rPr>
              <a:t>These phases are governed by the percentage of Growing Degree Days (GDD) required for maturity of the crop </a:t>
            </a:r>
          </a:p>
          <a:p>
            <a:pPr marL="0" indent="0">
              <a:buNone/>
            </a:pPr>
            <a:r>
              <a:rPr lang="en-US" sz="1200" b="1" kern="1200" dirty="0">
                <a:solidFill>
                  <a:schemeClr val="tx1"/>
                </a:solidFill>
                <a:effectLst/>
                <a:latin typeface="+mn-lt"/>
                <a:ea typeface="+mn-ea"/>
                <a:cs typeface="+mn-cs"/>
              </a:rPr>
              <a:t>1</a:t>
            </a:r>
            <a:r>
              <a:rPr lang="en-US" sz="1200" b="1" kern="1200" baseline="30000" dirty="0">
                <a:solidFill>
                  <a:schemeClr val="tx1"/>
                </a:solidFill>
                <a:effectLst/>
                <a:latin typeface="+mn-lt"/>
                <a:ea typeface="+mn-ea"/>
                <a:cs typeface="+mn-cs"/>
              </a:rPr>
              <a:t>st</a:t>
            </a:r>
            <a:r>
              <a:rPr lang="en-US" sz="1200" b="1" kern="1200" dirty="0">
                <a:solidFill>
                  <a:schemeClr val="tx1"/>
                </a:solidFill>
                <a:effectLst/>
                <a:latin typeface="+mn-lt"/>
                <a:ea typeface="+mn-ea"/>
                <a:cs typeface="+mn-cs"/>
              </a:rPr>
              <a:t> phase - planting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crop is planted when the 10-day running means of the daily 2-m air temperature </a:t>
            </a:r>
            <a:r>
              <a:rPr lang="en-GB" sz="1200" b="1" kern="1200" dirty="0">
                <a:solidFill>
                  <a:schemeClr val="tx1"/>
                </a:solidFill>
                <a:effectLst/>
                <a:latin typeface="+mn-lt"/>
                <a:ea typeface="+mn-ea"/>
                <a:cs typeface="+mn-cs"/>
              </a:rPr>
              <a:t>T</a:t>
            </a:r>
            <a:r>
              <a:rPr lang="en-GB" sz="1200" b="1" kern="1200" baseline="-25000" dirty="0">
                <a:solidFill>
                  <a:schemeClr val="tx1"/>
                </a:solidFill>
                <a:effectLst/>
                <a:latin typeface="+mn-lt"/>
                <a:ea typeface="+mn-ea"/>
                <a:cs typeface="+mn-cs"/>
              </a:rPr>
              <a:t>10d</a:t>
            </a:r>
            <a:r>
              <a:rPr lang="en-US" sz="1200" kern="1200" dirty="0">
                <a:solidFill>
                  <a:schemeClr val="tx1"/>
                </a:solidFill>
                <a:effectLst/>
                <a:latin typeface="+mn-lt"/>
                <a:ea typeface="+mn-ea"/>
                <a:cs typeface="+mn-cs"/>
              </a:rPr>
              <a:t> and the daily minimum 2-m air temperature </a:t>
            </a:r>
            <a:r>
              <a:rPr lang="en-GB" sz="1200" b="1" kern="1200" dirty="0">
                <a:solidFill>
                  <a:schemeClr val="tx1"/>
                </a:solidFill>
                <a:effectLst/>
                <a:latin typeface="+mn-lt"/>
                <a:ea typeface="+mn-ea"/>
                <a:cs typeface="+mn-cs"/>
              </a:rPr>
              <a:t>T</a:t>
            </a:r>
            <a:r>
              <a:rPr lang="en-GB" sz="1200" b="1" kern="1200" baseline="-25000" dirty="0">
                <a:solidFill>
                  <a:schemeClr val="tx1"/>
                </a:solidFill>
                <a:effectLst/>
                <a:latin typeface="+mn-lt"/>
                <a:ea typeface="+mn-ea"/>
                <a:cs typeface="+mn-cs"/>
              </a:rPr>
              <a:t>min,10d</a:t>
            </a:r>
            <a:r>
              <a:rPr lang="en-GB" sz="1200" kern="1200" baseline="-25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surpass the crop specific coldest planting temperatures </a:t>
            </a:r>
            <a:r>
              <a:rPr lang="en-GB" sz="1200" b="1" kern="1200" dirty="0" err="1">
                <a:solidFill>
                  <a:schemeClr val="tx1"/>
                </a:solidFill>
                <a:effectLst/>
                <a:latin typeface="+mn-lt"/>
                <a:ea typeface="+mn-ea"/>
                <a:cs typeface="+mn-cs"/>
              </a:rPr>
              <a:t>T</a:t>
            </a:r>
            <a:r>
              <a:rPr lang="en-GB" sz="1200" b="1" kern="1200" baseline="-25000" dirty="0" err="1">
                <a:solidFill>
                  <a:schemeClr val="tx1"/>
                </a:solidFill>
                <a:effectLst/>
                <a:latin typeface="+mn-lt"/>
                <a:ea typeface="+mn-ea"/>
                <a:cs typeface="+mn-cs"/>
              </a:rPr>
              <a:t>p</a:t>
            </a:r>
            <a:r>
              <a:rPr lang="en-US" sz="1200" kern="1200" dirty="0">
                <a:solidFill>
                  <a:schemeClr val="tx1"/>
                </a:solidFill>
                <a:effectLst/>
                <a:latin typeface="+mn-lt"/>
                <a:ea typeface="+mn-ea"/>
                <a:cs typeface="+mn-cs"/>
              </a:rPr>
              <a:t> and </a:t>
            </a:r>
            <a:r>
              <a:rPr lang="en-GB" sz="1200" b="1" kern="1200" dirty="0" err="1">
                <a:solidFill>
                  <a:schemeClr val="tx1"/>
                </a:solidFill>
                <a:effectLst/>
                <a:latin typeface="+mn-lt"/>
                <a:ea typeface="+mn-ea"/>
                <a:cs typeface="+mn-cs"/>
              </a:rPr>
              <a:t>T</a:t>
            </a:r>
            <a:r>
              <a:rPr lang="en-GB" sz="1200" b="1" kern="1200" baseline="-25000" dirty="0" err="1">
                <a:solidFill>
                  <a:schemeClr val="tx1"/>
                </a:solidFill>
                <a:effectLst/>
                <a:latin typeface="+mn-lt"/>
                <a:ea typeface="+mn-ea"/>
                <a:cs typeface="+mn-cs"/>
              </a:rPr>
              <a:t>min,p</a:t>
            </a:r>
            <a:r>
              <a:rPr lang="en-GB" sz="1200" kern="1200" baseline="-25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respectively </a:t>
            </a:r>
          </a:p>
          <a:p>
            <a:r>
              <a:rPr lang="en-US" sz="1200" kern="1200" dirty="0">
                <a:solidFill>
                  <a:schemeClr val="tx1"/>
                </a:solidFill>
                <a:effectLst/>
                <a:latin typeface="+mn-lt"/>
                <a:ea typeface="+mn-ea"/>
                <a:cs typeface="+mn-cs"/>
              </a:rPr>
              <a:t>Besides planting windows also GDD window with</a:t>
            </a:r>
            <a:r>
              <a:rPr lang="en-US" sz="1200" kern="1200" baseline="0" dirty="0">
                <a:solidFill>
                  <a:schemeClr val="tx1"/>
                </a:solidFill>
                <a:effectLst/>
                <a:latin typeface="+mn-lt"/>
                <a:ea typeface="+mn-ea"/>
                <a:cs typeface="+mn-cs"/>
              </a:rPr>
              <a:t> pre defined min and max GD</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66CAD1-FD47-46B0-9C16-1B81F4E690E0}" type="slidenum">
              <a:rPr lang="de-DE" smtClean="0"/>
              <a:t>13</a:t>
            </a:fld>
            <a:endParaRPr lang="de-DE"/>
          </a:p>
        </p:txBody>
      </p:sp>
    </p:spTree>
    <p:extLst>
      <p:ext uri="{BB962C8B-B14F-4D97-AF65-F5344CB8AC3E}">
        <p14:creationId xmlns:p14="http://schemas.microsoft.com/office/powerpoint/2010/main" val="3272062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kern="1200" dirty="0">
                <a:solidFill>
                  <a:schemeClr val="tx1"/>
                </a:solidFill>
                <a:effectLst/>
                <a:latin typeface="+mn-lt"/>
                <a:ea typeface="+mn-ea"/>
                <a:cs typeface="+mn-cs"/>
              </a:rPr>
              <a:t>2</a:t>
            </a:r>
            <a:r>
              <a:rPr lang="en-US" sz="1200" b="1" kern="1200" baseline="30000" dirty="0">
                <a:solidFill>
                  <a:schemeClr val="tx1"/>
                </a:solidFill>
                <a:effectLst/>
                <a:latin typeface="+mn-lt"/>
                <a:ea typeface="+mn-ea"/>
                <a:cs typeface="+mn-cs"/>
              </a:rPr>
              <a:t>nd</a:t>
            </a:r>
            <a:r>
              <a:rPr lang="en-US" sz="1200" b="1" kern="1200" dirty="0">
                <a:solidFill>
                  <a:schemeClr val="tx1"/>
                </a:solidFill>
                <a:effectLst/>
                <a:latin typeface="+mn-lt"/>
                <a:ea typeface="+mn-ea"/>
                <a:cs typeface="+mn-cs"/>
              </a:rPr>
              <a:t> phase </a:t>
            </a:r>
            <a:r>
              <a:rPr lang="en-US" sz="1200" kern="1200" dirty="0">
                <a:solidFill>
                  <a:schemeClr val="tx1"/>
                </a:solidFill>
                <a:effectLst/>
                <a:latin typeface="+mn-lt"/>
                <a:ea typeface="+mn-ea"/>
                <a:cs typeface="+mn-cs"/>
              </a:rPr>
              <a:t>Begins when </a:t>
            </a:r>
            <a:r>
              <a:rPr lang="en-GB" sz="1200" b="1" kern="1200" dirty="0" err="1">
                <a:solidFill>
                  <a:schemeClr val="tx1"/>
                </a:solidFill>
                <a:effectLst/>
                <a:latin typeface="+mn-lt"/>
                <a:ea typeface="+mn-ea"/>
                <a:cs typeface="+mn-cs"/>
              </a:rPr>
              <a:t>GDD</a:t>
            </a:r>
            <a:r>
              <a:rPr lang="en-GB" sz="1200" b="1" kern="1200" baseline="-25000" dirty="0" err="1">
                <a:solidFill>
                  <a:schemeClr val="tx1"/>
                </a:solidFill>
                <a:effectLst/>
                <a:latin typeface="+mn-lt"/>
                <a:ea typeface="+mn-ea"/>
                <a:cs typeface="+mn-cs"/>
              </a:rPr>
              <a:t>Tsoi</a:t>
            </a:r>
            <a:r>
              <a:rPr lang="en-US" sz="1200" kern="1200" dirty="0">
                <a:solidFill>
                  <a:schemeClr val="tx1"/>
                </a:solidFill>
                <a:effectLst/>
                <a:latin typeface="+mn-lt"/>
                <a:ea typeface="+mn-ea"/>
                <a:cs typeface="+mn-cs"/>
              </a:rPr>
              <a:t> (the growing degree-days of soil temperature at 0-05 m depth) reaches 1 - 5 % of </a:t>
            </a:r>
            <a:r>
              <a:rPr lang="en-US" sz="1200" kern="1200" dirty="0" err="1">
                <a:solidFill>
                  <a:schemeClr val="tx1"/>
                </a:solidFill>
                <a:effectLst/>
                <a:latin typeface="+mn-lt"/>
                <a:ea typeface="+mn-ea"/>
                <a:cs typeface="+mn-cs"/>
              </a:rPr>
              <a:t>GDD</a:t>
            </a:r>
            <a:r>
              <a:rPr lang="en-US" sz="1200" kern="1200" baseline="-25000" dirty="0" err="1">
                <a:solidFill>
                  <a:schemeClr val="tx1"/>
                </a:solidFill>
                <a:effectLst/>
                <a:latin typeface="+mn-lt"/>
                <a:ea typeface="+mn-ea"/>
                <a:cs typeface="+mn-cs"/>
              </a:rPr>
              <a:t>mat</a:t>
            </a:r>
            <a:r>
              <a:rPr lang="en-US" sz="1200" kern="1200" baseline="-25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with crop specific base</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 for GDD. </a:t>
            </a:r>
          </a:p>
          <a:p>
            <a:pPr marL="171450" marR="0" lvl="0" indent="-171450" algn="l" defTabSz="914400" rtl="0" eaLnBrk="1" fontAlgn="auto" latinLnBrk="0" hangingPunct="1">
              <a:lnSpc>
                <a:spcPct val="100000"/>
              </a:lnSpc>
              <a:spcBef>
                <a:spcPts val="0"/>
              </a:spcBef>
              <a:spcAft>
                <a:spcPts val="0"/>
              </a:spcAft>
              <a:buClrTx/>
              <a:buSzTx/>
              <a:tabLst/>
              <a:defRPr/>
            </a:pPr>
            <a:r>
              <a:rPr lang="en-US" sz="1200" kern="1200" dirty="0">
                <a:solidFill>
                  <a:schemeClr val="tx1"/>
                </a:solidFill>
                <a:effectLst/>
                <a:latin typeface="+mn-lt"/>
                <a:ea typeface="+mn-ea"/>
                <a:cs typeface="+mn-cs"/>
              </a:rPr>
              <a:t>Upon leaf emergence, the seed C</a:t>
            </a:r>
            <a:r>
              <a:rPr lang="en-US" sz="1200" kern="1200" baseline="0" dirty="0">
                <a:solidFill>
                  <a:schemeClr val="tx1"/>
                </a:solidFill>
                <a:effectLst/>
                <a:latin typeface="+mn-lt"/>
                <a:ea typeface="+mn-ea"/>
                <a:cs typeface="+mn-cs"/>
              </a:rPr>
              <a:t> and</a:t>
            </a:r>
            <a:r>
              <a:rPr lang="en-US" sz="1200" kern="1200" dirty="0">
                <a:solidFill>
                  <a:schemeClr val="tx1"/>
                </a:solidFill>
                <a:effectLst/>
                <a:latin typeface="+mn-lt"/>
                <a:ea typeface="+mn-ea"/>
                <a:cs typeface="+mn-cs"/>
              </a:rPr>
              <a:t> an equivalent amount of seed N according to the crop specific C to N ratio (</a:t>
            </a:r>
            <a:r>
              <a:rPr lang="en-US" sz="1200" kern="1200" dirty="0" err="1">
                <a:solidFill>
                  <a:schemeClr val="tx1"/>
                </a:solidFill>
                <a:effectLst/>
                <a:latin typeface="+mn-lt"/>
                <a:ea typeface="+mn-ea"/>
                <a:cs typeface="+mn-cs"/>
              </a:rPr>
              <a:t>CN</a:t>
            </a:r>
            <a:r>
              <a:rPr lang="en-US" sz="1200" kern="1200" baseline="-25000" dirty="0" err="1">
                <a:solidFill>
                  <a:schemeClr val="tx1"/>
                </a:solidFill>
                <a:effectLst/>
                <a:latin typeface="+mn-lt"/>
                <a:ea typeface="+mn-ea"/>
                <a:cs typeface="+mn-cs"/>
              </a:rPr>
              <a:t>leaf</a:t>
            </a:r>
            <a:r>
              <a:rPr lang="en-US" sz="1200" kern="1200" dirty="0">
                <a:solidFill>
                  <a:schemeClr val="tx1"/>
                </a:solidFill>
                <a:effectLst/>
                <a:latin typeface="+mn-lt"/>
                <a:ea typeface="+mn-ea"/>
                <a:cs typeface="+mn-cs"/>
              </a:rPr>
              <a:t>) is then transferred to the leaves.</a:t>
            </a:r>
          </a:p>
          <a:p>
            <a:pPr marL="0" indent="0">
              <a:buNone/>
            </a:pPr>
            <a:r>
              <a:rPr lang="en-US" sz="1200" b="1" kern="1200" dirty="0">
                <a:solidFill>
                  <a:schemeClr val="tx1"/>
                </a:solidFill>
                <a:effectLst/>
                <a:latin typeface="+mn-lt"/>
                <a:ea typeface="+mn-ea"/>
                <a:cs typeface="+mn-cs"/>
              </a:rPr>
              <a:t>3</a:t>
            </a:r>
            <a:r>
              <a:rPr lang="en-US" sz="1200" b="1" kern="1200" baseline="30000" dirty="0">
                <a:solidFill>
                  <a:schemeClr val="tx1"/>
                </a:solidFill>
                <a:effectLst/>
                <a:latin typeface="+mn-lt"/>
                <a:ea typeface="+mn-ea"/>
                <a:cs typeface="+mn-cs"/>
              </a:rPr>
              <a:t>rd</a:t>
            </a:r>
            <a:r>
              <a:rPr lang="en-US" sz="1200" b="1" kern="1200" dirty="0">
                <a:solidFill>
                  <a:schemeClr val="tx1"/>
                </a:solidFill>
                <a:effectLst/>
                <a:latin typeface="+mn-lt"/>
                <a:ea typeface="+mn-ea"/>
                <a:cs typeface="+mn-cs"/>
              </a:rPr>
              <a:t> phase</a:t>
            </a:r>
            <a:r>
              <a:rPr lang="en-US" sz="1200" b="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Begins either when </a:t>
            </a:r>
            <a:r>
              <a:rPr lang="en-GB" sz="1200" b="1" kern="1200" dirty="0">
                <a:solidFill>
                  <a:schemeClr val="tx1"/>
                </a:solidFill>
                <a:effectLst/>
                <a:latin typeface="+mn-lt"/>
                <a:ea typeface="+mn-ea"/>
                <a:cs typeface="+mn-cs"/>
              </a:rPr>
              <a:t>GDD</a:t>
            </a:r>
            <a:r>
              <a:rPr lang="en-GB" sz="1200" b="1" kern="1200" baseline="-25000" dirty="0">
                <a:solidFill>
                  <a:schemeClr val="tx1"/>
                </a:solidFill>
                <a:effectLst/>
                <a:latin typeface="+mn-lt"/>
                <a:ea typeface="+mn-ea"/>
                <a:cs typeface="+mn-cs"/>
              </a:rPr>
              <a:t>T2m</a:t>
            </a:r>
            <a:r>
              <a:rPr lang="en-US" sz="1200" kern="1200" dirty="0">
                <a:solidFill>
                  <a:schemeClr val="tx1"/>
                </a:solidFill>
                <a:effectLst/>
                <a:latin typeface="+mn-lt"/>
                <a:ea typeface="+mn-ea"/>
                <a:cs typeface="+mn-cs"/>
              </a:rPr>
              <a:t> (the simulated 2 m air temperature) reaches a heat unit threshold (h) of 40 – 65 % of </a:t>
            </a:r>
            <a:r>
              <a:rPr lang="en-US" sz="1200" kern="1200" dirty="0" err="1">
                <a:solidFill>
                  <a:schemeClr val="tx1"/>
                </a:solidFill>
                <a:effectLst/>
                <a:latin typeface="+mn-lt"/>
                <a:ea typeface="+mn-ea"/>
                <a:cs typeface="+mn-cs"/>
              </a:rPr>
              <a:t>GDD</a:t>
            </a:r>
            <a:r>
              <a:rPr lang="en-US" sz="1200" kern="1200" baseline="-25000" dirty="0" err="1">
                <a:solidFill>
                  <a:schemeClr val="tx1"/>
                </a:solidFill>
                <a:effectLst/>
                <a:latin typeface="+mn-lt"/>
                <a:ea typeface="+mn-ea"/>
                <a:cs typeface="+mn-cs"/>
              </a:rPr>
              <a:t>mat</a:t>
            </a:r>
            <a:r>
              <a:rPr lang="en-US" sz="1200" kern="1200" dirty="0">
                <a:solidFill>
                  <a:schemeClr val="tx1"/>
                </a:solidFill>
                <a:effectLst/>
                <a:latin typeface="+mn-lt"/>
                <a:ea typeface="+mn-ea"/>
                <a:cs typeface="+mn-cs"/>
              </a:rPr>
              <a:t> or when is reached  </a:t>
            </a:r>
            <a:endParaRPr lang="en-GB" sz="1200" kern="1200" dirty="0">
              <a:solidFill>
                <a:schemeClr val="tx1"/>
              </a:solidFill>
              <a:effectLst/>
              <a:latin typeface="+mn-lt"/>
              <a:ea typeface="+mn-ea"/>
              <a:cs typeface="+mn-cs"/>
            </a:endParaRPr>
          </a:p>
          <a:p>
            <a:pPr marL="0" indent="0">
              <a:buNone/>
            </a:pPr>
            <a:r>
              <a:rPr lang="en-US" sz="1200" b="1" kern="1200" dirty="0">
                <a:solidFill>
                  <a:schemeClr val="tx1"/>
                </a:solidFill>
                <a:effectLst/>
                <a:latin typeface="+mn-lt"/>
                <a:ea typeface="+mn-ea"/>
                <a:cs typeface="+mn-cs"/>
              </a:rPr>
              <a:t>4</a:t>
            </a:r>
            <a:r>
              <a:rPr lang="en-US" sz="1200" b="1" kern="1200" baseline="30000" dirty="0">
                <a:solidFill>
                  <a:schemeClr val="tx1"/>
                </a:solidFill>
                <a:effectLst/>
                <a:latin typeface="+mn-lt"/>
                <a:ea typeface="+mn-ea"/>
                <a:cs typeface="+mn-cs"/>
              </a:rPr>
              <a:t>th</a:t>
            </a:r>
            <a:r>
              <a:rPr lang="en-US" sz="1200" b="1" kern="1200" dirty="0">
                <a:solidFill>
                  <a:schemeClr val="tx1"/>
                </a:solidFill>
                <a:effectLst/>
                <a:latin typeface="+mn-lt"/>
                <a:ea typeface="+mn-ea"/>
                <a:cs typeface="+mn-cs"/>
              </a:rPr>
              <a:t> phase</a:t>
            </a:r>
            <a:r>
              <a:rPr lang="en-US" sz="1200" b="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Happens</a:t>
            </a:r>
            <a:r>
              <a:rPr lang="en-US" sz="1200" kern="1200" baseline="0" dirty="0">
                <a:solidFill>
                  <a:schemeClr val="tx1"/>
                </a:solidFill>
                <a:effectLst/>
                <a:latin typeface="+mn-lt"/>
                <a:ea typeface="+mn-ea"/>
                <a:cs typeface="+mn-cs"/>
              </a:rPr>
              <a:t> wh</a:t>
            </a:r>
            <a:r>
              <a:rPr lang="en-US" sz="1200" kern="1200" dirty="0">
                <a:solidFill>
                  <a:schemeClr val="tx1"/>
                </a:solidFill>
                <a:effectLst/>
                <a:latin typeface="+mn-lt"/>
                <a:ea typeface="+mn-ea"/>
                <a:cs typeface="+mn-cs"/>
              </a:rPr>
              <a:t>en </a:t>
            </a:r>
            <a:r>
              <a:rPr lang="en-GB" sz="1200" b="1" kern="1200" dirty="0" err="1">
                <a:solidFill>
                  <a:schemeClr val="tx1"/>
                </a:solidFill>
                <a:effectLst/>
                <a:latin typeface="+mn-lt"/>
                <a:ea typeface="+mn-ea"/>
                <a:cs typeface="+mn-cs"/>
              </a:rPr>
              <a:t>GDD</a:t>
            </a:r>
            <a:r>
              <a:rPr lang="en-GB" sz="1200" b="1" kern="1200" baseline="-25000" dirty="0" err="1">
                <a:solidFill>
                  <a:schemeClr val="tx1"/>
                </a:solidFill>
                <a:effectLst/>
                <a:latin typeface="+mn-lt"/>
                <a:ea typeface="+mn-ea"/>
                <a:cs typeface="+mn-cs"/>
              </a:rPr>
              <a:t>mat</a:t>
            </a:r>
            <a:r>
              <a:rPr lang="en-US" sz="1200" kern="1200" dirty="0">
                <a:solidFill>
                  <a:schemeClr val="tx1"/>
                </a:solidFill>
                <a:effectLst/>
                <a:latin typeface="+mn-lt"/>
                <a:ea typeface="+mn-ea"/>
                <a:cs typeface="+mn-cs"/>
              </a:rPr>
              <a:t> or</a:t>
            </a:r>
            <a:r>
              <a:rPr lang="en-US" sz="1200" kern="1200" baseline="0" dirty="0">
                <a:solidFill>
                  <a:schemeClr val="tx1"/>
                </a:solidFill>
                <a:effectLst/>
                <a:latin typeface="+mn-lt"/>
                <a:ea typeface="+mn-ea"/>
                <a:cs typeface="+mn-cs"/>
              </a:rPr>
              <a:t> plant growth window is</a:t>
            </a:r>
            <a:r>
              <a:rPr lang="en-US" sz="1200" kern="1200" dirty="0">
                <a:solidFill>
                  <a:schemeClr val="tx1"/>
                </a:solidFill>
                <a:effectLst/>
                <a:latin typeface="+mn-lt"/>
                <a:ea typeface="+mn-ea"/>
                <a:cs typeface="+mn-cs"/>
              </a:rPr>
              <a:t> reached</a:t>
            </a:r>
            <a:endParaRPr lang="en-GB" sz="1200" kern="1200" dirty="0">
              <a:solidFill>
                <a:schemeClr val="tx1"/>
              </a:solidFill>
              <a:effectLst/>
              <a:latin typeface="+mn-lt"/>
              <a:ea typeface="+mn-ea"/>
              <a:cs typeface="+mn-cs"/>
            </a:endParaRPr>
          </a:p>
          <a:p>
            <a:pPr marL="0" indent="0">
              <a:buNone/>
            </a:pPr>
            <a:endParaRPr lang="en-GB" sz="1200" kern="1200" dirty="0">
              <a:solidFill>
                <a:schemeClr val="tx1"/>
              </a:solidFill>
              <a:effectLst/>
              <a:latin typeface="+mn-lt"/>
              <a:ea typeface="+mn-ea"/>
              <a:cs typeface="+mn-cs"/>
            </a:endParaRPr>
          </a:p>
          <a:p>
            <a:pPr marL="0" inden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66CAD1-FD47-46B0-9C16-1B81F4E690E0}" type="slidenum">
              <a:rPr lang="de-DE" smtClean="0"/>
              <a:t>14</a:t>
            </a:fld>
            <a:endParaRPr lang="de-DE"/>
          </a:p>
        </p:txBody>
      </p:sp>
    </p:spTree>
    <p:extLst>
      <p:ext uri="{BB962C8B-B14F-4D97-AF65-F5344CB8AC3E}">
        <p14:creationId xmlns:p14="http://schemas.microsoft.com/office/powerpoint/2010/main" val="3831681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is linked to the crop phenology phases and ends with harvest of the crop.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crop seed pool is assigned 3 </a:t>
            </a:r>
            <a:r>
              <a:rPr lang="en-US" sz="1200" kern="1200" dirty="0" err="1">
                <a:solidFill>
                  <a:schemeClr val="tx1"/>
                </a:solidFill>
                <a:effectLst/>
                <a:latin typeface="+mn-lt"/>
                <a:ea typeface="+mn-ea"/>
                <a:cs typeface="+mn-cs"/>
              </a:rPr>
              <a:t>gC</a:t>
            </a:r>
            <a:r>
              <a:rPr lang="en-US" sz="1200" kern="1200" dirty="0">
                <a:solidFill>
                  <a:schemeClr val="tx1"/>
                </a:solidFill>
                <a:effectLst/>
                <a:latin typeface="+mn-lt"/>
                <a:ea typeface="+mn-ea"/>
                <a:cs typeface="+mn-cs"/>
              </a:rPr>
              <a:t>/m</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from its grain product pool at planting.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kern="1200" dirty="0">
                <a:solidFill>
                  <a:schemeClr val="tx1"/>
                </a:solidFill>
                <a:effectLst/>
                <a:latin typeface="+mn-lt"/>
                <a:ea typeface="+mn-ea"/>
                <a:cs typeface="+mn-cs"/>
              </a:rPr>
              <a:t>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nitrogen allocation scheme in CLM uses two different C:N ratios for each crop based on the phenology stages to account for the generally lower C:N ratios generally early in the growth cycle, higher ratios in later growth stages and the N </a:t>
            </a:r>
            <a:r>
              <a:rPr lang="en-US" sz="1200" kern="1200" dirty="0" err="1">
                <a:solidFill>
                  <a:schemeClr val="tx1"/>
                </a:solidFill>
                <a:effectLst/>
                <a:latin typeface="+mn-lt"/>
                <a:ea typeface="+mn-ea"/>
                <a:cs typeface="+mn-cs"/>
              </a:rPr>
              <a:t>retranslocation</a:t>
            </a:r>
            <a:r>
              <a:rPr lang="en-US" sz="1200" kern="1200" dirty="0">
                <a:solidFill>
                  <a:schemeClr val="tx1"/>
                </a:solidFill>
                <a:effectLst/>
                <a:latin typeface="+mn-lt"/>
                <a:ea typeface="+mn-ea"/>
                <a:cs typeface="+mn-cs"/>
              </a:rPr>
              <a:t> during grain fill. </a:t>
            </a:r>
          </a:p>
          <a:p>
            <a:r>
              <a:rPr lang="en-US" sz="1200" kern="1200" dirty="0">
                <a:solidFill>
                  <a:schemeClr val="tx1"/>
                </a:solidFill>
                <a:effectLst/>
                <a:latin typeface="+mn-lt"/>
                <a:ea typeface="+mn-ea"/>
                <a:cs typeface="+mn-cs"/>
              </a:rPr>
              <a:t>The plant nitrogen demands are met with nitrogen from the mineral soil nitrogen pool once the reproductive pool is depleted. </a:t>
            </a:r>
            <a:endParaRPr lang="en-AU"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F66CAD1-FD47-46B0-9C16-1B81F4E690E0}" type="slidenum">
              <a:rPr lang="de-DE" smtClean="0"/>
              <a:t>15</a:t>
            </a:fld>
            <a:endParaRPr lang="de-DE"/>
          </a:p>
        </p:txBody>
      </p:sp>
    </p:spTree>
    <p:extLst>
      <p:ext uri="{BB962C8B-B14F-4D97-AF65-F5344CB8AC3E}">
        <p14:creationId xmlns:p14="http://schemas.microsoft.com/office/powerpoint/2010/main" val="426477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a:p>
        </p:txBody>
      </p:sp>
      <p:sp>
        <p:nvSpPr>
          <p:cNvPr id="4" name="Foliennummernplatzhalter 3"/>
          <p:cNvSpPr>
            <a:spLocks noGrp="1"/>
          </p:cNvSpPr>
          <p:nvPr>
            <p:ph type="sldNum" sz="quarter" idx="5"/>
          </p:nvPr>
        </p:nvSpPr>
        <p:spPr/>
        <p:txBody>
          <a:bodyPr/>
          <a:lstStyle/>
          <a:p>
            <a:fld id="{FF66CAD1-FD47-46B0-9C16-1B81F4E690E0}" type="slidenum">
              <a:rPr lang="de-DE" smtClean="0"/>
              <a:t>17</a:t>
            </a:fld>
            <a:endParaRPr lang="de-DE"/>
          </a:p>
        </p:txBody>
      </p:sp>
    </p:spTree>
    <p:extLst>
      <p:ext uri="{BB962C8B-B14F-4D97-AF65-F5344CB8AC3E}">
        <p14:creationId xmlns:p14="http://schemas.microsoft.com/office/powerpoint/2010/main" val="1952020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5B467ED-9D09-44EC-B39E-81167FDB7F50}" type="slidenum">
              <a:rPr lang="de-DE" smtClean="0"/>
              <a:pPr/>
              <a:t>18</a:t>
            </a:fld>
            <a:endParaRPr lang="de-DE"/>
          </a:p>
        </p:txBody>
      </p:sp>
    </p:spTree>
    <p:extLst>
      <p:ext uri="{BB962C8B-B14F-4D97-AF65-F5344CB8AC3E}">
        <p14:creationId xmlns:p14="http://schemas.microsoft.com/office/powerpoint/2010/main" val="19478416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8" name="Bild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9693" y="5769260"/>
            <a:ext cx="1872337" cy="848403"/>
          </a:xfrm>
          <a:prstGeom prst="rect">
            <a:avLst/>
          </a:prstGeom>
        </p:spPr>
      </p:pic>
      <p:sp>
        <p:nvSpPr>
          <p:cNvPr id="13" name="Rechteck 12">
            <a:extLst>
              <a:ext uri="{FF2B5EF4-FFF2-40B4-BE49-F238E27FC236}">
                <a16:creationId xmlns:a16="http://schemas.microsoft.com/office/drawing/2014/main" id="{E713E3ED-78BF-4AEF-A5C2-46B7E751DB0E}"/>
              </a:ext>
            </a:extLst>
          </p:cNvPr>
          <p:cNvSpPr/>
          <p:nvPr userDrawn="1"/>
        </p:nvSpPr>
        <p:spPr>
          <a:xfrm>
            <a:off x="0" y="342000"/>
            <a:ext cx="12192000" cy="50672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2" name="Title 1"/>
          <p:cNvSpPr>
            <a:spLocks noGrp="1"/>
          </p:cNvSpPr>
          <p:nvPr>
            <p:ph type="ctrTitle" hasCustomPrompt="1"/>
          </p:nvPr>
        </p:nvSpPr>
        <p:spPr>
          <a:xfrm>
            <a:off x="731839" y="537344"/>
            <a:ext cx="10728323" cy="623404"/>
          </a:xfrm>
        </p:spPr>
        <p:txBody>
          <a:bodyPr anchor="t"/>
          <a:lstStyle>
            <a:lvl1pPr algn="l">
              <a:lnSpc>
                <a:spcPct val="114000"/>
              </a:lnSpc>
              <a:spcBef>
                <a:spcPts val="0"/>
              </a:spcBef>
              <a:defRPr sz="3200" spc="0" baseline="0">
                <a:solidFill>
                  <a:schemeClr val="bg1"/>
                </a:solidFill>
              </a:defRPr>
            </a:lvl1pPr>
          </a:lstStyle>
          <a:p>
            <a:r>
              <a:rPr lang="en-US" noProof="0" dirty="0"/>
              <a:t>Headline</a:t>
            </a:r>
          </a:p>
        </p:txBody>
      </p:sp>
      <p:sp>
        <p:nvSpPr>
          <p:cNvPr id="3" name="Subtitle 2"/>
          <p:cNvSpPr>
            <a:spLocks noGrp="1"/>
          </p:cNvSpPr>
          <p:nvPr>
            <p:ph type="subTitle" idx="1" hasCustomPrompt="1"/>
          </p:nvPr>
        </p:nvSpPr>
        <p:spPr>
          <a:xfrm>
            <a:off x="731837" y="2444192"/>
            <a:ext cx="10728325" cy="516756"/>
          </a:xfrm>
        </p:spPr>
        <p:txBody>
          <a:bodyPr/>
          <a:lstStyle>
            <a:lvl1pPr marL="0" indent="0" algn="l">
              <a:buNone/>
              <a:defRPr sz="1600" cap="all" spc="6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Date  |  Name</a:t>
            </a:r>
          </a:p>
        </p:txBody>
      </p:sp>
      <p:sp>
        <p:nvSpPr>
          <p:cNvPr id="12" name="Textplatzhalter 10">
            <a:extLst>
              <a:ext uri="{FF2B5EF4-FFF2-40B4-BE49-F238E27FC236}">
                <a16:creationId xmlns:a16="http://schemas.microsoft.com/office/drawing/2014/main" id="{D585CE71-710A-4145-8AA7-7070BBC1B76C}"/>
              </a:ext>
            </a:extLst>
          </p:cNvPr>
          <p:cNvSpPr>
            <a:spLocks noGrp="1"/>
          </p:cNvSpPr>
          <p:nvPr>
            <p:ph type="body" sz="quarter" idx="12" hasCustomPrompt="1"/>
          </p:nvPr>
        </p:nvSpPr>
        <p:spPr>
          <a:xfrm>
            <a:off x="731837" y="1088740"/>
            <a:ext cx="10728325" cy="727162"/>
          </a:xfrm>
        </p:spPr>
        <p:txBody>
          <a:bodyPr/>
          <a:lstStyle>
            <a:lvl1pPr marL="0" indent="0">
              <a:lnSpc>
                <a:spcPct val="114000"/>
              </a:lnSpc>
              <a:spcBef>
                <a:spcPts val="0"/>
              </a:spcBef>
              <a:spcAft>
                <a:spcPts val="0"/>
              </a:spcAft>
              <a:buNone/>
              <a:defRPr sz="3200" b="1" cap="all" spc="0" baseline="0">
                <a:solidFill>
                  <a:schemeClr val="accent1"/>
                </a:solidFill>
              </a:defRPr>
            </a:lvl1pPr>
          </a:lstStyle>
          <a:p>
            <a:pPr lvl="0"/>
            <a:r>
              <a:rPr lang="en-US" noProof="0" dirty="0"/>
              <a:t>Subline</a:t>
            </a:r>
          </a:p>
        </p:txBody>
      </p:sp>
      <p:sp>
        <p:nvSpPr>
          <p:cNvPr id="5" name="Textplatzhalter 4">
            <a:extLst>
              <a:ext uri="{FF2B5EF4-FFF2-40B4-BE49-F238E27FC236}">
                <a16:creationId xmlns:a16="http://schemas.microsoft.com/office/drawing/2014/main" id="{57CEB1C7-3CEB-41C0-967D-A5811A09D937}"/>
              </a:ext>
            </a:extLst>
          </p:cNvPr>
          <p:cNvSpPr>
            <a:spLocks noGrp="1"/>
          </p:cNvSpPr>
          <p:nvPr>
            <p:ph type="body" sz="quarter" idx="13" hasCustomPrompt="1"/>
          </p:nvPr>
        </p:nvSpPr>
        <p:spPr>
          <a:xfrm>
            <a:off x="371620" y="6423285"/>
            <a:ext cx="2304000" cy="90000"/>
          </a:xfrm>
          <a:blipFill>
            <a:blip r:embed="rId3"/>
            <a:stretch>
              <a:fillRect/>
            </a:stretch>
          </a:blipFill>
        </p:spPr>
        <p:txBody>
          <a:bodyPr/>
          <a:lstStyle>
            <a:lvl1pPr marL="0" indent="0">
              <a:buNone/>
              <a:defRPr sz="200">
                <a:solidFill>
                  <a:schemeClr val="bg1"/>
                </a:solidFill>
              </a:defRPr>
            </a:lvl1pPr>
          </a:lstStyle>
          <a:p>
            <a:pPr lvl="0"/>
            <a:r>
              <a:rPr lang="en-US" noProof="0"/>
              <a:t> </a:t>
            </a:r>
          </a:p>
        </p:txBody>
      </p:sp>
    </p:spTree>
    <p:extLst>
      <p:ext uri="{BB962C8B-B14F-4D97-AF65-F5344CB8AC3E}">
        <p14:creationId xmlns:p14="http://schemas.microsoft.com/office/powerpoint/2010/main" val="4195520137"/>
      </p:ext>
    </p:extLst>
  </p:cSld>
  <p:clrMapOvr>
    <a:masterClrMapping/>
  </p:clrMapOvr>
  <p:extLst>
    <p:ext uri="{DCECCB84-F9BA-43D5-87BE-67443E8EF086}">
      <p15:sldGuideLst xmlns:p15="http://schemas.microsoft.com/office/powerpoint/2012/main">
        <p15:guide id="1" pos="461" userDrawn="1">
          <p15:clr>
            <a:srgbClr val="FBAE40"/>
          </p15:clr>
        </p15:guide>
        <p15:guide id="2" pos="721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5C3A824-A487-4B3B-A68A-5BA63ECB0E19}" type="datetimeFigureOut">
              <a:rPr lang="de-DE" smtClean="0"/>
              <a:pPr/>
              <a:t>26.05.2024</a:t>
            </a:fld>
            <a:endParaRPr lang="de-DE"/>
          </a:p>
        </p:txBody>
      </p:sp>
      <p:sp>
        <p:nvSpPr>
          <p:cNvPr id="5" name="Fußzeilenplatzhalter 4"/>
          <p:cNvSpPr>
            <a:spLocks noGrp="1"/>
          </p:cNvSpPr>
          <p:nvPr>
            <p:ph type="ftr" sz="quarter" idx="11"/>
          </p:nvPr>
        </p:nvSpPr>
        <p:spPr>
          <a:xfrm>
            <a:off x="4165600" y="6356351"/>
            <a:ext cx="3860800" cy="365125"/>
          </a:xfrm>
          <a:prstGeom prst="rect">
            <a:avLst/>
          </a:prstGeom>
        </p:spPr>
        <p:txBody>
          <a:bodyPr/>
          <a:lstStyle/>
          <a:p>
            <a:endParaRPr lang="de-DE"/>
          </a:p>
        </p:txBody>
      </p:sp>
      <p:sp>
        <p:nvSpPr>
          <p:cNvPr id="6" name="Foliennummernplatzhalter 5"/>
          <p:cNvSpPr>
            <a:spLocks noGrp="1"/>
          </p:cNvSpPr>
          <p:nvPr>
            <p:ph type="sldNum" sz="quarter" idx="12"/>
          </p:nvPr>
        </p:nvSpPr>
        <p:spPr/>
        <p:txBody>
          <a:bodyPr/>
          <a:lstStyle/>
          <a:p>
            <a:fld id="{0F6F7C2D-1E99-49C6-8C39-367CF14F6339}" type="slidenum">
              <a:rPr lang="de-DE" smtClean="0"/>
              <a:pPr/>
              <a:t>‹Nr.›</a:t>
            </a:fld>
            <a:endParaRPr lang="de-DE"/>
          </a:p>
        </p:txBody>
      </p:sp>
    </p:spTree>
    <p:extLst>
      <p:ext uri="{BB962C8B-B14F-4D97-AF65-F5344CB8AC3E}">
        <p14:creationId xmlns:p14="http://schemas.microsoft.com/office/powerpoint/2010/main" val="3266978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360000" y="324000"/>
            <a:ext cx="11449051" cy="1124780"/>
          </a:xfrm>
        </p:spPr>
        <p:txBody>
          <a:bodyPr/>
          <a:lstStyle>
            <a:lvl1pPr>
              <a:defRPr spc="0" baseline="0"/>
            </a:lvl1pPr>
          </a:lstStyle>
          <a:p>
            <a:r>
              <a:rPr lang="de-DE" noProof="0" dirty="0"/>
              <a:t>Titelmasterformat durch Klicken bearbeiten</a:t>
            </a:r>
            <a:endParaRPr lang="en-US" noProof="0" dirty="0"/>
          </a:p>
        </p:txBody>
      </p:sp>
      <p:sp>
        <p:nvSpPr>
          <p:cNvPr id="3" name="Content Placeholder 2"/>
          <p:cNvSpPr>
            <a:spLocks noGrp="1"/>
          </p:cNvSpPr>
          <p:nvPr>
            <p:ph idx="1"/>
          </p:nvPr>
        </p:nvSpPr>
        <p:spPr>
          <a:xfrm>
            <a:off x="360000" y="1563145"/>
            <a:ext cx="11449051" cy="4214255"/>
          </a:xfrm>
        </p:spPr>
        <p:txBody>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en-US" noProof="0" dirty="0"/>
          </a:p>
        </p:txBody>
      </p:sp>
      <p:sp>
        <p:nvSpPr>
          <p:cNvPr id="17" name="Datumsplatzhalter 16">
            <a:extLst>
              <a:ext uri="{FF2B5EF4-FFF2-40B4-BE49-F238E27FC236}">
                <a16:creationId xmlns:a16="http://schemas.microsoft.com/office/drawing/2014/main" id="{8D88C6F8-099A-4D39-8533-B1EEB7F052D4}"/>
              </a:ext>
            </a:extLst>
          </p:cNvPr>
          <p:cNvSpPr>
            <a:spLocks noGrp="1"/>
          </p:cNvSpPr>
          <p:nvPr>
            <p:ph type="dt" sz="half" idx="13"/>
          </p:nvPr>
        </p:nvSpPr>
        <p:spPr/>
        <p:txBody>
          <a:bodyPr/>
          <a:lstStyle/>
          <a:p>
            <a:r>
              <a:rPr lang="en-US" noProof="0"/>
              <a:t>00 Month 2018</a:t>
            </a:r>
          </a:p>
        </p:txBody>
      </p:sp>
      <p:sp>
        <p:nvSpPr>
          <p:cNvPr id="7" name="Textplatzhalter 10">
            <a:extLst>
              <a:ext uri="{FF2B5EF4-FFF2-40B4-BE49-F238E27FC236}">
                <a16:creationId xmlns:a16="http://schemas.microsoft.com/office/drawing/2014/main" id="{F0FEB314-58C6-43FB-BF57-07B357AFA15D}"/>
              </a:ext>
            </a:extLst>
          </p:cNvPr>
          <p:cNvSpPr>
            <a:spLocks noGrp="1"/>
          </p:cNvSpPr>
          <p:nvPr>
            <p:ph type="body" sz="quarter" idx="15" hasCustomPrompt="1"/>
          </p:nvPr>
        </p:nvSpPr>
        <p:spPr>
          <a:xfrm>
            <a:off x="358776" y="938786"/>
            <a:ext cx="11449049" cy="509994"/>
          </a:xfrm>
        </p:spPr>
        <p:txBody>
          <a:bodyPr/>
          <a:lstStyle>
            <a:lvl1pPr marL="0" indent="0">
              <a:lnSpc>
                <a:spcPct val="114000"/>
              </a:lnSpc>
              <a:spcAft>
                <a:spcPts val="0"/>
              </a:spcAft>
              <a:buNone/>
              <a:defRPr sz="1350" b="1">
                <a:solidFill>
                  <a:schemeClr val="accent1"/>
                </a:solidFill>
              </a:defRPr>
            </a:lvl1pPr>
          </a:lstStyle>
          <a:p>
            <a:pPr lvl="0"/>
            <a:r>
              <a:rPr lang="en-US" noProof="0"/>
              <a:t>Subline</a:t>
            </a:r>
          </a:p>
        </p:txBody>
      </p:sp>
      <p:sp>
        <p:nvSpPr>
          <p:cNvPr id="4" name="Foliennummernplatzhalter 3">
            <a:extLst>
              <a:ext uri="{FF2B5EF4-FFF2-40B4-BE49-F238E27FC236}">
                <a16:creationId xmlns:a16="http://schemas.microsoft.com/office/drawing/2014/main" id="{4F581D6B-1739-4E95-A7A3-5B7B04BE533F}"/>
              </a:ext>
            </a:extLst>
          </p:cNvPr>
          <p:cNvSpPr>
            <a:spLocks noGrp="1"/>
          </p:cNvSpPr>
          <p:nvPr>
            <p:ph type="sldNum" sz="quarter" idx="16"/>
          </p:nvPr>
        </p:nvSpPr>
        <p:spPr/>
        <p:txBody>
          <a:bodyPr/>
          <a:lstStyle/>
          <a:p>
            <a:r>
              <a:rPr lang="en-US"/>
              <a:t>Page </a:t>
            </a:r>
            <a:fld id="{A52F4D17-1AD6-42D9-B93A-EB002C62F438}" type="slidenum">
              <a:rPr lang="en-US" smtClean="0"/>
              <a:pPr/>
              <a:t>‹Nr.›</a:t>
            </a:fld>
            <a:endParaRPr lang="en-US" noProof="0" dirty="0"/>
          </a:p>
        </p:txBody>
      </p:sp>
    </p:spTree>
    <p:extLst>
      <p:ext uri="{BB962C8B-B14F-4D97-AF65-F5344CB8AC3E}">
        <p14:creationId xmlns:p14="http://schemas.microsoft.com/office/powerpoint/2010/main" val="2784641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und Inhalt (kle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a:t>Titelmasterformat durch Klicken bearbeiten</a:t>
            </a:r>
            <a:endParaRPr lang="en-US" noProof="0"/>
          </a:p>
        </p:txBody>
      </p:sp>
      <p:sp>
        <p:nvSpPr>
          <p:cNvPr id="3" name="Content Placeholder 2"/>
          <p:cNvSpPr>
            <a:spLocks noGrp="1"/>
          </p:cNvSpPr>
          <p:nvPr>
            <p:ph idx="1"/>
          </p:nvPr>
        </p:nvSpPr>
        <p:spPr>
          <a:xfrm>
            <a:off x="478367" y="1578310"/>
            <a:ext cx="11235267" cy="4190666"/>
          </a:xfrm>
        </p:spPr>
        <p:txBody>
          <a:bodyPr/>
          <a:lstStyle>
            <a:lvl1pPr marL="177800" indent="-177800">
              <a:defRPr sz="1800"/>
            </a:lvl1pPr>
            <a:lvl2pPr marL="361950" indent="-184150">
              <a:defRPr sz="1800"/>
            </a:lvl2pPr>
            <a:lvl3pPr marL="539750" indent="-177800">
              <a:defRPr sz="1800"/>
            </a:lvl3pPr>
            <a:lvl4pPr marL="717550" indent="-177800">
              <a:defRPr sz="1800"/>
            </a:lvl4pPr>
            <a:lvl5pPr marL="895350" indent="-177800">
              <a:defRPr sz="1800"/>
            </a:lvl5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17" name="Datumsplatzhalter 16">
            <a:extLst>
              <a:ext uri="{FF2B5EF4-FFF2-40B4-BE49-F238E27FC236}">
                <a16:creationId xmlns:a16="http://schemas.microsoft.com/office/drawing/2014/main" id="{8D88C6F8-099A-4D39-8533-B1EEB7F052D4}"/>
              </a:ext>
            </a:extLst>
          </p:cNvPr>
          <p:cNvSpPr>
            <a:spLocks noGrp="1"/>
          </p:cNvSpPr>
          <p:nvPr>
            <p:ph type="dt" sz="half" idx="13"/>
          </p:nvPr>
        </p:nvSpPr>
        <p:spPr/>
        <p:txBody>
          <a:bodyPr/>
          <a:lstStyle/>
          <a:p>
            <a:r>
              <a:rPr lang="en-US" noProof="0"/>
              <a:t>00 Month 2018</a:t>
            </a:r>
          </a:p>
        </p:txBody>
      </p:sp>
      <p:sp>
        <p:nvSpPr>
          <p:cNvPr id="7" name="Textplatzhalter 10">
            <a:extLst>
              <a:ext uri="{FF2B5EF4-FFF2-40B4-BE49-F238E27FC236}">
                <a16:creationId xmlns:a16="http://schemas.microsoft.com/office/drawing/2014/main" id="{F86E38AD-6ACC-4BA6-A4EE-B3E932DD22EF}"/>
              </a:ext>
            </a:extLst>
          </p:cNvPr>
          <p:cNvSpPr>
            <a:spLocks noGrp="1"/>
          </p:cNvSpPr>
          <p:nvPr>
            <p:ph type="body" sz="quarter" idx="12" hasCustomPrompt="1"/>
          </p:nvPr>
        </p:nvSpPr>
        <p:spPr>
          <a:xfrm>
            <a:off x="478367" y="938786"/>
            <a:ext cx="11232896" cy="509994"/>
          </a:xfrm>
        </p:spPr>
        <p:txBody>
          <a:bodyPr/>
          <a:lstStyle>
            <a:lvl1pPr marL="0" indent="0">
              <a:lnSpc>
                <a:spcPct val="114000"/>
              </a:lnSpc>
              <a:spcAft>
                <a:spcPts val="0"/>
              </a:spcAft>
              <a:buNone/>
              <a:defRPr sz="1800" b="1">
                <a:solidFill>
                  <a:schemeClr val="accent1"/>
                </a:solidFill>
              </a:defRPr>
            </a:lvl1pPr>
          </a:lstStyle>
          <a:p>
            <a:pPr lvl="0"/>
            <a:r>
              <a:rPr lang="en-US" noProof="0"/>
              <a:t>Subline</a:t>
            </a:r>
          </a:p>
        </p:txBody>
      </p:sp>
      <p:sp>
        <p:nvSpPr>
          <p:cNvPr id="4" name="Foliennummernplatzhalter 3">
            <a:extLst>
              <a:ext uri="{FF2B5EF4-FFF2-40B4-BE49-F238E27FC236}">
                <a16:creationId xmlns:a16="http://schemas.microsoft.com/office/drawing/2014/main" id="{AF875563-0529-42C2-9984-E5F23A7465D6}"/>
              </a:ext>
            </a:extLst>
          </p:cNvPr>
          <p:cNvSpPr>
            <a:spLocks noGrp="1"/>
          </p:cNvSpPr>
          <p:nvPr>
            <p:ph type="sldNum" sz="quarter" idx="14"/>
          </p:nvPr>
        </p:nvSpPr>
        <p:spPr/>
        <p:txBody>
          <a:bodyPr/>
          <a:lstStyle/>
          <a:p>
            <a:r>
              <a:rPr lang="en-US"/>
              <a:t>Page </a:t>
            </a:r>
            <a:fld id="{A52F4D17-1AD6-42D9-B93A-EB002C62F438}" type="slidenum">
              <a:rPr lang="en-US" smtClean="0"/>
              <a:pPr/>
              <a:t>‹Nr.›</a:t>
            </a:fld>
            <a:endParaRPr lang="en-US" noProof="0" dirty="0"/>
          </a:p>
        </p:txBody>
      </p:sp>
    </p:spTree>
    <p:extLst>
      <p:ext uri="{BB962C8B-B14F-4D97-AF65-F5344CB8AC3E}">
        <p14:creationId xmlns:p14="http://schemas.microsoft.com/office/powerpoint/2010/main" val="1155638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2">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713E3ED-78BF-4AEF-A5C2-46B7E751DB0E}"/>
              </a:ext>
            </a:extLst>
          </p:cNvPr>
          <p:cNvSpPr/>
          <p:nvPr userDrawn="1"/>
        </p:nvSpPr>
        <p:spPr>
          <a:xfrm>
            <a:off x="0" y="342000"/>
            <a:ext cx="12192000" cy="50672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2" name="Title 1"/>
          <p:cNvSpPr>
            <a:spLocks noGrp="1"/>
          </p:cNvSpPr>
          <p:nvPr>
            <p:ph type="ctrTitle" hasCustomPrompt="1"/>
          </p:nvPr>
        </p:nvSpPr>
        <p:spPr>
          <a:xfrm>
            <a:off x="731839" y="537344"/>
            <a:ext cx="10728323" cy="623404"/>
          </a:xfrm>
        </p:spPr>
        <p:txBody>
          <a:bodyPr anchor="t"/>
          <a:lstStyle>
            <a:lvl1pPr algn="l">
              <a:lnSpc>
                <a:spcPct val="114000"/>
              </a:lnSpc>
              <a:spcBef>
                <a:spcPts val="0"/>
              </a:spcBef>
              <a:defRPr sz="3200" spc="0" baseline="0">
                <a:solidFill>
                  <a:schemeClr val="bg1"/>
                </a:solidFill>
              </a:defRPr>
            </a:lvl1pPr>
          </a:lstStyle>
          <a:p>
            <a:r>
              <a:rPr lang="en-US" noProof="0" dirty="0"/>
              <a:t>Headline</a:t>
            </a:r>
          </a:p>
        </p:txBody>
      </p:sp>
      <p:sp>
        <p:nvSpPr>
          <p:cNvPr id="3" name="Subtitle 2"/>
          <p:cNvSpPr>
            <a:spLocks noGrp="1"/>
          </p:cNvSpPr>
          <p:nvPr>
            <p:ph type="subTitle" idx="1" hasCustomPrompt="1"/>
          </p:nvPr>
        </p:nvSpPr>
        <p:spPr>
          <a:xfrm>
            <a:off x="731838" y="2660216"/>
            <a:ext cx="10728324" cy="516756"/>
          </a:xfrm>
        </p:spPr>
        <p:txBody>
          <a:bodyPr/>
          <a:lstStyle>
            <a:lvl1pPr marL="0" indent="0" algn="l">
              <a:buNone/>
              <a:defRPr sz="1600" cap="all" spc="6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Date  |  Name</a:t>
            </a:r>
          </a:p>
        </p:txBody>
      </p:sp>
      <p:sp>
        <p:nvSpPr>
          <p:cNvPr id="12" name="Textplatzhalter 10">
            <a:extLst>
              <a:ext uri="{FF2B5EF4-FFF2-40B4-BE49-F238E27FC236}">
                <a16:creationId xmlns:a16="http://schemas.microsoft.com/office/drawing/2014/main" id="{D585CE71-710A-4145-8AA7-7070BBC1B76C}"/>
              </a:ext>
            </a:extLst>
          </p:cNvPr>
          <p:cNvSpPr>
            <a:spLocks noGrp="1"/>
          </p:cNvSpPr>
          <p:nvPr>
            <p:ph type="body" sz="quarter" idx="12" hasCustomPrompt="1"/>
          </p:nvPr>
        </p:nvSpPr>
        <p:spPr>
          <a:xfrm>
            <a:off x="731838" y="1124744"/>
            <a:ext cx="10728325" cy="1361802"/>
          </a:xfrm>
        </p:spPr>
        <p:txBody>
          <a:bodyPr/>
          <a:lstStyle>
            <a:lvl1pPr marL="0" indent="0">
              <a:lnSpc>
                <a:spcPct val="114000"/>
              </a:lnSpc>
              <a:spcBef>
                <a:spcPts val="0"/>
              </a:spcBef>
              <a:spcAft>
                <a:spcPts val="0"/>
              </a:spcAft>
              <a:buNone/>
              <a:defRPr sz="1800" b="1" cap="none" spc="0" baseline="0">
                <a:solidFill>
                  <a:schemeClr val="accent1"/>
                </a:solidFill>
              </a:defRPr>
            </a:lvl1pPr>
          </a:lstStyle>
          <a:p>
            <a:pPr lvl="0"/>
            <a:r>
              <a:rPr lang="en-US" noProof="0" dirty="0"/>
              <a:t>Subline</a:t>
            </a:r>
          </a:p>
        </p:txBody>
      </p:sp>
      <p:sp>
        <p:nvSpPr>
          <p:cNvPr id="10" name="Textplatzhalter 4">
            <a:extLst>
              <a:ext uri="{FF2B5EF4-FFF2-40B4-BE49-F238E27FC236}">
                <a16:creationId xmlns:a16="http://schemas.microsoft.com/office/drawing/2014/main" id="{7390AF7B-9835-4AEF-ADBF-224AF53FB41E}"/>
              </a:ext>
            </a:extLst>
          </p:cNvPr>
          <p:cNvSpPr>
            <a:spLocks noGrp="1"/>
          </p:cNvSpPr>
          <p:nvPr>
            <p:ph type="body" sz="quarter" idx="13" hasCustomPrompt="1"/>
          </p:nvPr>
        </p:nvSpPr>
        <p:spPr>
          <a:xfrm>
            <a:off x="371620" y="6423285"/>
            <a:ext cx="2304000" cy="90000"/>
          </a:xfrm>
          <a:blipFill>
            <a:blip r:embed="rId2"/>
            <a:stretch>
              <a:fillRect/>
            </a:stretch>
          </a:blipFill>
        </p:spPr>
        <p:txBody>
          <a:bodyPr vert="horz" lIns="0" tIns="0" rIns="0" bIns="0" rtlCol="0" anchor="t" anchorCtr="0">
            <a:noAutofit/>
          </a:bodyPr>
          <a:lstStyle>
            <a:lvl1pPr>
              <a:defRPr lang="de-DE" sz="200" dirty="0">
                <a:solidFill>
                  <a:schemeClr val="bg1"/>
                </a:solidFill>
              </a:defRPr>
            </a:lvl1pPr>
          </a:lstStyle>
          <a:p>
            <a:pPr marL="0" lvl="0" indent="0">
              <a:buNone/>
            </a:pPr>
            <a:r>
              <a:rPr lang="en-US" noProof="0"/>
              <a:t> </a:t>
            </a:r>
          </a:p>
        </p:txBody>
      </p:sp>
      <p:pic>
        <p:nvPicPr>
          <p:cNvPr id="8" name="Bild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59693" y="5769260"/>
            <a:ext cx="1872337" cy="848403"/>
          </a:xfrm>
          <a:prstGeom prst="rect">
            <a:avLst/>
          </a:prstGeom>
        </p:spPr>
      </p:pic>
    </p:spTree>
    <p:extLst>
      <p:ext uri="{BB962C8B-B14F-4D97-AF65-F5344CB8AC3E}">
        <p14:creationId xmlns:p14="http://schemas.microsoft.com/office/powerpoint/2010/main" val="2389604393"/>
      </p:ext>
    </p:extLst>
  </p:cSld>
  <p:clrMapOvr>
    <a:masterClrMapping/>
  </p:clrMapOvr>
  <p:extLst>
    <p:ext uri="{DCECCB84-F9BA-43D5-87BE-67443E8EF086}">
      <p15:sldGuideLst xmlns:p15="http://schemas.microsoft.com/office/powerpoint/2012/main">
        <p15:guide id="1" pos="461" userDrawn="1">
          <p15:clr>
            <a:srgbClr val="FBAE40"/>
          </p15:clr>
        </p15:guide>
        <p15:guide id="2" pos="721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3">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54A1B7C4-7B43-4178-878E-3C1A63AA60FE}"/>
              </a:ext>
            </a:extLst>
          </p:cNvPr>
          <p:cNvSpPr>
            <a:spLocks noGrp="1"/>
          </p:cNvSpPr>
          <p:nvPr>
            <p:ph type="pic" sz="quarter" idx="13"/>
          </p:nvPr>
        </p:nvSpPr>
        <p:spPr>
          <a:xfrm>
            <a:off x="371475" y="341313"/>
            <a:ext cx="11449050" cy="3087687"/>
          </a:xfrm>
          <a:solidFill>
            <a:schemeClr val="bg2"/>
          </a:solidFill>
        </p:spPr>
        <p:txBody>
          <a:bodyPr anchor="ctr"/>
          <a:lstStyle>
            <a:lvl1pPr marL="0" indent="0" algn="ctr">
              <a:buNone/>
              <a:defRPr sz="1600">
                <a:solidFill>
                  <a:schemeClr val="tx1"/>
                </a:solidFill>
              </a:defRPr>
            </a:lvl1pPr>
          </a:lstStyle>
          <a:p>
            <a:r>
              <a:rPr lang="de-DE" noProof="0"/>
              <a:t>Bild durch Klicken auf Symbol hinzufügen</a:t>
            </a:r>
            <a:endParaRPr lang="en-US" noProof="0"/>
          </a:p>
        </p:txBody>
      </p:sp>
      <p:sp>
        <p:nvSpPr>
          <p:cNvPr id="13" name="Rechteck 12">
            <a:extLst>
              <a:ext uri="{FF2B5EF4-FFF2-40B4-BE49-F238E27FC236}">
                <a16:creationId xmlns:a16="http://schemas.microsoft.com/office/drawing/2014/main" id="{E713E3ED-78BF-4AEF-A5C2-46B7E751DB0E}"/>
              </a:ext>
            </a:extLst>
          </p:cNvPr>
          <p:cNvSpPr/>
          <p:nvPr userDrawn="1"/>
        </p:nvSpPr>
        <p:spPr>
          <a:xfrm>
            <a:off x="0" y="3429000"/>
            <a:ext cx="12192000" cy="1980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2" name="Title 1"/>
          <p:cNvSpPr>
            <a:spLocks noGrp="1"/>
          </p:cNvSpPr>
          <p:nvPr>
            <p:ph type="ctrTitle" hasCustomPrompt="1"/>
          </p:nvPr>
        </p:nvSpPr>
        <p:spPr>
          <a:xfrm>
            <a:off x="731839" y="3633688"/>
            <a:ext cx="10728324" cy="623404"/>
          </a:xfrm>
        </p:spPr>
        <p:txBody>
          <a:bodyPr anchor="t"/>
          <a:lstStyle>
            <a:lvl1pPr algn="l">
              <a:lnSpc>
                <a:spcPct val="114000"/>
              </a:lnSpc>
              <a:spcBef>
                <a:spcPts val="0"/>
              </a:spcBef>
              <a:defRPr sz="3200" spc="0" baseline="0">
                <a:solidFill>
                  <a:schemeClr val="bg1"/>
                </a:solidFill>
              </a:defRPr>
            </a:lvl1pPr>
          </a:lstStyle>
          <a:p>
            <a:r>
              <a:rPr lang="en-US" noProof="0" dirty="0"/>
              <a:t>Headline</a:t>
            </a:r>
          </a:p>
        </p:txBody>
      </p:sp>
      <p:sp>
        <p:nvSpPr>
          <p:cNvPr id="3" name="Subtitle 2"/>
          <p:cNvSpPr>
            <a:spLocks noGrp="1"/>
          </p:cNvSpPr>
          <p:nvPr>
            <p:ph type="subTitle" idx="1" hasCustomPrompt="1"/>
          </p:nvPr>
        </p:nvSpPr>
        <p:spPr>
          <a:xfrm>
            <a:off x="731837" y="4970822"/>
            <a:ext cx="10728325" cy="360000"/>
          </a:xfrm>
        </p:spPr>
        <p:txBody>
          <a:bodyPr/>
          <a:lstStyle>
            <a:lvl1pPr marL="0" indent="0" algn="l">
              <a:buNone/>
              <a:defRPr sz="1600" cap="all" spc="6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Date  |  Name</a:t>
            </a:r>
          </a:p>
        </p:txBody>
      </p:sp>
      <p:sp>
        <p:nvSpPr>
          <p:cNvPr id="12" name="Textplatzhalter 10">
            <a:extLst>
              <a:ext uri="{FF2B5EF4-FFF2-40B4-BE49-F238E27FC236}">
                <a16:creationId xmlns:a16="http://schemas.microsoft.com/office/drawing/2014/main" id="{D585CE71-710A-4145-8AA7-7070BBC1B76C}"/>
              </a:ext>
            </a:extLst>
          </p:cNvPr>
          <p:cNvSpPr>
            <a:spLocks noGrp="1"/>
          </p:cNvSpPr>
          <p:nvPr>
            <p:ph type="body" sz="quarter" idx="12" hasCustomPrompt="1"/>
          </p:nvPr>
        </p:nvSpPr>
        <p:spPr>
          <a:xfrm>
            <a:off x="731837" y="4185084"/>
            <a:ext cx="10728325" cy="727162"/>
          </a:xfrm>
        </p:spPr>
        <p:txBody>
          <a:bodyPr/>
          <a:lstStyle>
            <a:lvl1pPr marL="0" indent="0">
              <a:lnSpc>
                <a:spcPct val="114000"/>
              </a:lnSpc>
              <a:spcBef>
                <a:spcPts val="0"/>
              </a:spcBef>
              <a:spcAft>
                <a:spcPts val="0"/>
              </a:spcAft>
              <a:buNone/>
              <a:defRPr sz="3200" b="1" cap="all" spc="0" baseline="0">
                <a:solidFill>
                  <a:schemeClr val="accent1"/>
                </a:solidFill>
              </a:defRPr>
            </a:lvl1pPr>
          </a:lstStyle>
          <a:p>
            <a:pPr lvl="0"/>
            <a:r>
              <a:rPr lang="en-US" noProof="0" dirty="0"/>
              <a:t>Subline</a:t>
            </a:r>
          </a:p>
        </p:txBody>
      </p:sp>
      <p:sp>
        <p:nvSpPr>
          <p:cNvPr id="10" name="Textplatzhalter 4">
            <a:extLst>
              <a:ext uri="{FF2B5EF4-FFF2-40B4-BE49-F238E27FC236}">
                <a16:creationId xmlns:a16="http://schemas.microsoft.com/office/drawing/2014/main" id="{02F77179-7DE6-490F-AFDB-836C5B895F0C}"/>
              </a:ext>
            </a:extLst>
          </p:cNvPr>
          <p:cNvSpPr>
            <a:spLocks noGrp="1"/>
          </p:cNvSpPr>
          <p:nvPr>
            <p:ph type="body" sz="quarter" idx="14" hasCustomPrompt="1"/>
          </p:nvPr>
        </p:nvSpPr>
        <p:spPr>
          <a:xfrm>
            <a:off x="371620" y="6423285"/>
            <a:ext cx="2304000" cy="90000"/>
          </a:xfrm>
          <a:blipFill>
            <a:blip r:embed="rId2"/>
            <a:stretch>
              <a:fillRect/>
            </a:stretch>
          </a:blipFill>
        </p:spPr>
        <p:txBody>
          <a:bodyPr vert="horz" lIns="0" tIns="0" rIns="0" bIns="0" rtlCol="0" anchor="t" anchorCtr="0">
            <a:noAutofit/>
          </a:bodyPr>
          <a:lstStyle>
            <a:lvl1pPr>
              <a:defRPr lang="de-DE" sz="200" dirty="0">
                <a:solidFill>
                  <a:schemeClr val="bg1"/>
                </a:solidFill>
              </a:defRPr>
            </a:lvl1pPr>
          </a:lstStyle>
          <a:p>
            <a:pPr marL="0" lvl="0" indent="0">
              <a:buNone/>
            </a:pPr>
            <a:r>
              <a:rPr lang="en-US" noProof="0"/>
              <a:t> </a:t>
            </a:r>
          </a:p>
        </p:txBody>
      </p:sp>
      <p:pic>
        <p:nvPicPr>
          <p:cNvPr id="11" name="Bild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59693" y="5769260"/>
            <a:ext cx="1872337" cy="848403"/>
          </a:xfrm>
          <a:prstGeom prst="rect">
            <a:avLst/>
          </a:prstGeom>
        </p:spPr>
      </p:pic>
    </p:spTree>
    <p:extLst>
      <p:ext uri="{BB962C8B-B14F-4D97-AF65-F5344CB8AC3E}">
        <p14:creationId xmlns:p14="http://schemas.microsoft.com/office/powerpoint/2010/main" val="2073494238"/>
      </p:ext>
    </p:extLst>
  </p:cSld>
  <p:clrMapOvr>
    <a:masterClrMapping/>
  </p:clrMapOvr>
  <p:extLst>
    <p:ext uri="{DCECCB84-F9BA-43D5-87BE-67443E8EF086}">
      <p15:sldGuideLst xmlns:p15="http://schemas.microsoft.com/office/powerpoint/2012/main">
        <p15:guide id="1" pos="461" userDrawn="1">
          <p15:clr>
            <a:srgbClr val="FBAE40"/>
          </p15:clr>
        </p15:guide>
        <p15:guide id="2" pos="721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4">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713E3ED-78BF-4AEF-A5C2-46B7E751DB0E}"/>
              </a:ext>
            </a:extLst>
          </p:cNvPr>
          <p:cNvSpPr/>
          <p:nvPr userDrawn="1"/>
        </p:nvSpPr>
        <p:spPr>
          <a:xfrm>
            <a:off x="0" y="3429000"/>
            <a:ext cx="12192000" cy="1980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5" name="Bildplatzhalter 4">
            <a:extLst>
              <a:ext uri="{FF2B5EF4-FFF2-40B4-BE49-F238E27FC236}">
                <a16:creationId xmlns:a16="http://schemas.microsoft.com/office/drawing/2014/main" id="{54A1B7C4-7B43-4178-878E-3C1A63AA60FE}"/>
              </a:ext>
            </a:extLst>
          </p:cNvPr>
          <p:cNvSpPr>
            <a:spLocks noGrp="1"/>
          </p:cNvSpPr>
          <p:nvPr>
            <p:ph type="pic" sz="quarter" idx="13"/>
          </p:nvPr>
        </p:nvSpPr>
        <p:spPr>
          <a:xfrm>
            <a:off x="371475" y="341313"/>
            <a:ext cx="11449050" cy="3087687"/>
          </a:xfrm>
          <a:solidFill>
            <a:schemeClr val="bg2"/>
          </a:solidFill>
        </p:spPr>
        <p:txBody>
          <a:bodyPr anchor="ctr"/>
          <a:lstStyle>
            <a:lvl1pPr marL="0" indent="0" algn="ctr">
              <a:buNone/>
              <a:defRPr sz="1600">
                <a:solidFill>
                  <a:schemeClr val="tx1"/>
                </a:solidFill>
              </a:defRPr>
            </a:lvl1pPr>
          </a:lstStyle>
          <a:p>
            <a:r>
              <a:rPr lang="de-DE" noProof="0"/>
              <a:t>Bild durch Klicken auf Symbol hinzufügen</a:t>
            </a:r>
            <a:endParaRPr lang="en-US" noProof="0"/>
          </a:p>
        </p:txBody>
      </p:sp>
      <p:sp>
        <p:nvSpPr>
          <p:cNvPr id="2" name="Title 1"/>
          <p:cNvSpPr>
            <a:spLocks noGrp="1"/>
          </p:cNvSpPr>
          <p:nvPr>
            <p:ph type="ctrTitle" hasCustomPrompt="1"/>
          </p:nvPr>
        </p:nvSpPr>
        <p:spPr>
          <a:xfrm>
            <a:off x="731839" y="3633688"/>
            <a:ext cx="10728324" cy="623404"/>
          </a:xfrm>
        </p:spPr>
        <p:txBody>
          <a:bodyPr anchor="t"/>
          <a:lstStyle>
            <a:lvl1pPr algn="l">
              <a:lnSpc>
                <a:spcPct val="114000"/>
              </a:lnSpc>
              <a:spcBef>
                <a:spcPts val="0"/>
              </a:spcBef>
              <a:defRPr sz="3200" spc="0" baseline="0">
                <a:solidFill>
                  <a:schemeClr val="bg1"/>
                </a:solidFill>
              </a:defRPr>
            </a:lvl1pPr>
          </a:lstStyle>
          <a:p>
            <a:r>
              <a:rPr lang="en-US" noProof="0" dirty="0"/>
              <a:t>Headline</a:t>
            </a:r>
          </a:p>
        </p:txBody>
      </p:sp>
      <p:sp>
        <p:nvSpPr>
          <p:cNvPr id="3" name="Subtitle 2"/>
          <p:cNvSpPr>
            <a:spLocks noGrp="1"/>
          </p:cNvSpPr>
          <p:nvPr>
            <p:ph type="subTitle" idx="1" hasCustomPrompt="1"/>
          </p:nvPr>
        </p:nvSpPr>
        <p:spPr>
          <a:xfrm>
            <a:off x="731837" y="4911514"/>
            <a:ext cx="10728325" cy="360000"/>
          </a:xfrm>
        </p:spPr>
        <p:txBody>
          <a:bodyPr/>
          <a:lstStyle>
            <a:lvl1pPr marL="0" indent="0" algn="l">
              <a:buNone/>
              <a:defRPr sz="1600" cap="all" spc="6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Date  |  Name</a:t>
            </a:r>
          </a:p>
        </p:txBody>
      </p:sp>
      <p:sp>
        <p:nvSpPr>
          <p:cNvPr id="12" name="Textplatzhalter 10">
            <a:extLst>
              <a:ext uri="{FF2B5EF4-FFF2-40B4-BE49-F238E27FC236}">
                <a16:creationId xmlns:a16="http://schemas.microsoft.com/office/drawing/2014/main" id="{D585CE71-710A-4145-8AA7-7070BBC1B76C}"/>
              </a:ext>
            </a:extLst>
          </p:cNvPr>
          <p:cNvSpPr>
            <a:spLocks noGrp="1"/>
          </p:cNvSpPr>
          <p:nvPr>
            <p:ph type="body" sz="quarter" idx="12" hasCustomPrompt="1"/>
          </p:nvPr>
        </p:nvSpPr>
        <p:spPr>
          <a:xfrm>
            <a:off x="731837" y="4221088"/>
            <a:ext cx="10728325" cy="547142"/>
          </a:xfrm>
        </p:spPr>
        <p:txBody>
          <a:bodyPr vert="horz" lIns="0" tIns="0" rIns="0" bIns="0" rtlCol="0" anchor="t" anchorCtr="0">
            <a:noAutofit/>
          </a:bodyPr>
          <a:lstStyle>
            <a:lvl1pPr marL="0" indent="0">
              <a:lnSpc>
                <a:spcPct val="114000"/>
              </a:lnSpc>
              <a:spcBef>
                <a:spcPts val="0"/>
              </a:spcBef>
              <a:spcAft>
                <a:spcPts val="0"/>
              </a:spcAft>
              <a:buNone/>
              <a:defRPr lang="de-DE" sz="1800" b="1" cap="none" spc="0" baseline="0" dirty="0">
                <a:solidFill>
                  <a:schemeClr val="accent1"/>
                </a:solidFill>
              </a:defRPr>
            </a:lvl1pPr>
          </a:lstStyle>
          <a:p>
            <a:pPr marL="228600" lvl="0" indent="-228600">
              <a:lnSpc>
                <a:spcPct val="100000"/>
              </a:lnSpc>
              <a:spcBef>
                <a:spcPts val="0"/>
              </a:spcBef>
            </a:pPr>
            <a:r>
              <a:rPr lang="en-US" noProof="0" dirty="0"/>
              <a:t>Subline</a:t>
            </a:r>
          </a:p>
        </p:txBody>
      </p:sp>
      <p:sp>
        <p:nvSpPr>
          <p:cNvPr id="10" name="Textplatzhalter 4">
            <a:extLst>
              <a:ext uri="{FF2B5EF4-FFF2-40B4-BE49-F238E27FC236}">
                <a16:creationId xmlns:a16="http://schemas.microsoft.com/office/drawing/2014/main" id="{1F0FB68E-EE59-46F0-A3EA-690446700A77}"/>
              </a:ext>
            </a:extLst>
          </p:cNvPr>
          <p:cNvSpPr>
            <a:spLocks noGrp="1"/>
          </p:cNvSpPr>
          <p:nvPr>
            <p:ph type="body" sz="quarter" idx="14" hasCustomPrompt="1"/>
          </p:nvPr>
        </p:nvSpPr>
        <p:spPr>
          <a:xfrm>
            <a:off x="371620" y="6423285"/>
            <a:ext cx="2304000" cy="90000"/>
          </a:xfrm>
          <a:blipFill>
            <a:blip r:embed="rId2"/>
            <a:stretch>
              <a:fillRect/>
            </a:stretch>
          </a:blipFill>
        </p:spPr>
        <p:txBody>
          <a:bodyPr vert="horz" lIns="0" tIns="0" rIns="0" bIns="0" rtlCol="0" anchor="t" anchorCtr="0">
            <a:noAutofit/>
          </a:bodyPr>
          <a:lstStyle>
            <a:lvl1pPr>
              <a:defRPr lang="de-DE" sz="200" dirty="0">
                <a:solidFill>
                  <a:schemeClr val="bg1"/>
                </a:solidFill>
              </a:defRPr>
            </a:lvl1pPr>
          </a:lstStyle>
          <a:p>
            <a:pPr marL="0" lvl="0" indent="0">
              <a:buNone/>
            </a:pPr>
            <a:r>
              <a:rPr lang="en-US" noProof="0"/>
              <a:t> </a:t>
            </a:r>
          </a:p>
        </p:txBody>
      </p:sp>
      <p:pic>
        <p:nvPicPr>
          <p:cNvPr id="11" name="Bild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59693" y="5769260"/>
            <a:ext cx="1872337" cy="848403"/>
          </a:xfrm>
          <a:prstGeom prst="rect">
            <a:avLst/>
          </a:prstGeom>
        </p:spPr>
      </p:pic>
    </p:spTree>
    <p:extLst>
      <p:ext uri="{BB962C8B-B14F-4D97-AF65-F5344CB8AC3E}">
        <p14:creationId xmlns:p14="http://schemas.microsoft.com/office/powerpoint/2010/main" val="1128135991"/>
      </p:ext>
    </p:extLst>
  </p:cSld>
  <p:clrMapOvr>
    <a:masterClrMapping/>
  </p:clrMapOvr>
  <p:extLst>
    <p:ext uri="{DCECCB84-F9BA-43D5-87BE-67443E8EF086}">
      <p15:sldGuideLst xmlns:p15="http://schemas.microsoft.com/office/powerpoint/2012/main">
        <p15:guide id="1" pos="461" userDrawn="1">
          <p15:clr>
            <a:srgbClr val="FBAE40"/>
          </p15:clr>
        </p15:guide>
        <p15:guide id="2" pos="721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360000" y="324000"/>
            <a:ext cx="11449050" cy="1124780"/>
          </a:xfrm>
        </p:spPr>
        <p:txBody>
          <a:bodyPr/>
          <a:lstStyle>
            <a:lvl1pPr>
              <a:defRPr spc="0" baseline="0">
                <a:solidFill>
                  <a:schemeClr val="tx2"/>
                </a:solidFill>
              </a:defRPr>
            </a:lvl1pPr>
          </a:lstStyle>
          <a:p>
            <a:r>
              <a:rPr lang="de-DE" noProof="0" dirty="0"/>
              <a:t>Titelmasterformat durch Klicken bearbeiten</a:t>
            </a:r>
            <a:endParaRPr lang="en-US" noProof="0" dirty="0"/>
          </a:p>
        </p:txBody>
      </p:sp>
      <p:sp>
        <p:nvSpPr>
          <p:cNvPr id="3" name="Content Placeholder 2"/>
          <p:cNvSpPr>
            <a:spLocks noGrp="1"/>
          </p:cNvSpPr>
          <p:nvPr>
            <p:ph idx="1"/>
          </p:nvPr>
        </p:nvSpPr>
        <p:spPr>
          <a:xfrm>
            <a:off x="360000" y="1563143"/>
            <a:ext cx="11449050" cy="4214255"/>
          </a:xfrm>
        </p:spPr>
        <p:txBody>
          <a:bodyPr/>
          <a:lstStyle/>
          <a:p>
            <a:pPr lvl="0"/>
            <a:r>
              <a:rPr lang="de-DE" noProof="0" dirty="0"/>
              <a:t>Formatvorlagen des Textmasters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endParaRPr lang="en-US" noProof="0" dirty="0"/>
          </a:p>
        </p:txBody>
      </p:sp>
      <p:sp>
        <p:nvSpPr>
          <p:cNvPr id="17" name="Datumsplatzhalter 16">
            <a:extLst>
              <a:ext uri="{FF2B5EF4-FFF2-40B4-BE49-F238E27FC236}">
                <a16:creationId xmlns:a16="http://schemas.microsoft.com/office/drawing/2014/main" id="{8D88C6F8-099A-4D39-8533-B1EEB7F052D4}"/>
              </a:ext>
            </a:extLst>
          </p:cNvPr>
          <p:cNvSpPr>
            <a:spLocks noGrp="1"/>
          </p:cNvSpPr>
          <p:nvPr>
            <p:ph type="dt" sz="half" idx="13"/>
          </p:nvPr>
        </p:nvSpPr>
        <p:spPr/>
        <p:txBody>
          <a:bodyPr/>
          <a:lstStyle/>
          <a:p>
            <a:r>
              <a:rPr lang="en-US" noProof="0"/>
              <a:t>00 Month 2018</a:t>
            </a:r>
          </a:p>
        </p:txBody>
      </p:sp>
      <p:sp>
        <p:nvSpPr>
          <p:cNvPr id="7" name="Textplatzhalter 10">
            <a:extLst>
              <a:ext uri="{FF2B5EF4-FFF2-40B4-BE49-F238E27FC236}">
                <a16:creationId xmlns:a16="http://schemas.microsoft.com/office/drawing/2014/main" id="{F0FEB314-58C6-43FB-BF57-07B357AFA15D}"/>
              </a:ext>
            </a:extLst>
          </p:cNvPr>
          <p:cNvSpPr>
            <a:spLocks noGrp="1"/>
          </p:cNvSpPr>
          <p:nvPr>
            <p:ph type="body" sz="quarter" idx="15" hasCustomPrompt="1"/>
          </p:nvPr>
        </p:nvSpPr>
        <p:spPr>
          <a:xfrm>
            <a:off x="358774" y="938786"/>
            <a:ext cx="11449049" cy="509994"/>
          </a:xfrm>
        </p:spPr>
        <p:txBody>
          <a:bodyPr/>
          <a:lstStyle>
            <a:lvl1pPr marL="0" indent="0">
              <a:lnSpc>
                <a:spcPct val="114000"/>
              </a:lnSpc>
              <a:spcAft>
                <a:spcPts val="0"/>
              </a:spcAft>
              <a:buNone/>
              <a:defRPr sz="1800" b="1">
                <a:solidFill>
                  <a:schemeClr val="tx2"/>
                </a:solidFill>
              </a:defRPr>
            </a:lvl1pPr>
          </a:lstStyle>
          <a:p>
            <a:pPr lvl="0"/>
            <a:r>
              <a:rPr lang="en-US" noProof="0" dirty="0"/>
              <a:t>Subline</a:t>
            </a:r>
          </a:p>
        </p:txBody>
      </p:sp>
      <p:sp>
        <p:nvSpPr>
          <p:cNvPr id="4" name="Foliennummernplatzhalter 3">
            <a:extLst>
              <a:ext uri="{FF2B5EF4-FFF2-40B4-BE49-F238E27FC236}">
                <a16:creationId xmlns:a16="http://schemas.microsoft.com/office/drawing/2014/main" id="{4F581D6B-1739-4E95-A7A3-5B7B04BE533F}"/>
              </a:ext>
            </a:extLst>
          </p:cNvPr>
          <p:cNvSpPr>
            <a:spLocks noGrp="1"/>
          </p:cNvSpPr>
          <p:nvPr>
            <p:ph type="sldNum" sz="quarter" idx="16"/>
          </p:nvPr>
        </p:nvSpPr>
        <p:spPr/>
        <p:txBody>
          <a:bodyPr/>
          <a:lstStyle/>
          <a:p>
            <a:r>
              <a:rPr lang="en-US"/>
              <a:t>Page </a:t>
            </a:r>
            <a:fld id="{A52F4D17-1AD6-42D9-B93A-EB002C62F438}" type="slidenum">
              <a:rPr lang="en-US" smtClean="0"/>
              <a:pPr/>
              <a:t>‹Nr.›</a:t>
            </a:fld>
            <a:endParaRPr lang="en-US" noProof="0" dirty="0"/>
          </a:p>
        </p:txBody>
      </p:sp>
    </p:spTree>
    <p:extLst>
      <p:ext uri="{BB962C8B-B14F-4D97-AF65-F5344CB8AC3E}">
        <p14:creationId xmlns:p14="http://schemas.microsoft.com/office/powerpoint/2010/main" val="1210209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klein)">
    <p:spTree>
      <p:nvGrpSpPr>
        <p:cNvPr id="1" name=""/>
        <p:cNvGrpSpPr/>
        <p:nvPr/>
      </p:nvGrpSpPr>
      <p:grpSpPr>
        <a:xfrm>
          <a:off x="0" y="0"/>
          <a:ext cx="0" cy="0"/>
          <a:chOff x="0" y="0"/>
          <a:chExt cx="0" cy="0"/>
        </a:xfrm>
      </p:grpSpPr>
      <p:sp>
        <p:nvSpPr>
          <p:cNvPr id="2" name="Title 1"/>
          <p:cNvSpPr>
            <a:spLocks noGrp="1"/>
          </p:cNvSpPr>
          <p:nvPr>
            <p:ph type="title"/>
          </p:nvPr>
        </p:nvSpPr>
        <p:spPr>
          <a:xfrm>
            <a:off x="360000" y="324000"/>
            <a:ext cx="11449050" cy="1124780"/>
          </a:xfrm>
        </p:spPr>
        <p:txBody>
          <a:bodyPr/>
          <a:lstStyle>
            <a:lvl1pPr>
              <a:defRPr spc="0" baseline="0">
                <a:solidFill>
                  <a:schemeClr val="tx2"/>
                </a:solidFill>
              </a:defRPr>
            </a:lvl1pPr>
          </a:lstStyle>
          <a:p>
            <a:r>
              <a:rPr lang="de-DE" noProof="0" dirty="0"/>
              <a:t>Titelmasterformat durch Klicken bearbeiten</a:t>
            </a:r>
            <a:endParaRPr lang="en-US" noProof="0" dirty="0"/>
          </a:p>
        </p:txBody>
      </p:sp>
      <p:sp>
        <p:nvSpPr>
          <p:cNvPr id="3" name="Content Placeholder 2"/>
          <p:cNvSpPr>
            <a:spLocks noGrp="1"/>
          </p:cNvSpPr>
          <p:nvPr>
            <p:ph idx="1"/>
          </p:nvPr>
        </p:nvSpPr>
        <p:spPr>
          <a:xfrm>
            <a:off x="360000" y="1578310"/>
            <a:ext cx="11449050" cy="4190666"/>
          </a:xfrm>
        </p:spPr>
        <p:txBody>
          <a:bodyPr/>
          <a:lstStyle>
            <a:lvl1pPr marL="177800" indent="-177800">
              <a:defRPr sz="1800"/>
            </a:lvl1pPr>
            <a:lvl2pPr marL="361950" indent="-184150">
              <a:defRPr sz="1800"/>
            </a:lvl2pPr>
            <a:lvl3pPr marL="539750" indent="-177800">
              <a:defRPr sz="1800"/>
            </a:lvl3pPr>
            <a:lvl4pPr marL="717550" indent="-177800">
              <a:defRPr sz="1800"/>
            </a:lvl4pPr>
            <a:lvl5pPr marL="895350" indent="-177800">
              <a:defRPr sz="1800"/>
            </a:lvl5p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17" name="Datumsplatzhalter 16">
            <a:extLst>
              <a:ext uri="{FF2B5EF4-FFF2-40B4-BE49-F238E27FC236}">
                <a16:creationId xmlns:a16="http://schemas.microsoft.com/office/drawing/2014/main" id="{8D88C6F8-099A-4D39-8533-B1EEB7F052D4}"/>
              </a:ext>
            </a:extLst>
          </p:cNvPr>
          <p:cNvSpPr>
            <a:spLocks noGrp="1"/>
          </p:cNvSpPr>
          <p:nvPr>
            <p:ph type="dt" sz="half" idx="13"/>
          </p:nvPr>
        </p:nvSpPr>
        <p:spPr/>
        <p:txBody>
          <a:bodyPr/>
          <a:lstStyle/>
          <a:p>
            <a:r>
              <a:rPr lang="en-US" noProof="0"/>
              <a:t>00 Month 2018</a:t>
            </a:r>
          </a:p>
        </p:txBody>
      </p:sp>
      <p:sp>
        <p:nvSpPr>
          <p:cNvPr id="7" name="Textplatzhalter 10">
            <a:extLst>
              <a:ext uri="{FF2B5EF4-FFF2-40B4-BE49-F238E27FC236}">
                <a16:creationId xmlns:a16="http://schemas.microsoft.com/office/drawing/2014/main" id="{29624FD4-E8F5-4C76-8AB0-019D7FCEAADC}"/>
              </a:ext>
            </a:extLst>
          </p:cNvPr>
          <p:cNvSpPr>
            <a:spLocks noGrp="1"/>
          </p:cNvSpPr>
          <p:nvPr>
            <p:ph type="body" sz="quarter" idx="15" hasCustomPrompt="1"/>
          </p:nvPr>
        </p:nvSpPr>
        <p:spPr>
          <a:xfrm>
            <a:off x="358774" y="938786"/>
            <a:ext cx="11449049" cy="509994"/>
          </a:xfrm>
        </p:spPr>
        <p:txBody>
          <a:bodyPr/>
          <a:lstStyle>
            <a:lvl1pPr marL="0" indent="0">
              <a:lnSpc>
                <a:spcPct val="114000"/>
              </a:lnSpc>
              <a:spcAft>
                <a:spcPts val="0"/>
              </a:spcAft>
              <a:buNone/>
              <a:defRPr sz="1800" b="1">
                <a:solidFill>
                  <a:schemeClr val="tx2"/>
                </a:solidFill>
              </a:defRPr>
            </a:lvl1pPr>
          </a:lstStyle>
          <a:p>
            <a:pPr lvl="0"/>
            <a:r>
              <a:rPr lang="en-US" noProof="0" dirty="0"/>
              <a:t>Subline</a:t>
            </a:r>
          </a:p>
        </p:txBody>
      </p:sp>
      <p:sp>
        <p:nvSpPr>
          <p:cNvPr id="4" name="Foliennummernplatzhalter 3">
            <a:extLst>
              <a:ext uri="{FF2B5EF4-FFF2-40B4-BE49-F238E27FC236}">
                <a16:creationId xmlns:a16="http://schemas.microsoft.com/office/drawing/2014/main" id="{94D65862-E64A-4E5F-8934-CBE2F43FDC99}"/>
              </a:ext>
            </a:extLst>
          </p:cNvPr>
          <p:cNvSpPr>
            <a:spLocks noGrp="1"/>
          </p:cNvSpPr>
          <p:nvPr>
            <p:ph type="sldNum" sz="quarter" idx="16"/>
          </p:nvPr>
        </p:nvSpPr>
        <p:spPr/>
        <p:txBody>
          <a:bodyPr/>
          <a:lstStyle/>
          <a:p>
            <a:r>
              <a:rPr lang="en-US"/>
              <a:t>Page </a:t>
            </a:r>
            <a:fld id="{A52F4D17-1AD6-42D9-B93A-EB002C62F438}" type="slidenum">
              <a:rPr lang="en-US" smtClean="0"/>
              <a:pPr/>
              <a:t>‹Nr.›</a:t>
            </a:fld>
            <a:endParaRPr lang="en-US" noProof="0" dirty="0"/>
          </a:p>
        </p:txBody>
      </p:sp>
    </p:spTree>
    <p:extLst>
      <p:ext uri="{BB962C8B-B14F-4D97-AF65-F5344CB8AC3E}">
        <p14:creationId xmlns:p14="http://schemas.microsoft.com/office/powerpoint/2010/main" val="743926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2 Bilder">
    <p:spTree>
      <p:nvGrpSpPr>
        <p:cNvPr id="1" name=""/>
        <p:cNvGrpSpPr/>
        <p:nvPr/>
      </p:nvGrpSpPr>
      <p:grpSpPr>
        <a:xfrm>
          <a:off x="0" y="0"/>
          <a:ext cx="0" cy="0"/>
          <a:chOff x="0" y="0"/>
          <a:chExt cx="0" cy="0"/>
        </a:xfrm>
      </p:grpSpPr>
      <p:sp>
        <p:nvSpPr>
          <p:cNvPr id="2" name="Title 1"/>
          <p:cNvSpPr>
            <a:spLocks noGrp="1"/>
          </p:cNvSpPr>
          <p:nvPr>
            <p:ph type="title"/>
          </p:nvPr>
        </p:nvSpPr>
        <p:spPr>
          <a:xfrm>
            <a:off x="360000" y="324000"/>
            <a:ext cx="11449050" cy="1124780"/>
          </a:xfrm>
        </p:spPr>
        <p:txBody>
          <a:bodyPr/>
          <a:lstStyle>
            <a:lvl1pPr>
              <a:defRPr spc="0" baseline="0">
                <a:solidFill>
                  <a:schemeClr val="tx2"/>
                </a:solidFill>
              </a:defRPr>
            </a:lvl1pPr>
          </a:lstStyle>
          <a:p>
            <a:r>
              <a:rPr lang="de-DE" noProof="0" dirty="0"/>
              <a:t>Titelmasterformat durch Klicken bearbeiten</a:t>
            </a:r>
            <a:endParaRPr lang="en-US" noProof="0" dirty="0"/>
          </a:p>
        </p:txBody>
      </p:sp>
      <p:sp>
        <p:nvSpPr>
          <p:cNvPr id="6" name="Datumsplatzhalter 5">
            <a:extLst>
              <a:ext uri="{FF2B5EF4-FFF2-40B4-BE49-F238E27FC236}">
                <a16:creationId xmlns:a16="http://schemas.microsoft.com/office/drawing/2014/main" id="{4283517E-5B20-4272-8660-1A906CDE614E}"/>
              </a:ext>
            </a:extLst>
          </p:cNvPr>
          <p:cNvSpPr>
            <a:spLocks noGrp="1"/>
          </p:cNvSpPr>
          <p:nvPr>
            <p:ph type="dt" sz="half" idx="10"/>
          </p:nvPr>
        </p:nvSpPr>
        <p:spPr/>
        <p:txBody>
          <a:bodyPr/>
          <a:lstStyle/>
          <a:p>
            <a:r>
              <a:rPr lang="en-US" noProof="0"/>
              <a:t>00 Month 2018</a:t>
            </a:r>
          </a:p>
        </p:txBody>
      </p:sp>
      <p:sp>
        <p:nvSpPr>
          <p:cNvPr id="10" name="Bildplatzhalter 4">
            <a:extLst>
              <a:ext uri="{FF2B5EF4-FFF2-40B4-BE49-F238E27FC236}">
                <a16:creationId xmlns:a16="http://schemas.microsoft.com/office/drawing/2014/main" id="{8A00DEAD-5DE0-4EC4-9106-51A82A9A04E7}"/>
              </a:ext>
            </a:extLst>
          </p:cNvPr>
          <p:cNvSpPr>
            <a:spLocks noGrp="1"/>
          </p:cNvSpPr>
          <p:nvPr>
            <p:ph type="pic" sz="quarter" idx="13"/>
          </p:nvPr>
        </p:nvSpPr>
        <p:spPr>
          <a:xfrm>
            <a:off x="360000" y="1628775"/>
            <a:ext cx="5437187" cy="3168377"/>
          </a:xfrm>
          <a:solidFill>
            <a:schemeClr val="bg2"/>
          </a:solidFill>
        </p:spPr>
        <p:txBody>
          <a:bodyPr anchor="ctr"/>
          <a:lstStyle>
            <a:lvl1pPr marL="0" indent="0" algn="ctr">
              <a:buNone/>
              <a:defRPr sz="1600">
                <a:solidFill>
                  <a:schemeClr val="tx1"/>
                </a:solidFill>
              </a:defRPr>
            </a:lvl1pPr>
          </a:lstStyle>
          <a:p>
            <a:r>
              <a:rPr lang="de-DE" noProof="0"/>
              <a:t>Bild durch Klicken auf Symbol hinzufügen</a:t>
            </a:r>
            <a:endParaRPr lang="en-US" noProof="0"/>
          </a:p>
        </p:txBody>
      </p:sp>
      <p:sp>
        <p:nvSpPr>
          <p:cNvPr id="4" name="Textplatzhalter 3">
            <a:extLst>
              <a:ext uri="{FF2B5EF4-FFF2-40B4-BE49-F238E27FC236}">
                <a16:creationId xmlns:a16="http://schemas.microsoft.com/office/drawing/2014/main" id="{A1A390F4-CC78-4ED1-8D50-5D59AE8D05BE}"/>
              </a:ext>
            </a:extLst>
          </p:cNvPr>
          <p:cNvSpPr>
            <a:spLocks noGrp="1"/>
          </p:cNvSpPr>
          <p:nvPr>
            <p:ph type="body" sz="quarter" idx="14" hasCustomPrompt="1"/>
          </p:nvPr>
        </p:nvSpPr>
        <p:spPr>
          <a:xfrm>
            <a:off x="360000" y="4900254"/>
            <a:ext cx="5437187" cy="868722"/>
          </a:xfrm>
        </p:spPr>
        <p:txBody>
          <a:bodyPr/>
          <a:lstStyle>
            <a:lvl1pPr marL="0" indent="0">
              <a:spcAft>
                <a:spcPts val="0"/>
              </a:spcAft>
              <a:buNone/>
              <a:defRPr sz="1800"/>
            </a:lvl1pPr>
          </a:lstStyle>
          <a:p>
            <a:pPr lvl="0"/>
            <a:r>
              <a:rPr lang="en-US" noProof="0" dirty="0"/>
              <a:t>Caption</a:t>
            </a:r>
          </a:p>
        </p:txBody>
      </p:sp>
      <p:sp>
        <p:nvSpPr>
          <p:cNvPr id="11" name="Bildplatzhalter 4">
            <a:extLst>
              <a:ext uri="{FF2B5EF4-FFF2-40B4-BE49-F238E27FC236}">
                <a16:creationId xmlns:a16="http://schemas.microsoft.com/office/drawing/2014/main" id="{23A5E56D-954A-4968-9BC8-DFAC877CAA16}"/>
              </a:ext>
            </a:extLst>
          </p:cNvPr>
          <p:cNvSpPr>
            <a:spLocks noGrp="1"/>
          </p:cNvSpPr>
          <p:nvPr>
            <p:ph type="pic" sz="quarter" idx="15"/>
          </p:nvPr>
        </p:nvSpPr>
        <p:spPr>
          <a:xfrm>
            <a:off x="6383338" y="1628775"/>
            <a:ext cx="5437187" cy="3168377"/>
          </a:xfrm>
          <a:solidFill>
            <a:schemeClr val="bg2"/>
          </a:solidFill>
        </p:spPr>
        <p:txBody>
          <a:bodyPr anchor="ctr"/>
          <a:lstStyle>
            <a:lvl1pPr marL="0" indent="0" algn="ctr">
              <a:buNone/>
              <a:defRPr sz="1600">
                <a:solidFill>
                  <a:schemeClr val="tx1"/>
                </a:solidFill>
              </a:defRPr>
            </a:lvl1pPr>
          </a:lstStyle>
          <a:p>
            <a:r>
              <a:rPr lang="de-DE" noProof="0"/>
              <a:t>Bild durch Klicken auf Symbol hinzufügen</a:t>
            </a:r>
            <a:endParaRPr lang="en-US" noProof="0"/>
          </a:p>
        </p:txBody>
      </p:sp>
      <p:sp>
        <p:nvSpPr>
          <p:cNvPr id="12" name="Textplatzhalter 3">
            <a:extLst>
              <a:ext uri="{FF2B5EF4-FFF2-40B4-BE49-F238E27FC236}">
                <a16:creationId xmlns:a16="http://schemas.microsoft.com/office/drawing/2014/main" id="{1C326D2C-F758-4203-BE3D-8CDB8EB30941}"/>
              </a:ext>
            </a:extLst>
          </p:cNvPr>
          <p:cNvSpPr>
            <a:spLocks noGrp="1"/>
          </p:cNvSpPr>
          <p:nvPr>
            <p:ph type="body" sz="quarter" idx="16" hasCustomPrompt="1"/>
          </p:nvPr>
        </p:nvSpPr>
        <p:spPr>
          <a:xfrm>
            <a:off x="6383338" y="4900254"/>
            <a:ext cx="5437187" cy="868722"/>
          </a:xfrm>
        </p:spPr>
        <p:txBody>
          <a:bodyPr/>
          <a:lstStyle>
            <a:lvl1pPr marL="0" indent="0">
              <a:spcAft>
                <a:spcPts val="0"/>
              </a:spcAft>
              <a:buNone/>
              <a:defRPr sz="1800"/>
            </a:lvl1pPr>
          </a:lstStyle>
          <a:p>
            <a:pPr lvl="0"/>
            <a:r>
              <a:rPr lang="en-US" noProof="0" dirty="0"/>
              <a:t>Caption</a:t>
            </a:r>
          </a:p>
        </p:txBody>
      </p:sp>
      <p:sp>
        <p:nvSpPr>
          <p:cNvPr id="13" name="Textplatzhalter 10">
            <a:extLst>
              <a:ext uri="{FF2B5EF4-FFF2-40B4-BE49-F238E27FC236}">
                <a16:creationId xmlns:a16="http://schemas.microsoft.com/office/drawing/2014/main" id="{8D87DCD3-D230-4056-A20A-D9CBA549CE9C}"/>
              </a:ext>
            </a:extLst>
          </p:cNvPr>
          <p:cNvSpPr>
            <a:spLocks noGrp="1"/>
          </p:cNvSpPr>
          <p:nvPr>
            <p:ph type="body" sz="quarter" idx="17" hasCustomPrompt="1"/>
          </p:nvPr>
        </p:nvSpPr>
        <p:spPr>
          <a:xfrm>
            <a:off x="358774" y="938786"/>
            <a:ext cx="11449049" cy="509994"/>
          </a:xfrm>
        </p:spPr>
        <p:txBody>
          <a:bodyPr/>
          <a:lstStyle>
            <a:lvl1pPr marL="0" indent="0">
              <a:lnSpc>
                <a:spcPct val="114000"/>
              </a:lnSpc>
              <a:spcAft>
                <a:spcPts val="0"/>
              </a:spcAft>
              <a:buNone/>
              <a:defRPr sz="1800" b="1">
                <a:solidFill>
                  <a:schemeClr val="tx2"/>
                </a:solidFill>
              </a:defRPr>
            </a:lvl1pPr>
          </a:lstStyle>
          <a:p>
            <a:pPr lvl="0"/>
            <a:r>
              <a:rPr lang="en-US" noProof="0" dirty="0"/>
              <a:t>Subline</a:t>
            </a:r>
          </a:p>
        </p:txBody>
      </p:sp>
      <p:sp>
        <p:nvSpPr>
          <p:cNvPr id="3" name="Foliennummernplatzhalter 2">
            <a:extLst>
              <a:ext uri="{FF2B5EF4-FFF2-40B4-BE49-F238E27FC236}">
                <a16:creationId xmlns:a16="http://schemas.microsoft.com/office/drawing/2014/main" id="{2F566AD1-91A5-4D6F-BE6D-62150997CE1F}"/>
              </a:ext>
            </a:extLst>
          </p:cNvPr>
          <p:cNvSpPr>
            <a:spLocks noGrp="1"/>
          </p:cNvSpPr>
          <p:nvPr>
            <p:ph type="sldNum" sz="quarter" idx="18"/>
          </p:nvPr>
        </p:nvSpPr>
        <p:spPr/>
        <p:txBody>
          <a:bodyPr/>
          <a:lstStyle/>
          <a:p>
            <a:r>
              <a:rPr lang="en-US"/>
              <a:t>Page </a:t>
            </a:r>
            <a:fld id="{A52F4D17-1AD6-42D9-B93A-EB002C62F438}" type="slidenum">
              <a:rPr lang="en-US" smtClean="0"/>
              <a:pPr/>
              <a:t>‹Nr.›</a:t>
            </a:fld>
            <a:endParaRPr lang="en-US" noProof="0" dirty="0"/>
          </a:p>
        </p:txBody>
      </p:sp>
    </p:spTree>
    <p:extLst>
      <p:ext uri="{BB962C8B-B14F-4D97-AF65-F5344CB8AC3E}">
        <p14:creationId xmlns:p14="http://schemas.microsoft.com/office/powerpoint/2010/main" val="3701651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360000" y="324000"/>
            <a:ext cx="11449050" cy="1124780"/>
          </a:xfrm>
        </p:spPr>
        <p:txBody>
          <a:bodyPr/>
          <a:lstStyle>
            <a:lvl1pPr>
              <a:defRPr spc="0" baseline="0">
                <a:solidFill>
                  <a:schemeClr val="tx2"/>
                </a:solidFill>
              </a:defRPr>
            </a:lvl1pPr>
          </a:lstStyle>
          <a:p>
            <a:r>
              <a:rPr lang="de-DE" noProof="0" dirty="0"/>
              <a:t>Titelmasterformat durch Klicken bearbeiten</a:t>
            </a:r>
            <a:endParaRPr lang="en-US" noProof="0" dirty="0"/>
          </a:p>
        </p:txBody>
      </p:sp>
      <p:sp>
        <p:nvSpPr>
          <p:cNvPr id="6" name="Datumsplatzhalter 5">
            <a:extLst>
              <a:ext uri="{FF2B5EF4-FFF2-40B4-BE49-F238E27FC236}">
                <a16:creationId xmlns:a16="http://schemas.microsoft.com/office/drawing/2014/main" id="{4283517E-5B20-4272-8660-1A906CDE614E}"/>
              </a:ext>
            </a:extLst>
          </p:cNvPr>
          <p:cNvSpPr>
            <a:spLocks noGrp="1"/>
          </p:cNvSpPr>
          <p:nvPr>
            <p:ph type="dt" sz="half" idx="10"/>
          </p:nvPr>
        </p:nvSpPr>
        <p:spPr/>
        <p:txBody>
          <a:bodyPr/>
          <a:lstStyle/>
          <a:p>
            <a:r>
              <a:rPr lang="en-US" noProof="0"/>
              <a:t>00 Month 2018</a:t>
            </a:r>
          </a:p>
        </p:txBody>
      </p:sp>
      <p:sp>
        <p:nvSpPr>
          <p:cNvPr id="9" name="Textplatzhalter 10">
            <a:extLst>
              <a:ext uri="{FF2B5EF4-FFF2-40B4-BE49-F238E27FC236}">
                <a16:creationId xmlns:a16="http://schemas.microsoft.com/office/drawing/2014/main" id="{F63E2467-CDE8-4456-BDC8-2E6458C092A7}"/>
              </a:ext>
            </a:extLst>
          </p:cNvPr>
          <p:cNvSpPr>
            <a:spLocks noGrp="1"/>
          </p:cNvSpPr>
          <p:nvPr>
            <p:ph type="body" sz="quarter" idx="15" hasCustomPrompt="1"/>
          </p:nvPr>
        </p:nvSpPr>
        <p:spPr>
          <a:xfrm>
            <a:off x="358774" y="938786"/>
            <a:ext cx="11449049" cy="509994"/>
          </a:xfrm>
        </p:spPr>
        <p:txBody>
          <a:bodyPr/>
          <a:lstStyle>
            <a:lvl1pPr marL="0" indent="0">
              <a:lnSpc>
                <a:spcPct val="114000"/>
              </a:lnSpc>
              <a:spcAft>
                <a:spcPts val="0"/>
              </a:spcAft>
              <a:buNone/>
              <a:defRPr sz="1800" b="1">
                <a:solidFill>
                  <a:schemeClr val="tx2"/>
                </a:solidFill>
              </a:defRPr>
            </a:lvl1pPr>
          </a:lstStyle>
          <a:p>
            <a:pPr lvl="0"/>
            <a:r>
              <a:rPr lang="en-US" noProof="0" dirty="0"/>
              <a:t>Subline</a:t>
            </a:r>
          </a:p>
        </p:txBody>
      </p:sp>
      <p:sp>
        <p:nvSpPr>
          <p:cNvPr id="3" name="Foliennummernplatzhalter 2">
            <a:extLst>
              <a:ext uri="{FF2B5EF4-FFF2-40B4-BE49-F238E27FC236}">
                <a16:creationId xmlns:a16="http://schemas.microsoft.com/office/drawing/2014/main" id="{1C9A4D5F-2E35-47CB-9ECC-6BDDA4543523}"/>
              </a:ext>
            </a:extLst>
          </p:cNvPr>
          <p:cNvSpPr>
            <a:spLocks noGrp="1"/>
          </p:cNvSpPr>
          <p:nvPr>
            <p:ph type="sldNum" sz="quarter" idx="16"/>
          </p:nvPr>
        </p:nvSpPr>
        <p:spPr/>
        <p:txBody>
          <a:bodyPr/>
          <a:lstStyle/>
          <a:p>
            <a:r>
              <a:rPr lang="en-US"/>
              <a:t>Page </a:t>
            </a:r>
            <a:fld id="{A52F4D17-1AD6-42D9-B93A-EB002C62F438}" type="slidenum">
              <a:rPr lang="en-US" smtClean="0"/>
              <a:pPr/>
              <a:t>‹Nr.›</a:t>
            </a:fld>
            <a:endParaRPr lang="en-US" noProof="0" dirty="0"/>
          </a:p>
        </p:txBody>
      </p:sp>
    </p:spTree>
    <p:extLst>
      <p:ext uri="{BB962C8B-B14F-4D97-AF65-F5344CB8AC3E}">
        <p14:creationId xmlns:p14="http://schemas.microsoft.com/office/powerpoint/2010/main" val="2611878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a:extLst>
              <a:ext uri="{FF2B5EF4-FFF2-40B4-BE49-F238E27FC236}">
                <a16:creationId xmlns:a16="http://schemas.microsoft.com/office/drawing/2014/main" id="{1A9D9CA0-0D3A-430F-A273-E4F9DC8D4FCA}"/>
              </a:ext>
            </a:extLst>
          </p:cNvPr>
          <p:cNvSpPr>
            <a:spLocks noGrp="1"/>
          </p:cNvSpPr>
          <p:nvPr>
            <p:ph type="dt" sz="half" idx="10"/>
          </p:nvPr>
        </p:nvSpPr>
        <p:spPr/>
        <p:txBody>
          <a:bodyPr/>
          <a:lstStyle/>
          <a:p>
            <a:r>
              <a:rPr lang="en-US" noProof="0"/>
              <a:t>00 Month 2018</a:t>
            </a:r>
          </a:p>
        </p:txBody>
      </p:sp>
      <p:sp>
        <p:nvSpPr>
          <p:cNvPr id="2" name="Foliennummernplatzhalter 1">
            <a:extLst>
              <a:ext uri="{FF2B5EF4-FFF2-40B4-BE49-F238E27FC236}">
                <a16:creationId xmlns:a16="http://schemas.microsoft.com/office/drawing/2014/main" id="{FBEB74CF-3CEB-49F7-B847-0E316736F21A}"/>
              </a:ext>
            </a:extLst>
          </p:cNvPr>
          <p:cNvSpPr>
            <a:spLocks noGrp="1"/>
          </p:cNvSpPr>
          <p:nvPr>
            <p:ph type="sldNum" sz="quarter" idx="11"/>
          </p:nvPr>
        </p:nvSpPr>
        <p:spPr/>
        <p:txBody>
          <a:bodyPr/>
          <a:lstStyle/>
          <a:p>
            <a:r>
              <a:rPr lang="en-US"/>
              <a:t>Page </a:t>
            </a:r>
            <a:fld id="{A52F4D17-1AD6-42D9-B93A-EB002C62F438}" type="slidenum">
              <a:rPr lang="en-US" smtClean="0"/>
              <a:pPr/>
              <a:t>‹Nr.›</a:t>
            </a:fld>
            <a:endParaRPr lang="en-US" noProof="0" dirty="0"/>
          </a:p>
        </p:txBody>
      </p:sp>
    </p:spTree>
    <p:extLst>
      <p:ext uri="{BB962C8B-B14F-4D97-AF65-F5344CB8AC3E}">
        <p14:creationId xmlns:p14="http://schemas.microsoft.com/office/powerpoint/2010/main" val="106313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1475" y="1563143"/>
            <a:ext cx="11449050" cy="4214255"/>
          </a:xfrm>
          <a:prstGeom prst="rect">
            <a:avLst/>
          </a:prstGeom>
        </p:spPr>
        <p:txBody>
          <a:bodyPr vert="horz" lIns="0" tIns="0" rIns="0" bIns="0" rtlCol="0" anchor="t" anchorCtr="0">
            <a:noAutofit/>
          </a:bodyPr>
          <a:lstStyle/>
          <a:p>
            <a:pPr lvl="0"/>
            <a:r>
              <a:rPr lang="en-US" noProof="0"/>
              <a:t>Mastertextformat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4" name="Date Placeholder 3"/>
          <p:cNvSpPr>
            <a:spLocks noGrp="1"/>
          </p:cNvSpPr>
          <p:nvPr>
            <p:ph type="dt" sz="half" idx="2"/>
          </p:nvPr>
        </p:nvSpPr>
        <p:spPr>
          <a:xfrm>
            <a:off x="3776105" y="6381328"/>
            <a:ext cx="1600508" cy="221109"/>
          </a:xfrm>
          <a:prstGeom prst="rect">
            <a:avLst/>
          </a:prstGeom>
        </p:spPr>
        <p:txBody>
          <a:bodyPr vert="horz" lIns="0" tIns="0" rIns="0" bIns="0" rtlCol="0" anchor="t" anchorCtr="0">
            <a:noAutofit/>
          </a:bodyPr>
          <a:lstStyle>
            <a:lvl1pPr algn="l">
              <a:defRPr sz="1200">
                <a:solidFill>
                  <a:schemeClr val="tx2"/>
                </a:solidFill>
              </a:defRPr>
            </a:lvl1pPr>
          </a:lstStyle>
          <a:p>
            <a:r>
              <a:rPr lang="en-US" dirty="0"/>
              <a:t>00 Month 2018</a:t>
            </a:r>
          </a:p>
        </p:txBody>
      </p:sp>
      <p:sp>
        <p:nvSpPr>
          <p:cNvPr id="6" name="Slide Number Placeholder 5"/>
          <p:cNvSpPr>
            <a:spLocks noGrp="1"/>
          </p:cNvSpPr>
          <p:nvPr>
            <p:ph type="sldNum" sz="quarter" idx="4"/>
          </p:nvPr>
        </p:nvSpPr>
        <p:spPr>
          <a:xfrm>
            <a:off x="5818290" y="6381328"/>
            <a:ext cx="720000" cy="221109"/>
          </a:xfrm>
          <a:prstGeom prst="rect">
            <a:avLst/>
          </a:prstGeom>
        </p:spPr>
        <p:txBody>
          <a:bodyPr vert="horz" lIns="0" tIns="0" rIns="0" bIns="0" rtlCol="0" anchor="t" anchorCtr="0">
            <a:noAutofit/>
          </a:bodyPr>
          <a:lstStyle>
            <a:lvl1pPr algn="l">
              <a:defRPr sz="1200">
                <a:solidFill>
                  <a:schemeClr val="tx2"/>
                </a:solidFill>
              </a:defRPr>
            </a:lvl1pPr>
          </a:lstStyle>
          <a:p>
            <a:r>
              <a:rPr lang="en-US" dirty="0"/>
              <a:t>Page </a:t>
            </a:r>
            <a:fld id="{A52F4D17-1AD6-42D9-B93A-EB002C62F438}" type="slidenum">
              <a:rPr lang="en-US" smtClean="0"/>
              <a:pPr/>
              <a:t>‹Nr.›</a:t>
            </a:fld>
            <a:endParaRPr lang="en-US" dirty="0"/>
          </a:p>
        </p:txBody>
      </p:sp>
      <p:sp>
        <p:nvSpPr>
          <p:cNvPr id="2" name="Title Placeholder 1"/>
          <p:cNvSpPr>
            <a:spLocks noGrp="1"/>
          </p:cNvSpPr>
          <p:nvPr>
            <p:ph type="title"/>
          </p:nvPr>
        </p:nvSpPr>
        <p:spPr>
          <a:xfrm>
            <a:off x="371475" y="324000"/>
            <a:ext cx="11449050" cy="1124780"/>
          </a:xfrm>
          <a:prstGeom prst="rect">
            <a:avLst/>
          </a:prstGeom>
        </p:spPr>
        <p:txBody>
          <a:bodyPr vert="horz" lIns="0" tIns="0" rIns="0" bIns="0" rtlCol="0" anchor="t" anchorCtr="0">
            <a:noAutofit/>
          </a:bodyPr>
          <a:lstStyle/>
          <a:p>
            <a:r>
              <a:rPr lang="en-US" noProof="0"/>
              <a:t>Mastertitelformat bearbeiten</a:t>
            </a:r>
          </a:p>
        </p:txBody>
      </p:sp>
      <p:pic>
        <p:nvPicPr>
          <p:cNvPr id="13" name="Grafik 12">
            <a:extLst>
              <a:ext uri="{FF2B5EF4-FFF2-40B4-BE49-F238E27FC236}">
                <a16:creationId xmlns:a16="http://schemas.microsoft.com/office/drawing/2014/main" id="{F2C4F5F8-9F24-424C-8284-2E94052236C1}"/>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9938656" y="6005352"/>
            <a:ext cx="1881980" cy="548854"/>
          </a:xfrm>
          <a:prstGeom prst="rect">
            <a:avLst/>
          </a:prstGeom>
        </p:spPr>
      </p:pic>
      <p:pic>
        <p:nvPicPr>
          <p:cNvPr id="8" name="Grafik 7">
            <a:extLst>
              <a:ext uri="{FF2B5EF4-FFF2-40B4-BE49-F238E27FC236}">
                <a16:creationId xmlns:a16="http://schemas.microsoft.com/office/drawing/2014/main" id="{EF6C8115-8683-472F-BE9F-3E719023445D}"/>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372067" y="6424763"/>
            <a:ext cx="2303553" cy="91462"/>
          </a:xfrm>
          <a:prstGeom prst="rect">
            <a:avLst/>
          </a:prstGeom>
        </p:spPr>
      </p:pic>
    </p:spTree>
    <p:extLst>
      <p:ext uri="{BB962C8B-B14F-4D97-AF65-F5344CB8AC3E}">
        <p14:creationId xmlns:p14="http://schemas.microsoft.com/office/powerpoint/2010/main" val="3822747736"/>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70" r:id="rId3"/>
    <p:sldLayoutId id="2147483671" r:id="rId4"/>
    <p:sldLayoutId id="2147483662" r:id="rId5"/>
    <p:sldLayoutId id="2147483672" r:id="rId6"/>
    <p:sldLayoutId id="2147483673" r:id="rId7"/>
    <p:sldLayoutId id="2147483666" r:id="rId8"/>
    <p:sldLayoutId id="2147483667" r:id="rId9"/>
    <p:sldLayoutId id="2147483674" r:id="rId10"/>
    <p:sldLayoutId id="2147483675" r:id="rId11"/>
    <p:sldLayoutId id="2147483676" r:id="rId12"/>
  </p:sldLayoutIdLst>
  <p:hf hdr="0" ftr="0"/>
  <p:txStyles>
    <p:titleStyle>
      <a:lvl1pPr algn="l" defTabSz="914400" rtl="0" eaLnBrk="1" latinLnBrk="0" hangingPunct="1">
        <a:lnSpc>
          <a:spcPct val="114000"/>
        </a:lnSpc>
        <a:spcBef>
          <a:spcPct val="0"/>
        </a:spcBef>
        <a:buNone/>
        <a:defRPr sz="3200" b="1" kern="1200" cap="all" spc="100" baseline="0">
          <a:solidFill>
            <a:schemeClr val="accent1"/>
          </a:solidFill>
          <a:latin typeface="+mj-lt"/>
          <a:ea typeface="+mj-ea"/>
          <a:cs typeface="+mj-cs"/>
        </a:defRPr>
      </a:lvl1pPr>
    </p:titleStyle>
    <p:bodyStyle>
      <a:lvl1pPr marL="228600" indent="-2286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1pPr>
      <a:lvl2pPr marL="450850" indent="-23495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2pPr>
      <a:lvl3pPr marL="666750" indent="-2159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3pPr>
      <a:lvl4pPr marL="895350" indent="-2159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4pPr>
      <a:lvl5pPr marL="1117600" indent="-2159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26" userDrawn="1">
          <p15:clr>
            <a:srgbClr val="F26B43"/>
          </p15:clr>
        </p15:guide>
        <p15:guide id="2" pos="234" userDrawn="1">
          <p15:clr>
            <a:srgbClr val="F26B43"/>
          </p15:clr>
        </p15:guide>
        <p15:guide id="3" pos="7446" userDrawn="1">
          <p15:clr>
            <a:srgbClr val="F26B43"/>
          </p15:clr>
        </p15:guide>
        <p15:guide id="4" orient="horz" pos="278" userDrawn="1">
          <p15:clr>
            <a:srgbClr val="F26B43"/>
          </p15:clr>
        </p15:guide>
        <p15:guide id="6" pos="3659" userDrawn="1">
          <p15:clr>
            <a:srgbClr val="F26B43"/>
          </p15:clr>
        </p15:guide>
        <p15:guide id="7" pos="4021" userDrawn="1">
          <p15:clr>
            <a:srgbClr val="F26B43"/>
          </p15:clr>
        </p15:guide>
        <p15:guide id="8" orient="horz" pos="363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www.cesm.ucar.edu/models/clm/"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3.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5.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www.cesm.ucar.edu/models/clm/" TargetMode="External"/><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hyperlink" Target="http://www.cesm.ucar.edu/models/clm/" TargetMode="Externa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A64521-ED94-4240-8AD4-6C3D7A90E715}"/>
              </a:ext>
            </a:extLst>
          </p:cNvPr>
          <p:cNvSpPr>
            <a:spLocks noGrp="1"/>
          </p:cNvSpPr>
          <p:nvPr>
            <p:ph type="ctrTitle"/>
          </p:nvPr>
        </p:nvSpPr>
        <p:spPr/>
        <p:txBody>
          <a:bodyPr/>
          <a:lstStyle/>
          <a:p>
            <a:r>
              <a:rPr lang="en-GB" dirty="0"/>
              <a:t>land surface modelling and </a:t>
            </a:r>
            <a:r>
              <a:rPr lang="en-GB" dirty="0" err="1"/>
              <a:t>eclm</a:t>
            </a:r>
            <a:endParaRPr lang="en-GB" dirty="0"/>
          </a:p>
        </p:txBody>
      </p:sp>
      <p:sp>
        <p:nvSpPr>
          <p:cNvPr id="3" name="Untertitel 2">
            <a:extLst>
              <a:ext uri="{FF2B5EF4-FFF2-40B4-BE49-F238E27FC236}">
                <a16:creationId xmlns:a16="http://schemas.microsoft.com/office/drawing/2014/main" id="{C693119F-69DD-4BF5-B78E-98C0144F5F54}"/>
              </a:ext>
            </a:extLst>
          </p:cNvPr>
          <p:cNvSpPr>
            <a:spLocks noGrp="1"/>
          </p:cNvSpPr>
          <p:nvPr>
            <p:ph type="subTitle" idx="1"/>
          </p:nvPr>
        </p:nvSpPr>
        <p:spPr>
          <a:xfrm>
            <a:off x="715070" y="4746142"/>
            <a:ext cx="10728325" cy="360000"/>
          </a:xfrm>
        </p:spPr>
        <p:txBody>
          <a:bodyPr/>
          <a:lstStyle/>
          <a:p>
            <a:r>
              <a:rPr lang="de-DE" dirty="0"/>
              <a:t>27.05.2024  I  Harrie-Jan </a:t>
            </a:r>
            <a:r>
              <a:rPr lang="de-DE" dirty="0" err="1"/>
              <a:t>hendricks-franssen</a:t>
            </a:r>
            <a:r>
              <a:rPr lang="de-DE" dirty="0"/>
              <a:t>, </a:t>
            </a:r>
            <a:r>
              <a:rPr lang="de-DE" dirty="0" err="1"/>
              <a:t>theresa</a:t>
            </a:r>
            <a:r>
              <a:rPr lang="de-DE" dirty="0"/>
              <a:t> </a:t>
            </a:r>
            <a:r>
              <a:rPr lang="de-DE" dirty="0" err="1"/>
              <a:t>boas</a:t>
            </a:r>
            <a:r>
              <a:rPr lang="de-DE" dirty="0"/>
              <a:t>, </a:t>
            </a:r>
            <a:r>
              <a:rPr lang="de-DE" dirty="0" err="1"/>
              <a:t>bamidele</a:t>
            </a:r>
            <a:r>
              <a:rPr lang="de-DE" dirty="0"/>
              <a:t> </a:t>
            </a:r>
            <a:r>
              <a:rPr lang="de-DE" dirty="0" err="1"/>
              <a:t>oloruntoba</a:t>
            </a:r>
            <a:r>
              <a:rPr lang="de-DE" dirty="0"/>
              <a:t> and </a:t>
            </a:r>
            <a:r>
              <a:rPr lang="de-DE" dirty="0" err="1"/>
              <a:t>paul</a:t>
            </a:r>
            <a:r>
              <a:rPr lang="de-DE" dirty="0"/>
              <a:t> </a:t>
            </a:r>
            <a:r>
              <a:rPr lang="de-DE" dirty="0" err="1"/>
              <a:t>rigor</a:t>
            </a:r>
            <a:endParaRPr lang="de-DE" dirty="0"/>
          </a:p>
        </p:txBody>
      </p:sp>
      <p:sp>
        <p:nvSpPr>
          <p:cNvPr id="11" name="Textplatzhalter 10">
            <a:extLst>
              <a:ext uri="{FF2B5EF4-FFF2-40B4-BE49-F238E27FC236}">
                <a16:creationId xmlns:a16="http://schemas.microsoft.com/office/drawing/2014/main" id="{A5F65145-80CE-4F50-8C39-4EEE42342892}"/>
              </a:ext>
            </a:extLst>
          </p:cNvPr>
          <p:cNvSpPr>
            <a:spLocks noGrp="1"/>
          </p:cNvSpPr>
          <p:nvPr>
            <p:ph type="body" sz="quarter" idx="14"/>
          </p:nvPr>
        </p:nvSpPr>
        <p:spPr/>
        <p:txBody>
          <a:bodyPr/>
          <a:lstStyle/>
          <a:p>
            <a:endParaRPr lang="de-DE"/>
          </a:p>
        </p:txBody>
      </p:sp>
      <p:pic>
        <p:nvPicPr>
          <p:cNvPr id="5" name="Bildplatzhalter 7">
            <a:extLst>
              <a:ext uri="{FF2B5EF4-FFF2-40B4-BE49-F238E27FC236}">
                <a16:creationId xmlns:a16="http://schemas.microsoft.com/office/drawing/2014/main" id="{4DDDADA3-8057-440B-C0B1-87E39BBAF378}"/>
              </a:ext>
            </a:extLst>
          </p:cNvPr>
          <p:cNvPicPr>
            <a:picLocks noChangeAspect="1"/>
          </p:cNvPicPr>
          <p:nvPr/>
        </p:nvPicPr>
        <p:blipFill>
          <a:blip r:embed="rId2">
            <a:extLst>
              <a:ext uri="{28A0092B-C50C-407E-A947-70E740481C1C}">
                <a14:useLocalDpi xmlns:a14="http://schemas.microsoft.com/office/drawing/2010/main" val="0"/>
              </a:ext>
            </a:extLst>
          </a:blip>
          <a:srcRect l="26" r="26"/>
          <a:stretch>
            <a:fillRect/>
          </a:stretch>
        </p:blipFill>
        <p:spPr>
          <a:xfrm>
            <a:off x="371620" y="341313"/>
            <a:ext cx="11449050" cy="3087687"/>
          </a:xfrm>
          <a:prstGeom prst="rect">
            <a:avLst/>
          </a:prstGeom>
          <a:solidFill>
            <a:schemeClr val="bg2"/>
          </a:solidFill>
        </p:spPr>
      </p:pic>
    </p:spTree>
    <p:extLst>
      <p:ext uri="{BB962C8B-B14F-4D97-AF65-F5344CB8AC3E}">
        <p14:creationId xmlns:p14="http://schemas.microsoft.com/office/powerpoint/2010/main" val="3241801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a:xfrm>
            <a:off x="371474" y="324000"/>
            <a:ext cx="11820525" cy="1124780"/>
          </a:xfrm>
          <a:noFill/>
        </p:spPr>
        <p:txBody>
          <a:bodyPr>
            <a:noAutofit/>
          </a:bodyPr>
          <a:lstStyle/>
          <a:p>
            <a:r>
              <a:rPr lang="en-US" altLang="zh-CN" sz="2800" spc="0" dirty="0">
                <a:solidFill>
                  <a:schemeClr val="tx2"/>
                </a:solidFill>
              </a:rPr>
              <a:t>ECLM Model – nutrient cycles and dynamic vegetation</a:t>
            </a:r>
            <a:endParaRPr lang="de-CH" sz="2800" spc="0" dirty="0">
              <a:solidFill>
                <a:schemeClr val="tx2"/>
              </a:solidFill>
            </a:endParaRPr>
          </a:p>
        </p:txBody>
      </p:sp>
      <p:sp>
        <p:nvSpPr>
          <p:cNvPr id="6" name="CustomShape 5"/>
          <p:cNvSpPr/>
          <p:nvPr/>
        </p:nvSpPr>
        <p:spPr>
          <a:xfrm>
            <a:off x="1991544" y="5805264"/>
            <a:ext cx="7200800" cy="36004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en-US" spc="-1" dirty="0">
                <a:solidFill>
                  <a:srgbClr val="000000"/>
                </a:solidFill>
                <a:latin typeface="Arial"/>
                <a:ea typeface="DejaVu Sans"/>
              </a:rPr>
              <a:t>Image source: </a:t>
            </a:r>
            <a:r>
              <a:rPr lang="en-US" u="sng" spc="-1" dirty="0">
                <a:solidFill>
                  <a:srgbClr val="0000FF"/>
                </a:solidFill>
                <a:latin typeface="Arial"/>
                <a:ea typeface="DejaVu Sans"/>
                <a:hlinkClick r:id="rId3"/>
              </a:rPr>
              <a:t>http://www.cesm.ucar.edu/models/clm/</a:t>
            </a:r>
            <a:r>
              <a:rPr lang="en-US" spc="-1" dirty="0">
                <a:solidFill>
                  <a:srgbClr val="000000"/>
                </a:solidFill>
                <a:latin typeface="Arial"/>
                <a:ea typeface="DejaVu Sans"/>
              </a:rPr>
              <a:t> </a:t>
            </a:r>
            <a:endParaRPr lang="en-US" spc="-1" dirty="0">
              <a:latin typeface="Arial"/>
            </a:endParaRPr>
          </a:p>
        </p:txBody>
      </p:sp>
      <p:pic>
        <p:nvPicPr>
          <p:cNvPr id="7" name="Picture 426"/>
          <p:cNvPicPr>
            <a:picLocks noChangeAspect="1"/>
          </p:cNvPicPr>
          <p:nvPr/>
        </p:nvPicPr>
        <p:blipFill>
          <a:blip r:embed="rId4"/>
          <a:srcRect l="1573" t="2410" r="2672" b="7944"/>
          <a:stretch/>
        </p:blipFill>
        <p:spPr>
          <a:xfrm>
            <a:off x="1528896" y="1248084"/>
            <a:ext cx="4613432" cy="3981116"/>
          </a:xfrm>
          <a:prstGeom prst="rect">
            <a:avLst/>
          </a:prstGeom>
          <a:ln>
            <a:noFill/>
          </a:ln>
        </p:spPr>
      </p:pic>
      <p:pic>
        <p:nvPicPr>
          <p:cNvPr id="8" name="Picture 427"/>
          <p:cNvPicPr>
            <a:picLocks noChangeAspect="1"/>
          </p:cNvPicPr>
          <p:nvPr/>
        </p:nvPicPr>
        <p:blipFill>
          <a:blip r:embed="rId5"/>
          <a:srcRect l="2659" t="7787" r="6919" b="4260"/>
          <a:stretch/>
        </p:blipFill>
        <p:spPr>
          <a:xfrm>
            <a:off x="6559563" y="1245912"/>
            <a:ext cx="3952141" cy="3263208"/>
          </a:xfrm>
          <a:prstGeom prst="rect">
            <a:avLst/>
          </a:prstGeom>
          <a:ln>
            <a:noFill/>
          </a:ln>
        </p:spPr>
      </p:pic>
    </p:spTree>
    <p:extLst>
      <p:ext uri="{BB962C8B-B14F-4D97-AF65-F5344CB8AC3E}">
        <p14:creationId xmlns:p14="http://schemas.microsoft.com/office/powerpoint/2010/main" val="2395990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360" y="1394110"/>
            <a:ext cx="4320480" cy="4741421"/>
          </a:xfrm>
          <a:noFill/>
        </p:spPr>
        <p:txBody>
          <a:bodyPr/>
          <a:lstStyle/>
          <a:p>
            <a:pPr marL="0" indent="0">
              <a:lnSpc>
                <a:spcPct val="200000"/>
              </a:lnSpc>
              <a:buNone/>
            </a:pPr>
            <a:r>
              <a:rPr lang="en-AU" sz="1600" b="1" dirty="0">
                <a:latin typeface="Verdana" panose="020B0604030504040204" pitchFamily="34" charset="0"/>
                <a:ea typeface="Verdana" panose="020B0604030504040204" pitchFamily="34" charset="0"/>
              </a:rPr>
              <a:t>New</a:t>
            </a:r>
          </a:p>
          <a:p>
            <a:pPr marL="228600" indent="-228600"/>
            <a:r>
              <a:rPr lang="de-DE" sz="2000" dirty="0" err="1"/>
              <a:t>Prognostic</a:t>
            </a:r>
            <a:r>
              <a:rPr lang="de-DE" sz="2000" dirty="0"/>
              <a:t> </a:t>
            </a:r>
            <a:r>
              <a:rPr lang="de-DE" sz="2000" dirty="0" err="1"/>
              <a:t>crop</a:t>
            </a:r>
            <a:r>
              <a:rPr lang="de-DE" sz="2000" dirty="0"/>
              <a:t> </a:t>
            </a:r>
            <a:r>
              <a:rPr lang="de-DE" sz="2000" dirty="0" err="1"/>
              <a:t>growth</a:t>
            </a:r>
            <a:endParaRPr lang="de-DE" sz="2000" dirty="0"/>
          </a:p>
          <a:p>
            <a:pPr marL="228600" indent="-228600"/>
            <a:endParaRPr lang="de-DE" sz="2000" dirty="0"/>
          </a:p>
          <a:p>
            <a:pPr marL="228600" indent="-228600"/>
            <a:r>
              <a:rPr lang="de-DE" sz="2000" dirty="0"/>
              <a:t>New CFT</a:t>
            </a:r>
          </a:p>
          <a:p>
            <a:pPr marL="228600" indent="-228600"/>
            <a:endParaRPr lang="de-DE" sz="2000" dirty="0"/>
          </a:p>
          <a:p>
            <a:pPr marL="228600" indent="-228600"/>
            <a:r>
              <a:rPr lang="de-DE" sz="2000" dirty="0"/>
              <a:t>Transient </a:t>
            </a:r>
            <a:r>
              <a:rPr lang="de-DE" sz="2000" dirty="0" err="1"/>
              <a:t>crop</a:t>
            </a:r>
            <a:r>
              <a:rPr lang="de-DE" sz="2000" dirty="0"/>
              <a:t> </a:t>
            </a:r>
            <a:r>
              <a:rPr lang="de-DE" sz="2000" dirty="0" err="1"/>
              <a:t>management</a:t>
            </a:r>
            <a:r>
              <a:rPr lang="de-DE" sz="2000" dirty="0"/>
              <a:t> and d</a:t>
            </a:r>
            <a:r>
              <a:rPr lang="en-GB" sz="2000" dirty="0" err="1"/>
              <a:t>ynamic</a:t>
            </a:r>
            <a:r>
              <a:rPr lang="en-GB" sz="2000" dirty="0"/>
              <a:t> adjustment of land units​</a:t>
            </a:r>
          </a:p>
          <a:p>
            <a:pPr marL="228600" indent="-228600"/>
            <a:endParaRPr lang="en-GB" sz="2000" dirty="0"/>
          </a:p>
          <a:p>
            <a:pPr marL="228600" indent="-228600"/>
            <a:r>
              <a:rPr lang="en-GB" sz="2000" dirty="0"/>
              <a:t>C and N cycling including human management, grain and planting C</a:t>
            </a:r>
          </a:p>
          <a:p>
            <a:pPr marL="228600" indent="-228600"/>
            <a:endParaRPr lang="en-GB" sz="2000" dirty="0"/>
          </a:p>
          <a:p>
            <a:pPr marL="228600" indent="-228600"/>
            <a:r>
              <a:rPr lang="en-GB" sz="2000" dirty="0"/>
              <a:t>Updated soil and plant hydrology</a:t>
            </a:r>
            <a:endParaRPr lang="de-DE" sz="2000" dirty="0"/>
          </a:p>
          <a:p>
            <a:pPr marL="0" indent="0">
              <a:lnSpc>
                <a:spcPct val="200000"/>
              </a:lnSpc>
              <a:buNone/>
            </a:pPr>
            <a:endParaRPr lang="de-DE" sz="1600" dirty="0">
              <a:latin typeface="Verdana" panose="020B0604030504040204" pitchFamily="34" charset="0"/>
              <a:ea typeface="Verdana" panose="020B0604030504040204" pitchFamily="34" charset="0"/>
            </a:endParaRPr>
          </a:p>
        </p:txBody>
      </p:sp>
      <p:sp>
        <p:nvSpPr>
          <p:cNvPr id="6" name="Slide Number Placeholder 5"/>
          <p:cNvSpPr>
            <a:spLocks noGrp="1"/>
          </p:cNvSpPr>
          <p:nvPr>
            <p:ph type="sldNum" sz="quarter" idx="14"/>
          </p:nvPr>
        </p:nvSpPr>
        <p:spPr>
          <a:xfrm>
            <a:off x="5895712" y="6453337"/>
            <a:ext cx="1006544" cy="165831"/>
          </a:xfrm>
        </p:spPr>
        <p:txBody>
          <a:bodyPr/>
          <a:lstStyle/>
          <a:p>
            <a:r>
              <a:rPr lang="en-US" dirty="0"/>
              <a:t>Page </a:t>
            </a:r>
            <a:fld id="{A52F4D17-1AD6-42D9-B93A-EB002C62F438}" type="slidenum">
              <a:rPr lang="en-US" smtClean="0"/>
              <a:pPr/>
              <a:t>11</a:t>
            </a:fld>
            <a:endParaRPr lang="en-US" noProof="0" dirty="0"/>
          </a:p>
        </p:txBody>
      </p:sp>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8599" y="1772817"/>
            <a:ext cx="7173401" cy="5085184"/>
          </a:xfrm>
          <a:prstGeom prst="rect">
            <a:avLst/>
          </a:prstGeom>
          <a:ln>
            <a:solidFill>
              <a:schemeClr val="bg1">
                <a:lumMod val="75000"/>
              </a:schemeClr>
            </a:solidFill>
          </a:ln>
        </p:spPr>
      </p:pic>
      <p:sp>
        <p:nvSpPr>
          <p:cNvPr id="8" name="Title 1"/>
          <p:cNvSpPr>
            <a:spLocks noGrp="1"/>
          </p:cNvSpPr>
          <p:nvPr>
            <p:ph type="title"/>
          </p:nvPr>
        </p:nvSpPr>
        <p:spPr>
          <a:xfrm>
            <a:off x="335360" y="267352"/>
            <a:ext cx="8425562" cy="1126758"/>
          </a:xfrm>
        </p:spPr>
        <p:txBody>
          <a:bodyPr/>
          <a:lstStyle/>
          <a:p>
            <a:r>
              <a:rPr lang="en-US" spc="0" dirty="0" err="1">
                <a:solidFill>
                  <a:schemeClr val="tx2"/>
                </a:solidFill>
              </a:rPr>
              <a:t>eCLM</a:t>
            </a:r>
            <a:r>
              <a:rPr lang="en-US" spc="0" dirty="0">
                <a:solidFill>
                  <a:schemeClr val="tx2"/>
                </a:solidFill>
              </a:rPr>
              <a:t> CROP </a:t>
            </a:r>
            <a:r>
              <a:rPr lang="en-US" spc="0" dirty="0" err="1">
                <a:solidFill>
                  <a:schemeClr val="tx2"/>
                </a:solidFill>
              </a:rPr>
              <a:t>modULE</a:t>
            </a:r>
            <a:endParaRPr lang="en-GB" spc="0" dirty="0">
              <a:solidFill>
                <a:schemeClr val="tx2"/>
              </a:solidFill>
            </a:endParaRPr>
          </a:p>
        </p:txBody>
      </p:sp>
      <p:sp>
        <p:nvSpPr>
          <p:cNvPr id="11" name="Rectangle 10"/>
          <p:cNvSpPr/>
          <p:nvPr/>
        </p:nvSpPr>
        <p:spPr>
          <a:xfrm>
            <a:off x="10272464" y="6445251"/>
            <a:ext cx="242374" cy="246221"/>
          </a:xfrm>
          <a:prstGeom prst="rect">
            <a:avLst/>
          </a:prstGeom>
        </p:spPr>
        <p:txBody>
          <a:bodyPr wrap="none">
            <a:spAutoFit/>
          </a:bodyPr>
          <a:lstStyle/>
          <a:p>
            <a:r>
              <a:rPr lang="en-AU" sz="1000" dirty="0">
                <a:latin typeface="Verdana" panose="020B0604030504040204" pitchFamily="34" charset="0"/>
                <a:ea typeface="Verdana" panose="020B0604030504040204" pitchFamily="34" charset="0"/>
                <a:cs typeface="Arial" panose="020B0604020202020204" pitchFamily="34" charset="0"/>
                <a:hlinkClick r:id="" action="ppaction://noaction"/>
              </a:rPr>
              <a:t>|</a:t>
            </a:r>
            <a:endParaRPr lang="en-AU" sz="1000" dirty="0"/>
          </a:p>
        </p:txBody>
      </p:sp>
    </p:spTree>
    <p:custDataLst>
      <p:tags r:id="rId1"/>
    </p:custDataLst>
    <p:extLst>
      <p:ext uri="{BB962C8B-B14F-4D97-AF65-F5344CB8AC3E}">
        <p14:creationId xmlns:p14="http://schemas.microsoft.com/office/powerpoint/2010/main" val="3338945534"/>
      </p:ext>
    </p:extLst>
  </p:cSld>
  <p:clrMapOvr>
    <a:masterClrMapping/>
  </p:clrMapOvr>
  <mc:AlternateContent xmlns:mc="http://schemas.openxmlformats.org/markup-compatibility/2006" xmlns:p14="http://schemas.microsoft.com/office/powerpoint/2010/main">
    <mc:Choice Requires="p14">
      <p:transition p14:dur="0" advTm="75442"/>
    </mc:Choice>
    <mc:Fallback xmlns="">
      <p:transition advTm="75442"/>
    </mc:Fallback>
  </mc:AlternateContent>
  <p:extLst>
    <p:ext uri="{3A86A75C-4F4B-4683-9AE1-C65F6400EC91}">
      <p14:laserTraceLst xmlns:p14="http://schemas.microsoft.com/office/powerpoint/2010/main">
        <p14:tracePtLst>
          <p14:tracePt t="38927" x="508000" y="374650"/>
          <p14:tracePt t="38934" x="565150" y="431800"/>
          <p14:tracePt t="38941" x="641350" y="501650"/>
          <p14:tracePt t="38949" x="711200" y="577850"/>
          <p14:tracePt t="38965" x="889000" y="736600"/>
          <p14:tracePt t="38984" x="1174750" y="946150"/>
          <p14:tracePt t="38998" x="1422400" y="1092200"/>
          <p14:tracePt t="39015" x="1752600" y="1289050"/>
          <p14:tracePt t="39032" x="2038350" y="1530350"/>
          <p14:tracePt t="39049" x="2203450" y="1689100"/>
          <p14:tracePt t="39065" x="2311400" y="1809750"/>
          <p14:tracePt t="39082" x="2438400" y="1993900"/>
          <p14:tracePt t="39098" x="2520950" y="2120900"/>
          <p14:tracePt t="39118" x="2597150" y="2228850"/>
          <p14:tracePt t="39132" x="2616200" y="2298700"/>
          <p14:tracePt t="39148" x="2616200" y="2355850"/>
          <p14:tracePt t="39165" x="2616200" y="2476500"/>
          <p14:tracePt t="39182" x="2597150" y="2540000"/>
          <p14:tracePt t="39199" x="2565400" y="2584450"/>
          <p14:tracePt t="39215" x="2540000" y="2609850"/>
          <p14:tracePt t="39251" x="2533650" y="2609850"/>
          <p14:tracePt t="39285" x="2546350" y="2609850"/>
          <p14:tracePt t="39291" x="2565400" y="2603500"/>
          <p14:tracePt t="39300" x="2597150" y="2597150"/>
          <p14:tracePt t="39315" x="2660650" y="2565400"/>
          <p14:tracePt t="39332" x="2711450" y="2527300"/>
          <p14:tracePt t="39348" x="2755900" y="2482850"/>
          <p14:tracePt t="39365" x="2768600" y="2432050"/>
          <p14:tracePt t="39382" x="2749550" y="2317750"/>
          <p14:tracePt t="39398" x="2705100" y="2222500"/>
          <p14:tracePt t="39415" x="2654300" y="2120900"/>
          <p14:tracePt t="39432" x="2540000" y="1968500"/>
          <p14:tracePt t="39448" x="2463800" y="1866900"/>
          <p14:tracePt t="39465" x="2413000" y="1803400"/>
          <p14:tracePt t="39481" x="2362200" y="1739900"/>
          <p14:tracePt t="39498" x="2343150" y="1720850"/>
          <p14:tracePt t="39516" x="2330450" y="1708150"/>
          <p14:tracePt t="39532" x="2324100" y="1701800"/>
          <p14:tracePt t="39548" x="2311400" y="1695450"/>
          <p14:tracePt t="39565" x="2292350" y="1695450"/>
          <p14:tracePt t="39581" x="2273300" y="1689100"/>
          <p14:tracePt t="39598" x="2254250" y="1689100"/>
          <p14:tracePt t="39615" x="2235200" y="1689100"/>
          <p14:tracePt t="39632" x="2216150" y="1689100"/>
          <p14:tracePt t="39650" x="2184400" y="1714500"/>
          <p14:tracePt t="39665" x="2171700" y="1758950"/>
          <p14:tracePt t="39681" x="2165350" y="1841500"/>
          <p14:tracePt t="39698" x="2197100" y="2032000"/>
          <p14:tracePt t="39715" x="2228850" y="2127250"/>
          <p14:tracePt t="39732" x="2273300" y="2203450"/>
          <p14:tracePt t="39748" x="2343150" y="2292350"/>
          <p14:tracePt t="39765" x="2400300" y="2349500"/>
          <p14:tracePt t="39784" x="2495550" y="2425700"/>
          <p14:tracePt t="39798" x="2584450" y="2463800"/>
          <p14:tracePt t="39815" x="2667000" y="2482850"/>
          <p14:tracePt t="39831" x="2819400" y="2463800"/>
          <p14:tracePt t="39848" x="2914650" y="2406650"/>
          <p14:tracePt t="39865" x="3098800" y="2311400"/>
          <p14:tracePt t="39881" x="3238500" y="2222500"/>
          <p14:tracePt t="39898" x="3378200" y="2120900"/>
          <p14:tracePt t="39915" x="3695700" y="1962150"/>
          <p14:tracePt t="39931" x="3810000" y="1892300"/>
          <p14:tracePt t="39936" x="3829050" y="1866900"/>
          <p14:tracePt t="39949" x="3848100" y="1835150"/>
          <p14:tracePt t="39966" x="3867150" y="1797050"/>
          <p14:tracePt t="39981" x="3867150" y="1784350"/>
          <p14:tracePt t="40000" x="3854450" y="1758950"/>
          <p14:tracePt t="40015" x="3771900" y="1708150"/>
          <p14:tracePt t="40032" x="3454400" y="1606550"/>
          <p14:tracePt t="40049" x="3200400" y="1498600"/>
          <p14:tracePt t="40065" x="3098800" y="1441450"/>
          <p14:tracePt t="40081" x="3022600" y="1409700"/>
          <p14:tracePt t="40098" x="2952750" y="1365250"/>
          <p14:tracePt t="40115" x="2908300" y="1352550"/>
          <p14:tracePt t="40133" x="2844800" y="1339850"/>
          <p14:tracePt t="40148" x="2800350" y="1339850"/>
          <p14:tracePt t="40164" x="2736850" y="1339850"/>
          <p14:tracePt t="40181" x="2647950" y="1371600"/>
          <p14:tracePt t="40198" x="2590800" y="1390650"/>
          <p14:tracePt t="40215" x="2546350" y="1416050"/>
          <p14:tracePt t="40231" x="2482850" y="1428750"/>
          <p14:tracePt t="40248" x="2444750" y="1435100"/>
          <p14:tracePt t="40265" x="2393950" y="1447800"/>
          <p14:tracePt t="40282" x="2368550" y="1460500"/>
          <p14:tracePt t="40298" x="2349500" y="1479550"/>
          <p14:tracePt t="40315" x="2336800" y="1524000"/>
          <p14:tracePt t="40331" x="2330450" y="1549400"/>
          <p14:tracePt t="40348" x="2336800" y="1587500"/>
          <p14:tracePt t="40364" x="2343150" y="1657350"/>
          <p14:tracePt t="40381" x="2349500" y="1714500"/>
          <p14:tracePt t="40398" x="2355850" y="1778000"/>
          <p14:tracePt t="40414" x="2362200" y="1860550"/>
          <p14:tracePt t="40432" x="2374900" y="1905000"/>
          <p14:tracePt t="40436" x="2381250" y="1930400"/>
          <p14:tracePt t="40448" x="2400300" y="1981200"/>
          <p14:tracePt t="40465" x="2413000" y="2025650"/>
          <p14:tracePt t="40481" x="2432050" y="2076450"/>
          <p14:tracePt t="40498" x="2470150" y="2165350"/>
          <p14:tracePt t="40514" x="2501900" y="2241550"/>
          <p14:tracePt t="40533" x="2533650" y="2343150"/>
          <p14:tracePt t="40548" x="2552700" y="2387600"/>
          <p14:tracePt t="40564" x="2565400" y="2425700"/>
          <p14:tracePt t="40581" x="2578100" y="2482850"/>
          <p14:tracePt t="40598" x="2578100" y="2514600"/>
          <p14:tracePt t="40615" x="2578100" y="2527300"/>
          <p14:tracePt t="40631" x="2578100" y="2533650"/>
          <p14:tracePt t="40647" x="2578100" y="2540000"/>
          <p14:tracePt t="40665" x="2578100" y="2546350"/>
          <p14:tracePt t="40681" x="2578100" y="2552700"/>
          <p14:tracePt t="40698" x="2578100" y="2559050"/>
          <p14:tracePt t="40714" x="2578100" y="2565400"/>
          <p14:tracePt t="40731" x="2584450" y="2571750"/>
          <p14:tracePt t="40748" x="2584450" y="2578100"/>
          <p14:tracePt t="40765" x="2590800" y="2597150"/>
          <p14:tracePt t="40781" x="2597150" y="2603500"/>
          <p14:tracePt t="40800" x="2597150" y="2609850"/>
          <p14:tracePt t="40814" x="2603500" y="2609850"/>
          <p14:tracePt t="42888" x="2565400" y="2603500"/>
          <p14:tracePt t="42895" x="2514600" y="2571750"/>
          <p14:tracePt t="42902" x="2470150" y="2559050"/>
          <p14:tracePt t="42913" x="2425700" y="2533650"/>
          <p14:tracePt t="42931" x="2292350" y="2476500"/>
          <p14:tracePt t="42947" x="2209800" y="2444750"/>
          <p14:tracePt t="42963" x="2133600" y="2400300"/>
          <p14:tracePt t="42979" x="2057400" y="2362200"/>
          <p14:tracePt t="42996" x="2032000" y="2336800"/>
          <p14:tracePt t="43014" x="1987550" y="2305050"/>
          <p14:tracePt t="43029" x="1974850" y="2292350"/>
          <p14:tracePt t="43046" x="1968500" y="2286000"/>
          <p14:tracePt t="43062" x="1962150" y="2279650"/>
          <p14:tracePt t="43096" x="1962150" y="2273300"/>
          <p14:tracePt t="43113" x="1981200" y="2266950"/>
          <p14:tracePt t="43129" x="1993900" y="2266950"/>
          <p14:tracePt t="43147" x="2070100" y="2266950"/>
          <p14:tracePt t="43163" x="2120900" y="2266950"/>
          <p14:tracePt t="43179" x="2159000" y="2273300"/>
          <p14:tracePt t="43196" x="2184400" y="2273300"/>
          <p14:tracePt t="43213" x="2197100" y="2273300"/>
          <p14:tracePt t="43229" x="2203450" y="2273300"/>
          <p14:tracePt t="43246" x="2216150" y="2279650"/>
          <p14:tracePt t="43263" x="2222500" y="2279650"/>
          <p14:tracePt t="43282" x="2235200" y="2279650"/>
          <p14:tracePt t="43336" x="2241550" y="2286000"/>
          <p14:tracePt t="43351" x="2247900" y="2286000"/>
          <p14:tracePt t="43365" x="2247900" y="2292350"/>
          <p14:tracePt t="43371" x="2254250" y="2292350"/>
          <p14:tracePt t="43379" x="2254250" y="2298700"/>
          <p14:tracePt t="43396" x="2260600" y="2298700"/>
          <p14:tracePt t="43413" x="2273300" y="2305050"/>
          <p14:tracePt t="43429" x="2279650" y="2311400"/>
          <p14:tracePt t="43446" x="2292350" y="2324100"/>
          <p14:tracePt t="43462" x="2324100" y="2355850"/>
          <p14:tracePt t="43479" x="2368550" y="2393950"/>
          <p14:tracePt t="43496" x="2413000" y="2413000"/>
          <p14:tracePt t="43515" x="2476500" y="2438400"/>
          <p14:tracePt t="43532" x="2514600" y="2451100"/>
          <p14:tracePt t="43547" x="2578100" y="2457450"/>
          <p14:tracePt t="43563" x="2616200" y="2457450"/>
          <p14:tracePt t="43580" x="2660650" y="2457450"/>
          <p14:tracePt t="43596" x="2705100" y="2457450"/>
          <p14:tracePt t="43613" x="2743200" y="2457450"/>
          <p14:tracePt t="43629" x="2781300" y="2457450"/>
          <p14:tracePt t="43648" x="2825750" y="2444750"/>
          <p14:tracePt t="43667" x="2876550" y="2444750"/>
          <p14:tracePt t="43680" x="2908300" y="2444750"/>
          <p14:tracePt t="43696" x="2933700" y="2444750"/>
          <p14:tracePt t="43713" x="2959100" y="2444750"/>
          <p14:tracePt t="43729" x="2978150" y="2444750"/>
          <p14:tracePt t="43746" x="2997200" y="2444750"/>
          <p14:tracePt t="43764" x="3022600" y="2438400"/>
          <p14:tracePt t="43779" x="3028950" y="2438400"/>
          <p14:tracePt t="43796" x="3048000" y="2438400"/>
          <p14:tracePt t="43813" x="3067050" y="2425700"/>
          <p14:tracePt t="43829" x="3092450" y="2425700"/>
          <p14:tracePt t="43845" x="3111500" y="2425700"/>
          <p14:tracePt t="43862" x="3130550" y="2425700"/>
          <p14:tracePt t="43879" x="3143250" y="2425700"/>
          <p14:tracePt t="43897" x="3168650" y="2425700"/>
          <p14:tracePt t="43912" x="3175000" y="2425700"/>
          <p14:tracePt t="43929" x="3187700" y="2425700"/>
          <p14:tracePt t="43945" x="3206750" y="2425700"/>
          <p14:tracePt t="43962" x="3213100" y="2425700"/>
          <p14:tracePt t="43979" x="3225800" y="2432050"/>
          <p14:tracePt t="43995" x="3244850" y="2432050"/>
          <p14:tracePt t="44030" x="3251200" y="2432050"/>
          <p14:tracePt t="44045" x="3257550" y="2432050"/>
          <p14:tracePt t="44101" x="3257550" y="2425700"/>
          <p14:tracePt t="44108" x="3257550" y="2419350"/>
          <p14:tracePt t="44116" x="3257550" y="2413000"/>
          <p14:tracePt t="44130" x="3244850" y="2400300"/>
          <p14:tracePt t="44145" x="3225800" y="2368550"/>
          <p14:tracePt t="44163" x="3206750" y="2330450"/>
          <p14:tracePt t="44179" x="3181350" y="2292350"/>
          <p14:tracePt t="44195" x="3168650" y="2254250"/>
          <p14:tracePt t="44212" x="3136900" y="2165350"/>
          <p14:tracePt t="44228" x="3130550" y="2095500"/>
          <p14:tracePt t="44245" x="3111500" y="2025650"/>
          <p14:tracePt t="44262" x="3092450" y="1905000"/>
          <p14:tracePt t="44278" x="3092450" y="1809750"/>
          <p14:tracePt t="44296" x="3073400" y="1752600"/>
          <p14:tracePt t="44312" x="3073400" y="1733550"/>
          <p14:tracePt t="44329" x="3073400" y="1720850"/>
          <p14:tracePt t="44345" x="3060700" y="1701800"/>
          <p14:tracePt t="44362" x="3054350" y="1701800"/>
          <p14:tracePt t="44379" x="3054350" y="1695450"/>
          <p14:tracePt t="44395" x="3041650" y="1682750"/>
          <p14:tracePt t="44412" x="3035300" y="1676400"/>
          <p14:tracePt t="44429" x="3035300" y="1670050"/>
          <p14:tracePt t="44445" x="3035300" y="1657350"/>
          <p14:tracePt t="44462" x="3035300" y="1644650"/>
          <p14:tracePt t="44479" x="3028950" y="1638300"/>
          <p14:tracePt t="44495" x="3028950" y="1631950"/>
          <p14:tracePt t="44528" x="3028950" y="1625600"/>
          <p14:tracePt t="44865" x="3028950" y="1631950"/>
          <p14:tracePt t="44879" x="3028950" y="1638300"/>
          <p14:tracePt t="44893" x="3028950" y="1644650"/>
          <p14:tracePt t="44907" x="3028950" y="1651000"/>
          <p14:tracePt t="44915" x="3028950" y="1657350"/>
          <p14:tracePt t="44930" x="3028950" y="1663700"/>
          <p14:tracePt t="46253" x="3003550" y="1663700"/>
          <p14:tracePt t="46260" x="2971800" y="1663700"/>
          <p14:tracePt t="46267" x="2946400" y="1670050"/>
          <p14:tracePt t="46280" x="2921000" y="1670050"/>
          <p14:tracePt t="46295" x="2870200" y="1682750"/>
          <p14:tracePt t="46311" x="2825750" y="1682750"/>
          <p14:tracePt t="46328" x="2781300" y="1682750"/>
          <p14:tracePt t="46344" x="2717800" y="1682750"/>
          <p14:tracePt t="46361" x="2679700" y="1682750"/>
          <p14:tracePt t="46378" x="2622550" y="1670050"/>
          <p14:tracePt t="46394" x="2603500" y="1670050"/>
          <p14:tracePt t="46411" x="2584450" y="1663700"/>
          <p14:tracePt t="46428" x="2559050" y="1651000"/>
          <p14:tracePt t="46444" x="2546350" y="1651000"/>
          <p14:tracePt t="46461" x="2540000" y="1651000"/>
          <p14:tracePt t="46477" x="2527300" y="1651000"/>
          <p14:tracePt t="46494" x="2520950" y="1651000"/>
          <p14:tracePt t="46511" x="2514600" y="1651000"/>
          <p14:tracePt t="46527" x="2508250" y="1657350"/>
          <p14:tracePt t="46544" x="2501900" y="1657350"/>
          <p14:tracePt t="46561" x="2495550" y="1727200"/>
          <p14:tracePt t="46577" x="2489200" y="1809750"/>
          <p14:tracePt t="46594" x="2482850" y="1905000"/>
          <p14:tracePt t="46611" x="2501900" y="2038350"/>
          <p14:tracePt t="46627" x="2514600" y="2120900"/>
          <p14:tracePt t="46644" x="2571750" y="2260600"/>
          <p14:tracePt t="46660" x="2603500" y="2349500"/>
          <p14:tracePt t="46677" x="2647950" y="2413000"/>
          <p14:tracePt t="46694" x="2692400" y="2470150"/>
          <p14:tracePt t="46710" x="2736850" y="2495550"/>
          <p14:tracePt t="46728" x="2787650" y="2527300"/>
          <p14:tracePt t="46744" x="2870200" y="2540000"/>
          <p14:tracePt t="46760" x="2914650" y="2540000"/>
          <p14:tracePt t="46778" x="3009900" y="2520950"/>
          <p14:tracePt t="46794" x="3060700" y="2482850"/>
          <p14:tracePt t="46811" x="3111500" y="2413000"/>
          <p14:tracePt t="46827" x="3175000" y="2273300"/>
          <p14:tracePt t="46844" x="3175000" y="2178050"/>
          <p14:tracePt t="46861" x="3136900" y="2082800"/>
          <p14:tracePt t="46877" x="2997200" y="1911350"/>
          <p14:tracePt t="46894" x="2844800" y="1752600"/>
          <p14:tracePt t="46911" x="2597150" y="1600200"/>
          <p14:tracePt t="46927" x="2451100" y="1568450"/>
          <p14:tracePt t="46943" x="2355850" y="1574800"/>
          <p14:tracePt t="46960" x="2209800" y="1663700"/>
          <p14:tracePt t="46977" x="2114550" y="1771650"/>
          <p14:tracePt t="46994" x="2038350" y="1885950"/>
          <p14:tracePt t="47010" x="1974850" y="1993900"/>
          <p14:tracePt t="47027" x="1930400" y="2082800"/>
          <p14:tracePt t="47043" x="1879600" y="2222500"/>
          <p14:tracePt t="47060" x="1860550" y="2317750"/>
          <p14:tracePt t="47077" x="1854200" y="2387600"/>
          <p14:tracePt t="47093" x="1854200" y="2444750"/>
          <p14:tracePt t="47110" x="1854200" y="2470150"/>
          <p14:tracePt t="47127" x="1854200" y="2501900"/>
          <p14:tracePt t="47146" x="1866900" y="2540000"/>
          <p14:tracePt t="47161" x="1873250" y="2578100"/>
          <p14:tracePt t="47177" x="1892300" y="2647950"/>
          <p14:tracePt t="47193" x="1905000" y="2705100"/>
          <p14:tracePt t="47210" x="1930400" y="2768600"/>
          <p14:tracePt t="47227" x="1955800" y="2857500"/>
          <p14:tracePt t="47243" x="1955800" y="2914650"/>
          <p14:tracePt t="47262" x="1955800" y="2959100"/>
          <p14:tracePt t="47277" x="1955800" y="2978150"/>
          <p14:tracePt t="47293" x="1949450" y="2997200"/>
          <p14:tracePt t="47310" x="1930400" y="3035300"/>
          <p14:tracePt t="47327" x="1898650" y="3067050"/>
          <p14:tracePt t="47343" x="1879600" y="3105150"/>
          <p14:tracePt t="47360" x="1841500" y="3162300"/>
          <p14:tracePt t="47376" x="1816100" y="3194050"/>
          <p14:tracePt t="47397" x="1758950" y="3289300"/>
          <p14:tracePt t="47413" x="1720850" y="3365500"/>
          <p14:tracePt t="47428" x="1676400" y="3429000"/>
          <p14:tracePt t="47433" x="1657350" y="3473450"/>
          <p14:tracePt t="47444" x="1625600" y="3530600"/>
          <p14:tracePt t="47460" x="1600200" y="3568700"/>
          <p14:tracePt t="47476" x="1593850" y="3594100"/>
          <p14:tracePt t="47493" x="1587500" y="3613150"/>
          <p14:tracePt t="47510" x="1574800" y="3619500"/>
          <p14:tracePt t="47528" x="1562100" y="3625850"/>
          <p14:tracePt t="47543" x="1543050" y="3625850"/>
          <p14:tracePt t="47560" x="1517650" y="3619500"/>
          <p14:tracePt t="47576" x="1441450" y="3581400"/>
          <p14:tracePt t="47593" x="1384300" y="3536950"/>
          <p14:tracePt t="47610" x="1333500" y="3454400"/>
          <p14:tracePt t="47626" x="1238250" y="3238500"/>
          <p14:tracePt t="47643" x="1187450" y="3022600"/>
          <p14:tracePt t="47661" x="1143000" y="2698750"/>
          <p14:tracePt t="47677" x="1117600" y="2603500"/>
          <p14:tracePt t="47694" x="1111250" y="2584450"/>
          <p14:tracePt t="47710" x="1104900" y="2578100"/>
          <p14:tracePt t="47727" x="1104900" y="2571750"/>
          <p14:tracePt t="47816" x="1111250" y="2578100"/>
          <p14:tracePt t="47829" x="1117600" y="2590800"/>
          <p14:tracePt t="47837" x="1130300" y="2609850"/>
          <p14:tracePt t="47845" x="1136650" y="2635250"/>
          <p14:tracePt t="47860" x="1168400" y="2686050"/>
          <p14:tracePt t="47877" x="1187450" y="2730500"/>
          <p14:tracePt t="47893" x="1225550" y="2781300"/>
          <p14:tracePt t="47910" x="1225550" y="2794000"/>
          <p14:tracePt t="47928" x="1231900" y="2806700"/>
          <p14:tracePt t="47943" x="1238250" y="2813050"/>
          <p14:tracePt t="47976" x="1244600" y="2819400"/>
          <p14:tracePt t="47993" x="1250950" y="2825750"/>
          <p14:tracePt t="48010" x="1257300" y="2838450"/>
          <p14:tracePt t="48026" x="1263650" y="2857500"/>
          <p14:tracePt t="48043" x="1270000" y="2870200"/>
          <p14:tracePt t="48061" x="1289050" y="2895600"/>
          <p14:tracePt t="48076" x="1301750" y="2908300"/>
          <p14:tracePt t="48093" x="1308100" y="2921000"/>
          <p14:tracePt t="48110" x="1320800" y="2946400"/>
          <p14:tracePt t="48126" x="1333500" y="2965450"/>
          <p14:tracePt t="48143" x="1339850" y="2978150"/>
          <p14:tracePt t="48159" x="1352550" y="2997200"/>
          <p14:tracePt t="48176" x="1358900" y="3009900"/>
          <p14:tracePt t="48194" x="1371600" y="3028950"/>
          <p14:tracePt t="48209" x="1377950" y="3041650"/>
          <p14:tracePt t="48226" x="1390650" y="3054350"/>
          <p14:tracePt t="48242" x="1397000" y="3073400"/>
          <p14:tracePt t="48260" x="1403350" y="3079750"/>
          <p14:tracePt t="48276" x="1403350" y="3098800"/>
          <p14:tracePt t="48293" x="1409700" y="3111500"/>
          <p14:tracePt t="48309" x="1416050" y="3130550"/>
          <p14:tracePt t="48326" x="1422400" y="3149600"/>
          <p14:tracePt t="48342" x="1422400" y="3155950"/>
          <p14:tracePt t="48359" x="1422400" y="3168650"/>
          <p14:tracePt t="48376" x="1422400" y="3181350"/>
          <p14:tracePt t="48393" x="1428750" y="3194050"/>
          <p14:tracePt t="48409" x="1428750" y="3206750"/>
          <p14:tracePt t="48426" x="1435100" y="3232150"/>
          <p14:tracePt t="48442" x="1441450" y="3244850"/>
          <p14:tracePt t="48460" x="1447800" y="3263900"/>
          <p14:tracePt t="48476" x="1447800" y="3270250"/>
          <p14:tracePt t="48493" x="1454150" y="3276600"/>
          <p14:tracePt t="48509" x="1460500" y="3282950"/>
          <p14:tracePt t="48526" x="1466850" y="3282950"/>
          <p14:tracePt t="48542" x="1479550" y="3282950"/>
          <p14:tracePt t="48559" x="1492250" y="3282950"/>
          <p14:tracePt t="48576" x="1498600" y="3282950"/>
          <p14:tracePt t="48593" x="1517650" y="3276600"/>
          <p14:tracePt t="48609" x="1530350" y="3270250"/>
          <p14:tracePt t="48626" x="1543050" y="3263900"/>
          <p14:tracePt t="48642" x="1568450" y="3257550"/>
          <p14:tracePt t="48659" x="1574800" y="3257550"/>
          <p14:tracePt t="48676" x="1593850" y="3257550"/>
          <p14:tracePt t="48692" x="1606550" y="3257550"/>
          <p14:tracePt t="48709" x="1619250" y="3257550"/>
          <p14:tracePt t="48726" x="1638300" y="3257550"/>
          <p14:tracePt t="48742" x="1651000" y="3257550"/>
          <p14:tracePt t="48760" x="1657350" y="3263900"/>
          <p14:tracePt t="48776" x="1676400" y="3270250"/>
          <p14:tracePt t="48792" x="1682750" y="3270250"/>
          <p14:tracePt t="48811" x="1695450" y="3282950"/>
          <p14:tracePt t="48826" x="1708150" y="3282950"/>
          <p14:tracePt t="48842" x="1727200" y="3289300"/>
          <p14:tracePt t="48859" x="1746250" y="3302000"/>
          <p14:tracePt t="48876" x="1784350" y="3308350"/>
          <p14:tracePt t="48892" x="1816100" y="3321050"/>
          <p14:tracePt t="48909" x="1866900" y="3327400"/>
          <p14:tracePt t="48926" x="1905000" y="3333750"/>
          <p14:tracePt t="48930" x="1917700" y="3340100"/>
          <p14:tracePt t="48944" x="1955800" y="3340100"/>
          <p14:tracePt t="48959" x="1987550" y="3346450"/>
          <p14:tracePt t="48976" x="2025650" y="3352800"/>
          <p14:tracePt t="48992" x="2076450" y="3365500"/>
          <p14:tracePt t="49009" x="2108200" y="3384550"/>
          <p14:tracePt t="49026" x="2146300" y="3390900"/>
          <p14:tracePt t="49042" x="2197100" y="3397250"/>
          <p14:tracePt t="49059" x="2216150" y="3403600"/>
          <p14:tracePt t="49077" x="2235200" y="3409950"/>
          <p14:tracePt t="49092" x="2241550" y="3409950"/>
          <p14:tracePt t="49125" x="2254250" y="3409950"/>
          <p14:tracePt t="49184" x="2254250" y="3403600"/>
          <p14:tracePt t="49192" x="2247900" y="3397250"/>
          <p14:tracePt t="49199" x="2241550" y="3378200"/>
          <p14:tracePt t="49209" x="2241550" y="3390900"/>
          <p14:tracePt t="50212" x="2178050" y="3390900"/>
          <p14:tracePt t="50220" x="2101850" y="3378200"/>
          <p14:tracePt t="50228" x="2038350" y="3359150"/>
          <p14:tracePt t="50241" x="1905000" y="3346450"/>
          <p14:tracePt t="50258" x="1784350" y="3314700"/>
          <p14:tracePt t="50276" x="1587500" y="3295650"/>
          <p14:tracePt t="50292" x="1498600" y="3289300"/>
          <p14:tracePt t="50308" x="1428750" y="3282950"/>
          <p14:tracePt t="50325" x="1327150" y="3257550"/>
          <p14:tracePt t="50341" x="1295400" y="3244850"/>
          <p14:tracePt t="50358" x="1270000" y="3232150"/>
          <p14:tracePt t="50375" x="1257300" y="3219450"/>
          <p14:tracePt t="50391" x="1250950" y="3213100"/>
          <p14:tracePt t="50409" x="1238250" y="3213100"/>
          <p14:tracePt t="51041" x="1244600" y="3213100"/>
          <p14:tracePt t="51054" x="1250950" y="3213100"/>
          <p14:tracePt t="51062" x="1257300" y="3213100"/>
          <p14:tracePt t="51075" x="1270000" y="3213100"/>
          <p14:tracePt t="51108" x="1282700" y="3213100"/>
          <p14:tracePt t="51125" x="1301750" y="3213100"/>
          <p14:tracePt t="51141" x="1308100" y="3213100"/>
          <p14:tracePt t="51159" x="1314450" y="3213100"/>
          <p14:tracePt t="51174" x="1339850" y="3206750"/>
          <p14:tracePt t="51191" x="1358900" y="3200400"/>
          <p14:tracePt t="51208" x="1384300" y="3194050"/>
          <p14:tracePt t="51224" x="1403350" y="3187700"/>
          <p14:tracePt t="51241" x="1422400" y="3181350"/>
          <p14:tracePt t="51257" x="1447800" y="3175000"/>
          <p14:tracePt t="51274" x="1466850" y="3168650"/>
          <p14:tracePt t="51292" x="1498600" y="3155950"/>
          <p14:tracePt t="51307" x="1524000" y="3143250"/>
          <p14:tracePt t="51324" x="1574800" y="3124200"/>
          <p14:tracePt t="51341" x="1663700" y="3098800"/>
          <p14:tracePt t="51358" x="1733550" y="3086100"/>
          <p14:tracePt t="51374" x="1828800" y="3079750"/>
          <p14:tracePt t="51391" x="1993900" y="3067050"/>
          <p14:tracePt t="51407" x="2070100" y="3073400"/>
          <p14:tracePt t="51426" x="2114550" y="3086100"/>
          <p14:tracePt t="51441" x="2120900" y="3092450"/>
          <p14:tracePt t="51474" x="2070100" y="3117850"/>
          <p14:tracePt t="51491" x="2032000" y="3124200"/>
          <p14:tracePt t="51507" x="1974850" y="3130550"/>
          <p14:tracePt t="51524" x="1930400" y="3136900"/>
          <p14:tracePt t="51541" x="1911350" y="3136900"/>
          <p14:tracePt t="51559" x="1898650" y="3136900"/>
          <p14:tracePt t="51574" x="1892300" y="3136900"/>
          <p14:tracePt t="51609" x="1885950" y="3136900"/>
          <p14:tracePt t="51975" x="1905000" y="3136900"/>
          <p14:tracePt t="51983" x="1924050" y="3136900"/>
          <p14:tracePt t="51990" x="1943100" y="3136900"/>
          <p14:tracePt t="52007" x="2006600" y="3124200"/>
          <p14:tracePt t="52024" x="2057400" y="3105150"/>
          <p14:tracePt t="52040" x="2095500" y="3098800"/>
          <p14:tracePt t="52057" x="2165350" y="3092450"/>
          <p14:tracePt t="52074" x="2216150" y="3092450"/>
          <p14:tracePt t="52092" x="2286000" y="3105150"/>
          <p14:tracePt t="52107" x="2330450" y="3124200"/>
          <p14:tracePt t="52124" x="2362200" y="3136900"/>
          <p14:tracePt t="52141" x="2387600" y="3149600"/>
          <p14:tracePt t="52157" x="2400300" y="3149600"/>
          <p14:tracePt t="52174" x="2406650" y="3149600"/>
          <p14:tracePt t="52190" x="2413000" y="3149600"/>
          <p14:tracePt t="52207" x="2419350" y="3149600"/>
          <p14:tracePt t="52225" x="2432050" y="3149600"/>
          <p14:tracePt t="52240" x="2438400" y="3149600"/>
          <p14:tracePt t="52274" x="2457450" y="3149600"/>
          <p14:tracePt t="52290" x="2470150" y="3149600"/>
          <p14:tracePt t="52307" x="2482850" y="3149600"/>
          <p14:tracePt t="52323" x="2508250" y="3155950"/>
          <p14:tracePt t="52340" x="2520950" y="3162300"/>
          <p14:tracePt t="52357" x="2527300" y="3168650"/>
          <p14:tracePt t="52373" x="2540000" y="3175000"/>
          <p14:tracePt t="52390" x="2552700" y="3175000"/>
          <p14:tracePt t="52406" x="2565400" y="3175000"/>
          <p14:tracePt t="52440" x="2565400" y="3181350"/>
          <p14:tracePt t="52457" x="2571750" y="3181350"/>
          <p14:tracePt t="52709" x="2616200" y="3181350"/>
          <p14:tracePt t="52716" x="2692400" y="3187700"/>
          <p14:tracePt t="52724" x="2781300" y="3187700"/>
          <p14:tracePt t="52741" x="2959100" y="3200400"/>
          <p14:tracePt t="52757" x="3175000" y="3200400"/>
          <p14:tracePt t="52774" x="3270250" y="3206750"/>
          <p14:tracePt t="52790" x="3359150" y="3206750"/>
          <p14:tracePt t="52806" x="3460750" y="3232150"/>
          <p14:tracePt t="52823" x="3505200" y="3238500"/>
          <p14:tracePt t="52840" x="3536950" y="3244850"/>
          <p14:tracePt t="52856" x="3549650" y="3251200"/>
          <p14:tracePt t="52873" x="3556000" y="3251200"/>
          <p14:tracePt t="52890" x="3562350" y="3251200"/>
          <p14:tracePt t="53094" x="3594100" y="3257550"/>
          <p14:tracePt t="53101" x="3619500" y="3263900"/>
          <p14:tracePt t="53109" x="3651250" y="3282950"/>
          <p14:tracePt t="53123" x="3695700" y="3295650"/>
          <p14:tracePt t="53140" x="3740150" y="3302000"/>
          <p14:tracePt t="53157" x="3784600" y="3308350"/>
          <p14:tracePt t="53173" x="3816350" y="3321050"/>
          <p14:tracePt t="53189" x="3854450" y="3333750"/>
          <p14:tracePt t="53206" x="3917950" y="3340100"/>
          <p14:tracePt t="53223" x="3956050" y="3346450"/>
          <p14:tracePt t="53241" x="4006850" y="3359150"/>
          <p14:tracePt t="53256" x="4083050" y="3359150"/>
          <p14:tracePt t="53273" x="4133850" y="3340100"/>
          <p14:tracePt t="53290" x="4197350" y="3327400"/>
          <p14:tracePt t="53306" x="4235450" y="3321050"/>
          <p14:tracePt t="53323" x="4279900" y="3321050"/>
          <p14:tracePt t="53339" x="4330700" y="3321050"/>
          <p14:tracePt t="53356" x="4362450" y="3321050"/>
          <p14:tracePt t="53374" x="4387850" y="3321050"/>
          <p14:tracePt t="53389" x="4394200" y="3321050"/>
          <p14:tracePt t="53406" x="4400550" y="3321050"/>
          <p14:tracePt t="53423" x="4406900" y="3321050"/>
          <p14:tracePt t="53439" x="4413250" y="3321050"/>
          <p14:tracePt t="53456" x="4419600" y="3321050"/>
          <p14:tracePt t="53473" x="4425950" y="3321050"/>
          <p14:tracePt t="53489" x="4432300" y="3321050"/>
          <p14:tracePt t="53506" x="4432300" y="3314700"/>
          <p14:tracePt t="58948" x="4432300" y="3384550"/>
          <p14:tracePt t="58955" x="4445000" y="3543300"/>
          <p14:tracePt t="58970" x="4495800" y="3987800"/>
          <p14:tracePt t="58988" x="4521200" y="4311650"/>
          <p14:tracePt t="59004" x="4552950" y="4648200"/>
          <p14:tracePt t="59019" x="4565650" y="4838700"/>
          <p14:tracePt t="59036" x="4578350" y="4965700"/>
          <p14:tracePt t="59053" x="4591050" y="5137150"/>
          <p14:tracePt t="59069" x="4610100" y="5245100"/>
          <p14:tracePt t="59086" x="4622800" y="5327650"/>
          <p14:tracePt t="59102" x="4641850" y="5391150"/>
          <p14:tracePt t="59120" x="4648200" y="5416550"/>
          <p14:tracePt t="59137" x="4660900" y="5473700"/>
          <p14:tracePt t="59152" x="4660900" y="5524500"/>
          <p14:tracePt t="59170" x="4667250" y="5575300"/>
          <p14:tracePt t="59185" x="4673600" y="5651500"/>
          <p14:tracePt t="59202" x="4679950" y="5676900"/>
          <p14:tracePt t="59221" x="4679950" y="5695950"/>
          <p14:tracePt t="59236" x="4679950" y="5708650"/>
          <p14:tracePt t="59252" x="4686300" y="5715000"/>
          <p14:tracePt t="59270" x="4692650" y="5727700"/>
          <p14:tracePt t="59286" x="4699000" y="5740400"/>
          <p14:tracePt t="59302" x="4699000" y="5746750"/>
          <p14:tracePt t="59320" x="4718050" y="5753100"/>
          <p14:tracePt t="59335" x="4724400" y="5759450"/>
          <p14:tracePt t="59352" x="4737100" y="5759450"/>
          <p14:tracePt t="59369" x="4756150" y="5759450"/>
          <p14:tracePt t="59386" x="4781550" y="5759450"/>
          <p14:tracePt t="59404" x="4813300" y="5753100"/>
          <p14:tracePt t="59419" x="4826000" y="5753100"/>
          <p14:tracePt t="59438" x="4851400" y="5746750"/>
          <p14:tracePt t="59452" x="4883150" y="5734050"/>
          <p14:tracePt t="59469" x="4895850" y="5734050"/>
          <p14:tracePt t="59486" x="4902200" y="5734050"/>
          <p14:tracePt t="59502" x="4914900" y="5734050"/>
          <p14:tracePt t="59519" x="4921250" y="5734050"/>
          <p14:tracePt t="59537" x="4927600" y="5734050"/>
          <p14:tracePt t="59569" x="4933950" y="5727700"/>
          <p14:tracePt t="59585" x="4953000" y="5721350"/>
          <p14:tracePt t="59602" x="4965700" y="5715000"/>
          <p14:tracePt t="59619" x="5003800" y="5708650"/>
          <p14:tracePt t="59636" x="5105400" y="5670550"/>
          <p14:tracePt t="59652" x="5213350" y="5632450"/>
          <p14:tracePt t="59669" x="5441950" y="5562600"/>
          <p14:tracePt t="59685" x="5575300" y="5492750"/>
          <p14:tracePt t="59702" x="5727700" y="5416550"/>
          <p14:tracePt t="59719" x="5930900" y="5314950"/>
          <p14:tracePt t="59736" x="6007100" y="5276850"/>
          <p14:tracePt t="59752" x="6057900" y="5257800"/>
          <p14:tracePt t="59769" x="6115050" y="5251450"/>
          <p14:tracePt t="59785" x="6146800" y="5251450"/>
          <p14:tracePt t="59803" x="6184900" y="5257800"/>
          <p14:tracePt t="59819" x="6203950" y="5264150"/>
          <p14:tracePt t="59852" x="6216650" y="5276850"/>
          <p14:tracePt t="59869" x="6216650" y="5283200"/>
          <p14:tracePt t="59902" x="6216650" y="5289550"/>
          <p14:tracePt t="59919" x="6210300" y="5295900"/>
          <p14:tracePt t="59936" x="6184900" y="5308600"/>
          <p14:tracePt t="59953" x="6146800" y="5327650"/>
          <p14:tracePt t="59958" x="6127750" y="5346700"/>
          <p14:tracePt t="59969" x="6096000" y="5359400"/>
          <p14:tracePt t="59985" x="6000750" y="5397500"/>
          <p14:tracePt t="60002" x="5905500" y="5422900"/>
          <p14:tracePt t="60019" x="5746750" y="5454650"/>
          <p14:tracePt t="60035" x="5524500" y="5492750"/>
          <p14:tracePt t="60052" x="5384800" y="5505450"/>
          <p14:tracePt t="60069" x="5187950" y="5511800"/>
          <p14:tracePt t="60085" x="5086350" y="5511800"/>
          <p14:tracePt t="60102" x="5003800" y="5492750"/>
          <p14:tracePt t="60118" x="4914900" y="5480050"/>
          <p14:tracePt t="60136" x="4864100" y="5473700"/>
          <p14:tracePt t="60154" x="4826000" y="5461000"/>
          <p14:tracePt t="60169" x="4813300" y="5454650"/>
          <p14:tracePt t="60185" x="4800600" y="5448300"/>
          <p14:tracePt t="60202" x="4794250" y="5441950"/>
          <p14:tracePt t="60219" x="4787900" y="5435600"/>
          <p14:tracePt t="60235" x="4787900" y="5429250"/>
          <p14:tracePt t="60252" x="4806950" y="5416550"/>
          <p14:tracePt t="60269" x="4838700" y="5397500"/>
          <p14:tracePt t="60286" x="4921250" y="5410200"/>
          <p14:tracePt t="60301" x="5003800" y="5441950"/>
          <p14:tracePt t="60319" x="5130800" y="5499100"/>
          <p14:tracePt t="60335" x="5359400" y="5645150"/>
          <p14:tracePt t="60351" x="5511800" y="5734050"/>
          <p14:tracePt t="60369" x="5638800" y="5791200"/>
          <p14:tracePt t="60385" x="5822950" y="5848350"/>
          <p14:tracePt t="60402" x="5956300" y="5873750"/>
          <p14:tracePt t="60420" x="6115050" y="5892800"/>
          <p14:tracePt t="60435" x="6210300" y="5899150"/>
          <p14:tracePt t="60452" x="6292850" y="5911850"/>
          <p14:tracePt t="60469" x="6413500" y="5943600"/>
          <p14:tracePt t="60485" x="6464300" y="5956300"/>
          <p14:tracePt t="60501" x="6502400" y="5981700"/>
          <p14:tracePt t="60518" x="6546850" y="6007100"/>
          <p14:tracePt t="60535" x="6572250" y="6026150"/>
          <p14:tracePt t="60553" x="6597650" y="6051550"/>
          <p14:tracePt t="60568" x="6610350" y="6051550"/>
          <p14:tracePt t="60585" x="6610350" y="6057900"/>
          <p14:tracePt t="60601" x="6616700" y="6064250"/>
          <p14:tracePt t="60618" x="6623050" y="6070600"/>
          <p14:tracePt t="60635" x="6623050" y="6076950"/>
          <p14:tracePt t="60668" x="6623050" y="6083300"/>
          <p14:tracePt t="60686" x="6623050" y="6089650"/>
          <p14:tracePt t="62951" x="6565900" y="6064250"/>
          <p14:tracePt t="62959" x="6457950" y="6019800"/>
          <p14:tracePt t="62968" x="6343650" y="5988050"/>
          <p14:tracePt t="62986" x="5810250" y="5842000"/>
          <p14:tracePt t="63001" x="5505450" y="5715000"/>
          <p14:tracePt t="63017" x="5213350" y="5568950"/>
          <p14:tracePt t="63035" x="4870450" y="5410200"/>
          <p14:tracePt t="63050" x="4711700" y="5327650"/>
          <p14:tracePt t="63067" x="4622800" y="5283200"/>
          <p14:tracePt t="63084" x="4533900" y="5283200"/>
          <p14:tracePt t="63100" x="4508500" y="5276850"/>
          <p14:tracePt t="63117" x="4495800" y="5276850"/>
          <p14:tracePt t="63135" x="4489450" y="5276850"/>
          <p14:tracePt t="63169" x="4483100" y="5276850"/>
          <p14:tracePt t="63175" x="4483100" y="5289550"/>
          <p14:tracePt t="63183" x="4476750" y="5302250"/>
          <p14:tracePt t="63200" x="4451350" y="5353050"/>
          <p14:tracePt t="63217" x="4419600" y="5429250"/>
          <p14:tracePt t="63233" x="4387850" y="5486400"/>
          <p14:tracePt t="63250" x="4356100" y="5549900"/>
          <p14:tracePt t="63266" x="4298950" y="5638800"/>
          <p14:tracePt t="63283" x="4267200" y="5689600"/>
          <p14:tracePt t="63301" x="4248150" y="5715000"/>
          <p14:tracePt t="63316" x="4248150" y="5721350"/>
          <p14:tracePt t="63333" x="4248150" y="5727700"/>
          <p14:tracePt t="63350" x="4254500" y="5753100"/>
          <p14:tracePt t="63366" x="4267200" y="5797550"/>
          <p14:tracePt t="63383" x="4298950" y="5842000"/>
          <p14:tracePt t="63400" x="4368800" y="5962650"/>
          <p14:tracePt t="63416" x="4432300" y="6026150"/>
          <p14:tracePt t="63433" x="4476750" y="6070600"/>
          <p14:tracePt t="63450" x="4540250" y="6108700"/>
          <p14:tracePt t="63466" x="4578350" y="6115050"/>
          <p14:tracePt t="63486" x="4641850" y="6096000"/>
          <p14:tracePt t="63502" x="4679950" y="6051550"/>
          <p14:tracePt t="63520" x="4737100" y="5930900"/>
          <p14:tracePt t="63536" x="4756150" y="5835650"/>
          <p14:tracePt t="63551" x="4762500" y="5765800"/>
          <p14:tracePt t="63567" x="4756150" y="5695950"/>
          <p14:tracePt t="63583" x="4737100" y="5657850"/>
          <p14:tracePt t="63600" x="4705350" y="5626100"/>
          <p14:tracePt t="63616" x="4660900" y="5588000"/>
          <p14:tracePt t="63633" x="4616450" y="5575300"/>
          <p14:tracePt t="63650" x="4565650" y="5568950"/>
          <p14:tracePt t="63666" x="4470400" y="5581650"/>
          <p14:tracePt t="63683" x="4406900" y="5600700"/>
          <p14:tracePt t="63702" x="4324350" y="5645150"/>
          <p14:tracePt t="63716" x="4292600" y="5676900"/>
          <p14:tracePt t="63733" x="4260850" y="5702300"/>
          <p14:tracePt t="63750" x="4241800" y="5740400"/>
          <p14:tracePt t="63766" x="4241800" y="5765800"/>
          <p14:tracePt t="63783" x="4241800" y="5791200"/>
          <p14:tracePt t="63801" x="4273550" y="5861050"/>
          <p14:tracePt t="63816" x="4324350" y="5937250"/>
          <p14:tracePt t="63834" x="4406900" y="6038850"/>
          <p14:tracePt t="63849" x="4464050" y="6089650"/>
          <p14:tracePt t="63866" x="4540250" y="6127750"/>
          <p14:tracePt t="63883" x="4629150" y="6146800"/>
          <p14:tracePt t="63900" x="4673600" y="6140450"/>
          <p14:tracePt t="63916" x="4724400" y="6115050"/>
          <p14:tracePt t="63933" x="4813300" y="5994400"/>
          <p14:tracePt t="63949" x="4838700" y="5886450"/>
          <p14:tracePt t="63968" x="4845050" y="5753100"/>
          <p14:tracePt t="63983" x="4832350" y="5657850"/>
          <p14:tracePt t="63999" x="4794250" y="5568950"/>
          <p14:tracePt t="64016" x="4730750" y="5473700"/>
          <p14:tracePt t="64034" x="4673600" y="5422900"/>
          <p14:tracePt t="64049" x="4622800" y="5384800"/>
          <p14:tracePt t="64066" x="4540250" y="5372100"/>
          <p14:tracePt t="64089" x="4451350" y="5384800"/>
          <p14:tracePt t="64103" x="4387850" y="5429250"/>
          <p14:tracePt t="64119" x="4343400" y="5461000"/>
          <p14:tracePt t="64133" x="4324350" y="5480050"/>
          <p14:tracePt t="64149" x="4311650" y="5492750"/>
          <p14:tracePt t="68524" x="4235450" y="5511800"/>
          <p14:tracePt t="68531" x="4114800" y="5543550"/>
          <p14:tracePt t="68538" x="3987800" y="5562600"/>
          <p14:tracePt t="68546" x="3873500" y="5588000"/>
          <p14:tracePt t="68563" x="3644900" y="5626100"/>
          <p14:tracePt t="68580" x="3181350" y="5759450"/>
          <p14:tracePt t="68597" x="2946400" y="5835650"/>
          <p14:tracePt t="68613" x="2711450" y="5905500"/>
          <p14:tracePt t="68630" x="2463800" y="6000750"/>
          <p14:tracePt t="68646" x="2298700" y="6045200"/>
          <p14:tracePt t="68664" x="2101850" y="6096000"/>
          <p14:tracePt t="68680" x="2000250" y="6102350"/>
          <p14:tracePt t="68696" x="1905000" y="6102350"/>
          <p14:tracePt t="68713" x="1746250" y="6083300"/>
          <p14:tracePt t="68731" x="1644650" y="6038850"/>
          <p14:tracePt t="68748" x="1593850" y="5994400"/>
          <p14:tracePt t="68763" x="1517650" y="5905500"/>
          <p14:tracePt t="68780" x="1492250" y="5854700"/>
          <p14:tracePt t="68796" x="1441450" y="5803900"/>
          <p14:tracePt t="68813" x="1422400" y="5772150"/>
          <p14:tracePt t="68830" x="1403350" y="5734050"/>
          <p14:tracePt t="68846" x="1371600" y="5670550"/>
          <p14:tracePt t="68863" x="1365250" y="5619750"/>
          <p14:tracePt t="68880" x="1365250" y="5562600"/>
          <p14:tracePt t="68897" x="1371600" y="5480050"/>
          <p14:tracePt t="68913" x="1390650" y="5416550"/>
          <p14:tracePt t="68930" x="1416050" y="5327650"/>
          <p14:tracePt t="68947" x="1435100" y="5276850"/>
          <p14:tracePt t="68951" x="1447800" y="5257800"/>
          <p14:tracePt t="68963" x="1454150" y="5238750"/>
          <p14:tracePt t="68979" x="1479550" y="5175250"/>
          <p14:tracePt t="68996" x="1504950" y="5130800"/>
          <p14:tracePt t="69013" x="1530350" y="5080000"/>
          <p14:tracePt t="69030" x="1581150" y="5022850"/>
          <p14:tracePt t="69047" x="1619250" y="4978400"/>
          <p14:tracePt t="69063" x="1689100" y="4902200"/>
          <p14:tracePt t="69079" x="1739900" y="4857750"/>
          <p14:tracePt t="69096" x="1797050" y="4806950"/>
          <p14:tracePt t="69113" x="1847850" y="4775200"/>
          <p14:tracePt t="69130" x="1879600" y="4743450"/>
          <p14:tracePt t="69149" x="1930400" y="4718050"/>
          <p14:tracePt t="69163" x="1962150" y="4705350"/>
          <p14:tracePt t="69179" x="1993900" y="4686300"/>
          <p14:tracePt t="69196" x="2051050" y="4673600"/>
          <p14:tracePt t="69212" x="2076450" y="4667250"/>
          <p14:tracePt t="69229" x="2101850" y="4654550"/>
          <p14:tracePt t="69246" x="2139950" y="4641850"/>
          <p14:tracePt t="69263" x="2165350" y="4641850"/>
          <p14:tracePt t="69283" x="2184400" y="4641850"/>
          <p14:tracePt t="69296" x="2197100" y="4641850"/>
          <p14:tracePt t="69313" x="2216150" y="4641850"/>
          <p14:tracePt t="69330" x="2235200" y="4641850"/>
          <p14:tracePt t="69346" x="2247900" y="4641850"/>
          <p14:tracePt t="69363" x="2260600" y="4641850"/>
          <p14:tracePt t="69379" x="2273300" y="4641850"/>
          <p14:tracePt t="69396" x="2286000" y="4641850"/>
          <p14:tracePt t="69413" x="2298700" y="4648200"/>
          <p14:tracePt t="69429" x="2305050" y="4654550"/>
          <p14:tracePt t="69446" x="2317750" y="4654550"/>
          <p14:tracePt t="69463" x="2324100" y="4654550"/>
          <p14:tracePt t="69479" x="2330450" y="4654550"/>
          <p14:tracePt t="69496" x="2336800" y="4654550"/>
          <p14:tracePt t="69597" x="2343150" y="4654550"/>
          <p14:tracePt t="69604" x="2343150" y="4660900"/>
          <p14:tracePt t="69613" x="2349500" y="4660900"/>
          <p14:tracePt t="69633" x="2355850" y="4673600"/>
          <p14:tracePt t="69647" x="2368550" y="4673600"/>
          <p14:tracePt t="69663" x="2374900" y="4673600"/>
          <p14:tracePt t="69679" x="2400300" y="4679950"/>
          <p14:tracePt t="69696" x="2413000" y="4679950"/>
          <p14:tracePt t="69712" x="2419350" y="4679950"/>
          <p14:tracePt t="69729" x="2444750" y="4679950"/>
          <p14:tracePt t="69746" x="2457450" y="4679950"/>
          <p14:tracePt t="69763" x="2463800" y="4679950"/>
          <p14:tracePt t="69779" x="2476500" y="4686300"/>
          <p14:tracePt t="69795" x="2482850" y="4692650"/>
          <p14:tracePt t="69815" x="2495550" y="4692650"/>
          <p14:tracePt t="69829" x="2495550" y="4699000"/>
          <p14:tracePt t="69846" x="2501900" y="4705350"/>
          <p14:tracePt t="69862" x="2501900" y="4711700"/>
          <p14:tracePt t="69896" x="2501900" y="4743450"/>
          <p14:tracePt t="69912" x="2501900" y="4800600"/>
          <p14:tracePt t="69929" x="2501900" y="4832350"/>
          <p14:tracePt t="69947" x="2489200" y="4883150"/>
          <p14:tracePt t="69963" x="2470150" y="4921250"/>
          <p14:tracePt t="69967" x="2470150" y="4933950"/>
          <p14:tracePt t="69979" x="2463800" y="4933950"/>
          <p14:tracePt t="69995" x="2451100" y="4946650"/>
          <p14:tracePt t="70012" x="2444750" y="4959350"/>
          <p14:tracePt t="70029" x="2432050" y="4965700"/>
          <p14:tracePt t="70045" x="2413000" y="4972050"/>
          <p14:tracePt t="70062" x="2393950" y="4972050"/>
          <p14:tracePt t="70080" x="2362200" y="4959350"/>
          <p14:tracePt t="70095" x="2330450" y="4940300"/>
          <p14:tracePt t="70112" x="2292350" y="4908550"/>
          <p14:tracePt t="70129" x="2254250" y="4838700"/>
          <p14:tracePt t="70145" x="2235200" y="4787900"/>
          <p14:tracePt t="70162" x="2222500" y="4730750"/>
          <p14:tracePt t="70178" x="2222500" y="4635500"/>
          <p14:tracePt t="70195" x="2228850" y="4584700"/>
          <p14:tracePt t="70213" x="2241550" y="4521200"/>
          <p14:tracePt t="70229" x="2254250" y="4489450"/>
          <p14:tracePt t="70245" x="2279650" y="4451350"/>
          <p14:tracePt t="70262" x="2305050" y="4419600"/>
          <p14:tracePt t="70279" x="2330450" y="4400550"/>
          <p14:tracePt t="70296" x="2349500" y="4381500"/>
          <p14:tracePt t="70312" x="2381250" y="4362450"/>
          <p14:tracePt t="70329" x="2393950" y="4362450"/>
          <p14:tracePt t="70345" x="2413000" y="4362450"/>
          <p14:tracePt t="70362" x="2425700" y="4362450"/>
          <p14:tracePt t="70379" x="2438400" y="4362450"/>
          <p14:tracePt t="70395" x="2463800" y="4362450"/>
          <p14:tracePt t="70412" x="2482850" y="4362450"/>
          <p14:tracePt t="70429" x="2489200" y="4368800"/>
          <p14:tracePt t="70445" x="2501900" y="4375150"/>
          <p14:tracePt t="70462" x="2514600" y="4381500"/>
          <p14:tracePt t="70465" x="2514600" y="4387850"/>
          <p14:tracePt t="70479" x="2514600" y="4394200"/>
          <p14:tracePt t="70495" x="2520950" y="4400550"/>
          <p14:tracePt t="70512" x="2520950" y="4406900"/>
          <p14:tracePt t="70529" x="2520950" y="4419600"/>
          <p14:tracePt t="70545" x="2520950" y="4438650"/>
          <p14:tracePt t="70562" x="2520950" y="4445000"/>
          <p14:tracePt t="70579" x="2520950" y="4476750"/>
          <p14:tracePt t="70595" x="2520950" y="4495800"/>
          <p14:tracePt t="70613" x="2520950" y="4527550"/>
          <p14:tracePt t="70628" x="2520950" y="4546600"/>
          <p14:tracePt t="70645" x="2527300" y="4572000"/>
          <p14:tracePt t="70661" x="2527300" y="4603750"/>
          <p14:tracePt t="70678" x="2533650" y="4616450"/>
          <p14:tracePt t="70695" x="2533650" y="4641850"/>
          <p14:tracePt t="70712" x="2533650" y="4667250"/>
          <p14:tracePt t="70728" x="2533650" y="4679950"/>
          <p14:tracePt t="70745" x="2533650" y="4705350"/>
          <p14:tracePt t="70764" x="2533650" y="4730750"/>
          <p14:tracePt t="70782" x="2533650" y="4756150"/>
          <p14:tracePt t="70796" x="2527300" y="4781550"/>
          <p14:tracePt t="70812" x="2508250" y="4819650"/>
          <p14:tracePt t="70828" x="2470150" y="4851400"/>
          <p14:tracePt t="70845" x="2406650" y="4889500"/>
          <p14:tracePt t="70861" x="2368550" y="4895850"/>
          <p14:tracePt t="70879" x="2305050" y="4895850"/>
          <p14:tracePt t="70895" x="2266950" y="4895850"/>
          <p14:tracePt t="70911" x="2235200" y="4895850"/>
          <p14:tracePt t="70928" x="2190750" y="4876800"/>
          <p14:tracePt t="70945" x="2178050" y="4870450"/>
          <p14:tracePt t="70961" x="2171700" y="4851400"/>
          <p14:tracePt t="70965" x="2165350" y="4845050"/>
          <p14:tracePt t="70978" x="2159000" y="4813300"/>
          <p14:tracePt t="70995" x="2159000" y="4775200"/>
          <p14:tracePt t="71015" x="2203450" y="4667250"/>
          <p14:tracePt t="71029" x="2266950" y="4565650"/>
          <p14:tracePt t="71045" x="2349500" y="4483100"/>
          <p14:tracePt t="71061" x="2508250" y="4375150"/>
          <p14:tracePt t="71078" x="2641600" y="4311650"/>
          <p14:tracePt t="71095" x="2781300" y="4267200"/>
          <p14:tracePt t="71111" x="2965450" y="4235450"/>
          <p14:tracePt t="71128" x="3054350" y="4235450"/>
          <p14:tracePt t="71145" x="3168650" y="4260850"/>
          <p14:tracePt t="71161" x="3213100" y="4279900"/>
          <p14:tracePt t="71178" x="3244850" y="4305300"/>
          <p14:tracePt t="71195" x="3295650" y="4330700"/>
          <p14:tracePt t="71211" x="3321050" y="4356100"/>
          <p14:tracePt t="71228" x="3346450" y="4394200"/>
          <p14:tracePt t="71244" x="3384550" y="4445000"/>
          <p14:tracePt t="71261" x="3403600" y="4476750"/>
          <p14:tracePt t="71278" x="3435350" y="4533900"/>
          <p14:tracePt t="71295" x="3448050" y="4559300"/>
          <p14:tracePt t="71311" x="3460750" y="4578350"/>
          <p14:tracePt t="71328" x="3479800" y="4597400"/>
          <p14:tracePt t="71345" x="3479800" y="4610100"/>
          <p14:tracePt t="71361" x="3486150" y="4622800"/>
          <p14:tracePt t="71378" x="3498850" y="4635500"/>
          <p14:tracePt t="71395" x="3498850" y="4641850"/>
          <p14:tracePt t="71411" x="3505200" y="4660900"/>
          <p14:tracePt t="71428" x="3511550" y="4667250"/>
          <p14:tracePt t="71445" x="3511550" y="4673600"/>
          <p14:tracePt t="71461" x="3524250" y="4699000"/>
          <p14:tracePt t="71478" x="3530600" y="4711700"/>
          <p14:tracePt t="71495" x="3543300" y="4749800"/>
          <p14:tracePt t="71511" x="3562350" y="4813300"/>
          <p14:tracePt t="71528" x="3575050" y="4851400"/>
          <p14:tracePt t="71545" x="3594100" y="4902200"/>
          <p14:tracePt t="71561" x="3606800" y="4921250"/>
          <p14:tracePt t="71578" x="3606800" y="4933950"/>
          <p14:tracePt t="71594" x="3625850" y="4965700"/>
          <p14:tracePt t="71611" x="3632200" y="4984750"/>
          <p14:tracePt t="71629" x="3644900" y="5022850"/>
          <p14:tracePt t="71644" x="3657600" y="5048250"/>
          <p14:tracePt t="71661" x="3663950" y="5073650"/>
          <p14:tracePt t="71677" x="3676650" y="5137150"/>
          <p14:tracePt t="71694" x="3683000" y="5175250"/>
          <p14:tracePt t="71711" x="3689350" y="5219700"/>
          <p14:tracePt t="71728" x="3695700" y="5270500"/>
          <p14:tracePt t="71744" x="3702050" y="5295900"/>
          <p14:tracePt t="71761" x="3708400" y="5314950"/>
          <p14:tracePt t="71777" x="3708400" y="5340350"/>
          <p14:tracePt t="71794" x="3708400" y="5359400"/>
          <p14:tracePt t="71811" x="3708400" y="5391150"/>
          <p14:tracePt t="71828" x="3708400" y="5410200"/>
          <p14:tracePt t="71844" x="3708400" y="5429250"/>
          <p14:tracePt t="71861" x="3708400" y="5473700"/>
          <p14:tracePt t="71877" x="3702050" y="5499100"/>
          <p14:tracePt t="71895" x="3689350" y="5537200"/>
          <p14:tracePt t="71911" x="3683000" y="5562600"/>
          <p14:tracePt t="71928" x="3676650" y="5581650"/>
          <p14:tracePt t="71944" x="3657600" y="5613400"/>
          <p14:tracePt t="71961" x="3651250" y="5619750"/>
          <p14:tracePt t="71978" x="3644900" y="5632450"/>
          <p14:tracePt t="71994" x="3625850" y="5657850"/>
          <p14:tracePt t="72011" x="3625850" y="5670550"/>
          <p14:tracePt t="72029" x="3606800" y="5695950"/>
          <p14:tracePt t="72044" x="3594100" y="5715000"/>
          <p14:tracePt t="72061" x="3587750" y="5734050"/>
          <p14:tracePt t="72078" x="3575050" y="5759450"/>
          <p14:tracePt t="72094" x="3562350" y="5778500"/>
          <p14:tracePt t="72111" x="3556000" y="5797550"/>
          <p14:tracePt t="72127" x="3536950" y="5816600"/>
          <p14:tracePt t="72144" x="3517900" y="5835650"/>
          <p14:tracePt t="72162" x="3498850" y="5854700"/>
          <p14:tracePt t="72177" x="3486150" y="5867400"/>
          <p14:tracePt t="72194" x="3467100" y="5873750"/>
          <p14:tracePt t="72211" x="3441700" y="5886450"/>
          <p14:tracePt t="72228" x="3429000" y="5892800"/>
          <p14:tracePt t="72244" x="3416300" y="5899150"/>
          <p14:tracePt t="72261" x="3397250" y="5905500"/>
          <p14:tracePt t="72277" x="3384550" y="5911850"/>
          <p14:tracePt t="72295" x="3359150" y="5911850"/>
          <p14:tracePt t="72311" x="3346450" y="5911850"/>
          <p14:tracePt t="72328" x="3333750" y="5911850"/>
          <p14:tracePt t="72344" x="3308350" y="5911850"/>
          <p14:tracePt t="72360" x="3295650" y="5911850"/>
          <p14:tracePt t="72377" x="3282950" y="5911850"/>
          <p14:tracePt t="72394" x="3270250" y="5911850"/>
          <p14:tracePt t="72410" x="3263900" y="5911850"/>
          <p14:tracePt t="72430" x="3257550" y="5911850"/>
          <p14:tracePt t="72444" x="3251200" y="5911850"/>
          <p14:tracePt t="72747" x="3225800" y="5918200"/>
          <p14:tracePt t="72754" x="3194050" y="5918200"/>
          <p14:tracePt t="72762" x="3168650" y="5918200"/>
          <p14:tracePt t="72778" x="3111500" y="5918200"/>
          <p14:tracePt t="72794" x="3035300" y="5918200"/>
          <p14:tracePt t="72810" x="2978150" y="5905500"/>
          <p14:tracePt t="72828" x="2914650" y="5892800"/>
          <p14:tracePt t="72844" x="2876550" y="5880100"/>
          <p14:tracePt t="72860" x="2851150" y="5867400"/>
          <p14:tracePt t="72877" x="2813050" y="5842000"/>
          <p14:tracePt t="72894" x="2787650" y="5822950"/>
          <p14:tracePt t="72911" x="2768600" y="5810250"/>
          <p14:tracePt t="72927" x="2736850" y="5784850"/>
          <p14:tracePt t="72944" x="2711450" y="5765800"/>
          <p14:tracePt t="72947" x="2705100" y="5759450"/>
          <p14:tracePt t="72962" x="2679700" y="5740400"/>
          <p14:tracePt t="72977" x="2660650" y="5727700"/>
          <p14:tracePt t="72994" x="2641600" y="5708650"/>
          <p14:tracePt t="73011" x="2635250" y="5702300"/>
          <p14:tracePt t="73027" x="2622550" y="5695950"/>
          <p14:tracePt t="73044" x="2616200" y="5695950"/>
          <p14:tracePt t="73060" x="2603500" y="5683250"/>
          <p14:tracePt t="73077" x="2603500" y="5676900"/>
          <p14:tracePt t="73095" x="2590800" y="5670550"/>
          <p14:tracePt t="73111" x="2584450" y="5664200"/>
          <p14:tracePt t="73127" x="2584450" y="5657850"/>
          <p14:tracePt t="73144" x="2571750" y="5657850"/>
          <p14:tracePt t="73177" x="2565400" y="5651500"/>
          <p14:tracePt t="73193" x="2565400" y="5645150"/>
          <p14:tracePt t="73211" x="2559050" y="5638800"/>
          <p14:tracePt t="73228" x="2552700" y="5632450"/>
          <p14:tracePt t="73243" x="2546350" y="5632450"/>
          <p14:tracePt t="73260" x="2540000" y="5632450"/>
          <p14:tracePt t="73276" x="2533650" y="5632450"/>
          <p14:tracePt t="73311" x="2527300" y="5626100"/>
          <p14:tracePt t="73327" x="2520950" y="5619750"/>
          <p14:tracePt t="73343" x="2508250" y="5619750"/>
          <p14:tracePt t="73361" x="2495550" y="5607050"/>
          <p14:tracePt t="73376" x="2489200" y="5600700"/>
          <p14:tracePt t="73393" x="2476500" y="5594350"/>
          <p14:tracePt t="73410" x="2470150" y="5588000"/>
          <p14:tracePt t="73427" x="2463800" y="5588000"/>
          <p14:tracePt t="73443" x="2457450" y="5588000"/>
        </p14:tracePtLst>
      </p14:laserTrace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254172"/>
            <a:ext cx="12025336" cy="602041"/>
          </a:xfrm>
        </p:spPr>
        <p:txBody>
          <a:bodyPr/>
          <a:lstStyle/>
          <a:p>
            <a:r>
              <a:rPr lang="de-DE" spc="0" dirty="0">
                <a:solidFill>
                  <a:schemeClr val="tx2"/>
                </a:solidFill>
              </a:rPr>
              <a:t>Regional scale </a:t>
            </a:r>
            <a:r>
              <a:rPr lang="de-DE" spc="0" dirty="0" err="1">
                <a:solidFill>
                  <a:schemeClr val="tx2"/>
                </a:solidFill>
              </a:rPr>
              <a:t>crop</a:t>
            </a:r>
            <a:r>
              <a:rPr lang="de-DE" spc="0" dirty="0">
                <a:solidFill>
                  <a:schemeClr val="tx2"/>
                </a:solidFill>
              </a:rPr>
              <a:t> </a:t>
            </a:r>
            <a:r>
              <a:rPr lang="de-DE" spc="0" dirty="0" err="1">
                <a:solidFill>
                  <a:schemeClr val="tx2"/>
                </a:solidFill>
              </a:rPr>
              <a:t>modeling</a:t>
            </a:r>
            <a:r>
              <a:rPr lang="de-DE" spc="0" dirty="0">
                <a:solidFill>
                  <a:schemeClr val="tx2"/>
                </a:solidFill>
              </a:rPr>
              <a:t> – WHY LSM?</a:t>
            </a:r>
            <a:endParaRPr lang="en-GB" spc="0" dirty="0">
              <a:solidFill>
                <a:schemeClr val="tx2"/>
              </a:solidFill>
            </a:endParaRPr>
          </a:p>
        </p:txBody>
      </p:sp>
      <p:sp>
        <p:nvSpPr>
          <p:cNvPr id="6" name="Slide Number Placeholder 5"/>
          <p:cNvSpPr>
            <a:spLocks noGrp="1"/>
          </p:cNvSpPr>
          <p:nvPr>
            <p:ph type="sldNum" sz="quarter" idx="14"/>
          </p:nvPr>
        </p:nvSpPr>
        <p:spPr>
          <a:xfrm>
            <a:off x="5807968" y="6294234"/>
            <a:ext cx="1006544" cy="165831"/>
          </a:xfrm>
        </p:spPr>
        <p:txBody>
          <a:bodyPr/>
          <a:lstStyle/>
          <a:p>
            <a:r>
              <a:rPr lang="en-US" dirty="0"/>
              <a:t>Page </a:t>
            </a:r>
            <a:fld id="{A52F4D17-1AD6-42D9-B93A-EB002C62F438}" type="slidenum">
              <a:rPr lang="en-US" smtClean="0"/>
              <a:pPr/>
              <a:t>12</a:t>
            </a:fld>
            <a:endParaRPr lang="en-US" noProof="0" dirty="0"/>
          </a:p>
        </p:txBody>
      </p:sp>
      <p:sp>
        <p:nvSpPr>
          <p:cNvPr id="10" name="Rectangle 9"/>
          <p:cNvSpPr/>
          <p:nvPr/>
        </p:nvSpPr>
        <p:spPr>
          <a:xfrm>
            <a:off x="5519936" y="6553385"/>
            <a:ext cx="5400600" cy="307777"/>
          </a:xfrm>
          <a:prstGeom prst="rect">
            <a:avLst/>
          </a:prstGeom>
        </p:spPr>
        <p:txBody>
          <a:bodyPr wrap="square">
            <a:spAutoFit/>
          </a:bodyPr>
          <a:lstStyle/>
          <a:p>
            <a:r>
              <a:rPr lang="de-DE" sz="1400" i="1" dirty="0">
                <a:latin typeface="Verdana" panose="020B0604030504040204" pitchFamily="34" charset="0"/>
                <a:ea typeface="Verdana" panose="020B0604030504040204" pitchFamily="34" charset="0"/>
                <a:cs typeface="Arial" panose="020B0604020202020204" pitchFamily="34" charset="0"/>
              </a:rPr>
              <a:t>Image </a:t>
            </a:r>
            <a:r>
              <a:rPr lang="de-DE" sz="1400" i="1" dirty="0" err="1">
                <a:latin typeface="Verdana" panose="020B0604030504040204" pitchFamily="34" charset="0"/>
                <a:ea typeface="Verdana" panose="020B0604030504040204" pitchFamily="34" charset="0"/>
                <a:cs typeface="Arial" panose="020B0604020202020204" pitchFamily="34" charset="0"/>
              </a:rPr>
              <a:t>source</a:t>
            </a:r>
            <a:r>
              <a:rPr lang="de-DE" sz="1400" i="1" dirty="0">
                <a:latin typeface="Verdana" panose="020B0604030504040204" pitchFamily="34" charset="0"/>
                <a:ea typeface="Verdana" panose="020B0604030504040204" pitchFamily="34" charset="0"/>
                <a:cs typeface="Arial" panose="020B0604020202020204" pitchFamily="34" charset="0"/>
              </a:rPr>
              <a:t>: http://www.cesm.ucar.edu/ </a:t>
            </a:r>
            <a:endParaRPr lang="en-GB" sz="1400" i="1" dirty="0">
              <a:latin typeface="Verdana" panose="020B0604030504040204" pitchFamily="34" charset="0"/>
              <a:ea typeface="Verdana" panose="020B0604030504040204" pitchFamily="34" charset="0"/>
              <a:cs typeface="Arial" panose="020B0604020202020204" pitchFamily="34" charset="0"/>
            </a:endParaRPr>
          </a:p>
        </p:txBody>
      </p:sp>
      <p:sp>
        <p:nvSpPr>
          <p:cNvPr id="5" name="Rectangle 4"/>
          <p:cNvSpPr/>
          <p:nvPr/>
        </p:nvSpPr>
        <p:spPr>
          <a:xfrm>
            <a:off x="407368" y="1844824"/>
            <a:ext cx="4752528" cy="4538102"/>
          </a:xfrm>
          <a:prstGeom prst="rect">
            <a:avLst/>
          </a:prstGeom>
        </p:spPr>
        <p:txBody>
          <a:bodyPr wrap="square">
            <a:spAutoFit/>
          </a:bodyPr>
          <a:lstStyle/>
          <a:p>
            <a:pPr marL="228600" indent="-228600" defTabSz="914400">
              <a:lnSpc>
                <a:spcPct val="114000"/>
              </a:lnSpc>
              <a:spcAft>
                <a:spcPts val="600"/>
              </a:spcAft>
              <a:buFont typeface="Calibri" panose="020F0502020204030204" pitchFamily="34" charset="0"/>
              <a:buChar char="•"/>
            </a:pPr>
            <a:r>
              <a:rPr lang="de-DE" sz="2000" dirty="0"/>
              <a:t>Land </a:t>
            </a:r>
            <a:r>
              <a:rPr lang="de-DE" sz="2000" dirty="0" err="1"/>
              <a:t>atmosphere</a:t>
            </a:r>
            <a:r>
              <a:rPr lang="de-DE" sz="2000" dirty="0"/>
              <a:t> </a:t>
            </a:r>
            <a:r>
              <a:rPr lang="en-AU" sz="2000" dirty="0"/>
              <a:t>interactions and energy fluxes</a:t>
            </a:r>
          </a:p>
          <a:p>
            <a:pPr marL="228600" indent="-228600" defTabSz="914400">
              <a:lnSpc>
                <a:spcPct val="114000"/>
              </a:lnSpc>
              <a:spcAft>
                <a:spcPts val="600"/>
              </a:spcAft>
              <a:buFont typeface="Calibri" panose="020F0502020204030204" pitchFamily="34" charset="0"/>
              <a:buChar char="•"/>
            </a:pPr>
            <a:endParaRPr lang="de-DE" sz="2000" dirty="0"/>
          </a:p>
          <a:p>
            <a:pPr marL="228600" indent="-228600" defTabSz="914400">
              <a:lnSpc>
                <a:spcPct val="114000"/>
              </a:lnSpc>
              <a:spcAft>
                <a:spcPts val="600"/>
              </a:spcAft>
              <a:buFont typeface="Calibri" panose="020F0502020204030204" pitchFamily="34" charset="0"/>
              <a:buChar char="•"/>
            </a:pPr>
            <a:r>
              <a:rPr lang="de-DE" sz="2000" dirty="0"/>
              <a:t>Regional </a:t>
            </a:r>
            <a:r>
              <a:rPr lang="de-DE" sz="2000" dirty="0" err="1"/>
              <a:t>crop</a:t>
            </a:r>
            <a:r>
              <a:rPr lang="de-DE" sz="2000" dirty="0"/>
              <a:t> </a:t>
            </a:r>
            <a:r>
              <a:rPr lang="de-DE" sz="2000" dirty="0" err="1"/>
              <a:t>yields</a:t>
            </a:r>
            <a:r>
              <a:rPr lang="de-DE" sz="2000" dirty="0"/>
              <a:t> </a:t>
            </a:r>
          </a:p>
          <a:p>
            <a:pPr marL="228600" lvl="1" indent="-228600" defTabSz="914400">
              <a:lnSpc>
                <a:spcPct val="114000"/>
              </a:lnSpc>
              <a:spcAft>
                <a:spcPts val="600"/>
              </a:spcAft>
              <a:buFont typeface="Calibri" panose="020F0502020204030204" pitchFamily="34" charset="0"/>
              <a:buChar char="•"/>
            </a:pPr>
            <a:endParaRPr lang="en-AU" sz="2000" dirty="0"/>
          </a:p>
          <a:p>
            <a:pPr marL="228600" lvl="1" indent="-228600" defTabSz="914400">
              <a:lnSpc>
                <a:spcPct val="114000"/>
              </a:lnSpc>
              <a:spcAft>
                <a:spcPts val="600"/>
              </a:spcAft>
              <a:buFont typeface="Calibri" panose="020F0502020204030204" pitchFamily="34" charset="0"/>
              <a:buChar char="•"/>
            </a:pPr>
            <a:r>
              <a:rPr lang="en-AU" sz="2000" dirty="0"/>
              <a:t>Food</a:t>
            </a:r>
            <a:r>
              <a:rPr lang="de-DE" sz="2000" dirty="0"/>
              <a:t> </a:t>
            </a:r>
            <a:r>
              <a:rPr lang="de-DE" sz="2000" dirty="0" err="1"/>
              <a:t>supply</a:t>
            </a:r>
            <a:endParaRPr lang="de-DE" sz="2000" dirty="0"/>
          </a:p>
          <a:p>
            <a:pPr marL="228600" indent="-228600" defTabSz="914400">
              <a:lnSpc>
                <a:spcPct val="114000"/>
              </a:lnSpc>
              <a:spcAft>
                <a:spcPts val="600"/>
              </a:spcAft>
              <a:buFont typeface="Calibri" panose="020F0502020204030204" pitchFamily="34" charset="0"/>
              <a:buChar char="•"/>
            </a:pPr>
            <a:endParaRPr lang="en-AU" sz="2000" dirty="0"/>
          </a:p>
          <a:p>
            <a:pPr marL="228600" indent="-228600" defTabSz="914400">
              <a:lnSpc>
                <a:spcPct val="114000"/>
              </a:lnSpc>
              <a:spcAft>
                <a:spcPts val="600"/>
              </a:spcAft>
              <a:buFont typeface="Calibri" panose="020F0502020204030204" pitchFamily="34" charset="0"/>
              <a:buChar char="•"/>
            </a:pPr>
            <a:r>
              <a:rPr lang="en-AU" sz="2000" dirty="0"/>
              <a:t>Influence of human management and land use changes</a:t>
            </a:r>
          </a:p>
          <a:p>
            <a:pPr marL="228600" indent="-228600" defTabSz="914400">
              <a:lnSpc>
                <a:spcPct val="114000"/>
              </a:lnSpc>
              <a:spcAft>
                <a:spcPts val="600"/>
              </a:spcAft>
              <a:buFont typeface="Calibri" panose="020F0502020204030204" pitchFamily="34" charset="0"/>
              <a:buChar char="•"/>
            </a:pPr>
            <a:endParaRPr lang="en-AU" sz="2000" dirty="0"/>
          </a:p>
          <a:p>
            <a:pPr marL="228600" indent="-228600" defTabSz="914400">
              <a:lnSpc>
                <a:spcPct val="114000"/>
              </a:lnSpc>
              <a:spcAft>
                <a:spcPts val="600"/>
              </a:spcAft>
              <a:buFont typeface="Calibri" panose="020F0502020204030204" pitchFamily="34" charset="0"/>
              <a:buChar char="•"/>
            </a:pPr>
            <a:r>
              <a:rPr lang="en-AU" sz="2000" dirty="0"/>
              <a:t>Carbon and nitrogen cycles</a:t>
            </a:r>
          </a:p>
        </p:txBody>
      </p:sp>
      <p:pic>
        <p:nvPicPr>
          <p:cNvPr id="8" name="Grafik 7">
            <a:extLst>
              <a:ext uri="{FF2B5EF4-FFF2-40B4-BE49-F238E27FC236}">
                <a16:creationId xmlns:a16="http://schemas.microsoft.com/office/drawing/2014/main" id="{CDF518F2-DA3B-6055-D58D-44C2EDD238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8599" y="1772817"/>
            <a:ext cx="7173401" cy="5085184"/>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4278574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3359" y="1522006"/>
            <a:ext cx="4978161" cy="1825833"/>
          </a:xfrm>
          <a:solidFill>
            <a:schemeClr val="bg1"/>
          </a:solidFill>
        </p:spPr>
        <p:txBody>
          <a:bodyPr/>
          <a:lstStyle/>
          <a:p>
            <a:pPr marL="0" indent="0">
              <a:lnSpc>
                <a:spcPct val="100000"/>
              </a:lnSpc>
              <a:buNone/>
            </a:pPr>
            <a:r>
              <a:rPr lang="de-DE" b="1" dirty="0">
                <a:latin typeface="Verdana" panose="020B0604030504040204" pitchFamily="34" charset="0"/>
                <a:ea typeface="Verdana" panose="020B0604030504040204" pitchFamily="34" charset="0"/>
              </a:rPr>
              <a:t>Phase 1: </a:t>
            </a:r>
            <a:r>
              <a:rPr lang="de-DE" b="1" dirty="0" err="1">
                <a:latin typeface="Verdana" panose="020B0604030504040204" pitchFamily="34" charset="0"/>
                <a:ea typeface="Verdana" panose="020B0604030504040204" pitchFamily="34" charset="0"/>
              </a:rPr>
              <a:t>Planting</a:t>
            </a:r>
            <a:r>
              <a:rPr lang="de-DE" b="1" dirty="0">
                <a:latin typeface="Verdana" panose="020B0604030504040204" pitchFamily="34" charset="0"/>
                <a:ea typeface="Verdana" panose="020B0604030504040204" pitchFamily="34" charset="0"/>
              </a:rPr>
              <a:t> </a:t>
            </a:r>
          </a:p>
          <a:p>
            <a:pPr marL="228600" indent="-228600"/>
            <a:r>
              <a:rPr lang="en-AU" sz="2000" dirty="0"/>
              <a:t>Temperature thresholds - 10 consecutive days to be met within planting window </a:t>
            </a:r>
          </a:p>
          <a:p>
            <a:pPr marL="228600" indent="-228600"/>
            <a:endParaRPr lang="en-AU" sz="2000" dirty="0"/>
          </a:p>
          <a:p>
            <a:pPr marL="228600" indent="-228600"/>
            <a:r>
              <a:rPr lang="en-AU" sz="2000" dirty="0"/>
              <a:t>e.g. </a:t>
            </a:r>
            <a:r>
              <a:rPr lang="de-DE" sz="2000" dirty="0"/>
              <a:t>spring </a:t>
            </a:r>
            <a:r>
              <a:rPr lang="de-DE" sz="2000" dirty="0" err="1"/>
              <a:t>wheat</a:t>
            </a:r>
            <a:r>
              <a:rPr lang="de-DE" sz="2000" dirty="0"/>
              <a:t>: </a:t>
            </a:r>
            <a:r>
              <a:rPr lang="de-DE" sz="2000" dirty="0" err="1"/>
              <a:t>Tmin,p</a:t>
            </a:r>
            <a:r>
              <a:rPr lang="de-DE" sz="2000" dirty="0"/>
              <a:t> = 0°C , Tp = 7°C</a:t>
            </a:r>
            <a:endParaRPr lang="en-GB" sz="2000" dirty="0"/>
          </a:p>
          <a:p>
            <a:pPr marL="257165" indent="-257165">
              <a:lnSpc>
                <a:spcPct val="100000"/>
              </a:lnSpc>
              <a:buFont typeface="Wingdings" panose="05000000000000000000" pitchFamily="2" charset="2"/>
              <a:buChar char="v"/>
            </a:pPr>
            <a:endParaRPr lang="en-AU" dirty="0">
              <a:latin typeface="Verdana" panose="020B0604030504040204" pitchFamily="34" charset="0"/>
              <a:ea typeface="Verdana" panose="020B0604030504040204" pitchFamily="34" charset="0"/>
            </a:endParaRPr>
          </a:p>
        </p:txBody>
      </p:sp>
      <p:sp>
        <p:nvSpPr>
          <p:cNvPr id="6" name="Slide Number Placeholder 5"/>
          <p:cNvSpPr>
            <a:spLocks noGrp="1"/>
          </p:cNvSpPr>
          <p:nvPr>
            <p:ph type="sldNum" sz="quarter" idx="14"/>
          </p:nvPr>
        </p:nvSpPr>
        <p:spPr>
          <a:xfrm>
            <a:off x="5895712" y="6453337"/>
            <a:ext cx="1006544" cy="165831"/>
          </a:xfrm>
        </p:spPr>
        <p:txBody>
          <a:bodyPr/>
          <a:lstStyle/>
          <a:p>
            <a:r>
              <a:rPr lang="en-US" dirty="0"/>
              <a:t>Page </a:t>
            </a:r>
            <a:fld id="{A52F4D17-1AD6-42D9-B93A-EB002C62F438}" type="slidenum">
              <a:rPr lang="en-US" smtClean="0"/>
              <a:pPr/>
              <a:t>13</a:t>
            </a:fld>
            <a:endParaRPr lang="en-US" noProof="0" dirty="0"/>
          </a:p>
        </p:txBody>
      </p:sp>
      <p:sp>
        <p:nvSpPr>
          <p:cNvPr id="12" name="Title 1"/>
          <p:cNvSpPr>
            <a:spLocks noGrp="1"/>
          </p:cNvSpPr>
          <p:nvPr>
            <p:ph type="title"/>
          </p:nvPr>
        </p:nvSpPr>
        <p:spPr>
          <a:xfrm>
            <a:off x="407368" y="309562"/>
            <a:ext cx="8425562" cy="1126758"/>
          </a:xfrm>
        </p:spPr>
        <p:txBody>
          <a:bodyPr/>
          <a:lstStyle/>
          <a:p>
            <a:r>
              <a:rPr lang="en-US" spc="0" dirty="0" err="1">
                <a:solidFill>
                  <a:schemeClr val="tx2"/>
                </a:solidFill>
              </a:rPr>
              <a:t>Eclm</a:t>
            </a:r>
            <a:r>
              <a:rPr lang="en-US" spc="0" dirty="0">
                <a:solidFill>
                  <a:schemeClr val="tx2"/>
                </a:solidFill>
              </a:rPr>
              <a:t> phenology</a:t>
            </a:r>
            <a:endParaRPr lang="en-GB" spc="0" dirty="0">
              <a:solidFill>
                <a:schemeClr val="tx2"/>
              </a:solidFill>
            </a:endParaRPr>
          </a:p>
        </p:txBody>
      </p:sp>
      <p:sp>
        <p:nvSpPr>
          <p:cNvPr id="15" name="Rectangle 7"/>
          <p:cNvSpPr/>
          <p:nvPr/>
        </p:nvSpPr>
        <p:spPr>
          <a:xfrm>
            <a:off x="9236624" y="2635385"/>
            <a:ext cx="2142025" cy="867289"/>
          </a:xfrm>
          <a:prstGeom prst="rect">
            <a:avLst/>
          </a:prstGeom>
          <a:ln>
            <a:solidFill>
              <a:schemeClr val="accent1"/>
            </a:solidFill>
          </a:ln>
        </p:spPr>
        <p:txBody>
          <a:bodyPr wrap="square">
            <a:spAutoFit/>
          </a:bodyPr>
          <a:lstStyle/>
          <a:p>
            <a:pPr algn="ctr">
              <a:lnSpc>
                <a:spcPct val="150000"/>
              </a:lnSpc>
            </a:pPr>
            <a:r>
              <a:rPr lang="de-DE" i="1" dirty="0">
                <a:latin typeface="Verdana" panose="020B0604030504040204" pitchFamily="34" charset="0"/>
                <a:ea typeface="Times New Roman" panose="02020603050405020304" pitchFamily="18" charset="0"/>
                <a:cs typeface="Times New Roman" panose="02020603050405020304" pitchFamily="18" charset="0"/>
              </a:rPr>
              <a:t>T</a:t>
            </a:r>
            <a:r>
              <a:rPr lang="de-DE" i="1" baseline="-25000" dirty="0">
                <a:latin typeface="Verdana" panose="020B0604030504040204" pitchFamily="34" charset="0"/>
                <a:ea typeface="Times New Roman" panose="02020603050405020304" pitchFamily="18" charset="0"/>
                <a:cs typeface="Times New Roman" panose="02020603050405020304" pitchFamily="18" charset="0"/>
              </a:rPr>
              <a:t>10d</a:t>
            </a:r>
            <a:r>
              <a:rPr lang="de-DE" i="1" baseline="-25000" dirty="0">
                <a:latin typeface="Verdana" panose="020B0604030504040204" pitchFamily="34" charset="0"/>
                <a:ea typeface="Times New Roman" panose="02020603050405020304" pitchFamily="18" charset="0"/>
                <a:cs typeface="Arial" panose="020B0604020202020204" pitchFamily="34" charset="0"/>
              </a:rPr>
              <a:t> </a:t>
            </a:r>
            <a:r>
              <a:rPr lang="de-DE" i="1" dirty="0">
                <a:latin typeface="Verdana" panose="020B0604030504040204" pitchFamily="34" charset="0"/>
                <a:ea typeface="Times New Roman" panose="02020603050405020304" pitchFamily="18" charset="0"/>
                <a:cs typeface="Arial" panose="020B0604020202020204" pitchFamily="34" charset="0"/>
              </a:rPr>
              <a:t>&gt; </a:t>
            </a:r>
            <a:r>
              <a:rPr lang="de-DE" i="1" dirty="0" err="1">
                <a:latin typeface="Verdana" panose="020B0604030504040204" pitchFamily="34" charset="0"/>
                <a:ea typeface="Times New Roman" panose="02020603050405020304" pitchFamily="18" charset="0"/>
                <a:cs typeface="Times New Roman" panose="02020603050405020304" pitchFamily="18" charset="0"/>
              </a:rPr>
              <a:t>T</a:t>
            </a:r>
            <a:r>
              <a:rPr lang="de-DE" i="1" baseline="-25000" dirty="0" err="1">
                <a:latin typeface="Verdana" panose="020B0604030504040204" pitchFamily="34" charset="0"/>
                <a:ea typeface="Times New Roman" panose="02020603050405020304" pitchFamily="18" charset="0"/>
                <a:cs typeface="Times New Roman" panose="02020603050405020304" pitchFamily="18" charset="0"/>
              </a:rPr>
              <a:t>p</a:t>
            </a:r>
            <a:endParaRPr lang="en-GB" i="1" dirty="0">
              <a:latin typeface="Verdana" panose="020B0604030504040204" pitchFamily="34" charset="0"/>
              <a:ea typeface="Times New Roman" panose="02020603050405020304" pitchFamily="18" charset="0"/>
              <a:cs typeface="Times New Roman" panose="02020603050405020304" pitchFamily="18" charset="0"/>
            </a:endParaRPr>
          </a:p>
          <a:p>
            <a:pPr algn="ctr">
              <a:lnSpc>
                <a:spcPct val="150000"/>
              </a:lnSpc>
            </a:pPr>
            <a:r>
              <a:rPr lang="de-DE" i="1" dirty="0">
                <a:latin typeface="Verdana" panose="020B0604030504040204" pitchFamily="34" charset="0"/>
                <a:ea typeface="Times New Roman" panose="02020603050405020304" pitchFamily="18" charset="0"/>
                <a:cs typeface="Times New Roman" panose="02020603050405020304" pitchFamily="18" charset="0"/>
              </a:rPr>
              <a:t>T</a:t>
            </a:r>
            <a:r>
              <a:rPr lang="de-DE" i="1" baseline="-25000" dirty="0">
                <a:latin typeface="Verdana" panose="020B0604030504040204" pitchFamily="34" charset="0"/>
                <a:ea typeface="Times New Roman" panose="02020603050405020304" pitchFamily="18" charset="0"/>
                <a:cs typeface="Times New Roman" panose="02020603050405020304" pitchFamily="18" charset="0"/>
              </a:rPr>
              <a:t>min,10d</a:t>
            </a:r>
            <a:r>
              <a:rPr lang="de-DE" i="1" baseline="-25000" dirty="0">
                <a:latin typeface="Verdana" panose="020B0604030504040204" pitchFamily="34" charset="0"/>
                <a:ea typeface="Times New Roman" panose="02020603050405020304" pitchFamily="18" charset="0"/>
                <a:cs typeface="Arial" panose="020B0604020202020204" pitchFamily="34" charset="0"/>
              </a:rPr>
              <a:t> </a:t>
            </a:r>
            <a:r>
              <a:rPr lang="de-DE" i="1" dirty="0">
                <a:latin typeface="Verdana" panose="020B0604030504040204" pitchFamily="34" charset="0"/>
                <a:ea typeface="Times New Roman" panose="02020603050405020304" pitchFamily="18" charset="0"/>
                <a:cs typeface="Arial" panose="020B0604020202020204" pitchFamily="34" charset="0"/>
              </a:rPr>
              <a:t>&gt; </a:t>
            </a:r>
            <a:r>
              <a:rPr lang="de-DE" i="1" dirty="0" err="1">
                <a:latin typeface="Verdana" panose="020B0604030504040204" pitchFamily="34" charset="0"/>
                <a:ea typeface="Times New Roman" panose="02020603050405020304" pitchFamily="18" charset="0"/>
                <a:cs typeface="Times New Roman" panose="02020603050405020304" pitchFamily="18" charset="0"/>
              </a:rPr>
              <a:t>T</a:t>
            </a:r>
            <a:r>
              <a:rPr lang="de-DE" i="1" baseline="-25000" dirty="0" err="1">
                <a:latin typeface="Verdana" panose="020B0604030504040204" pitchFamily="34" charset="0"/>
                <a:ea typeface="Times New Roman" panose="02020603050405020304" pitchFamily="18" charset="0"/>
                <a:cs typeface="Times New Roman" panose="02020603050405020304" pitchFamily="18" charset="0"/>
              </a:rPr>
              <a:t>min,p</a:t>
            </a:r>
            <a:endParaRPr lang="en-GB" i="1" dirty="0">
              <a:latin typeface="Verdana" panose="020B0604030504040204" pitchFamily="34" charset="0"/>
              <a:ea typeface="Times New Roman" panose="02020603050405020304" pitchFamily="18" charset="0"/>
              <a:cs typeface="Times New Roman" panose="02020603050405020304" pitchFamily="18" charset="0"/>
            </a:endParaRPr>
          </a:p>
        </p:txBody>
      </p:sp>
      <p:grpSp>
        <p:nvGrpSpPr>
          <p:cNvPr id="17" name="Gruppieren 16"/>
          <p:cNvGrpSpPr/>
          <p:nvPr/>
        </p:nvGrpSpPr>
        <p:grpSpPr>
          <a:xfrm>
            <a:off x="3238289" y="3895717"/>
            <a:ext cx="5715421" cy="2282277"/>
            <a:chOff x="335811" y="2927782"/>
            <a:chExt cx="6069321" cy="2482979"/>
          </a:xfrm>
        </p:grpSpPr>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811" y="3068960"/>
              <a:ext cx="6069321" cy="2341801"/>
            </a:xfrm>
            <a:prstGeom prst="rect">
              <a:avLst/>
            </a:prstGeom>
          </p:spPr>
        </p:pic>
        <p:sp>
          <p:nvSpPr>
            <p:cNvPr id="16" name="Rechteck 15"/>
            <p:cNvSpPr/>
            <p:nvPr/>
          </p:nvSpPr>
          <p:spPr>
            <a:xfrm>
              <a:off x="2558599" y="2927782"/>
              <a:ext cx="1719625" cy="334843"/>
            </a:xfrm>
            <a:prstGeom prst="rect">
              <a:avLst/>
            </a:prstGeom>
          </p:spPr>
          <p:txBody>
            <a:bodyPr wrap="none">
              <a:spAutoFit/>
            </a:bodyPr>
            <a:lstStyle/>
            <a:p>
              <a:r>
                <a:rPr lang="en-AU" sz="1400" dirty="0">
                  <a:latin typeface="+mj-lt"/>
                  <a:ea typeface="Verdana" panose="020B0604030504040204" pitchFamily="34" charset="0"/>
                </a:rPr>
                <a:t>Planting</a:t>
              </a:r>
              <a:r>
                <a:rPr lang="de-DE" sz="1400" dirty="0">
                  <a:latin typeface="+mj-lt"/>
                  <a:ea typeface="Verdana" panose="020B0604030504040204" pitchFamily="34" charset="0"/>
                </a:rPr>
                <a:t> </a:t>
              </a:r>
              <a:r>
                <a:rPr lang="en-AU" sz="1400" dirty="0">
                  <a:latin typeface="+mj-lt"/>
                  <a:ea typeface="Verdana" panose="020B0604030504040204" pitchFamily="34" charset="0"/>
                </a:rPr>
                <a:t>windows</a:t>
              </a:r>
              <a:r>
                <a:rPr lang="de-DE" sz="1400" dirty="0">
                  <a:latin typeface="+mj-lt"/>
                  <a:ea typeface="Verdana" panose="020B0604030504040204" pitchFamily="34" charset="0"/>
                </a:rPr>
                <a:t> </a:t>
              </a:r>
              <a:endParaRPr lang="en-GB" sz="1400" dirty="0">
                <a:latin typeface="+mj-lt"/>
              </a:endParaRPr>
            </a:p>
          </p:txBody>
        </p:sp>
      </p:grpSp>
      <p:sp>
        <p:nvSpPr>
          <p:cNvPr id="19" name="AutoShape 1" descr="Date_{planting}^{min}"/>
          <p:cNvSpPr>
            <a:spLocks noChangeAspect="1" noChangeArrowheads="1"/>
          </p:cNvSpPr>
          <p:nvPr/>
        </p:nvSpPr>
        <p:spPr bwMode="auto">
          <a:xfrm>
            <a:off x="1884363" y="33718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20" name="AutoShape 2" descr="Date_{planting}^{max}"/>
          <p:cNvSpPr>
            <a:spLocks noChangeAspect="1" noChangeArrowheads="1"/>
          </p:cNvSpPr>
          <p:nvPr/>
        </p:nvSpPr>
        <p:spPr bwMode="auto">
          <a:xfrm>
            <a:off x="1884363" y="3562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22" name="AutoShape 1" descr="Date_{planting}^{min}"/>
          <p:cNvSpPr>
            <a:spLocks noChangeAspect="1" noChangeArrowheads="1"/>
          </p:cNvSpPr>
          <p:nvPr/>
        </p:nvSpPr>
        <p:spPr bwMode="auto">
          <a:xfrm>
            <a:off x="1884363" y="32686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23" name="AutoShape 2" descr="Date_{planting}^{max}"/>
          <p:cNvSpPr>
            <a:spLocks noChangeAspect="1" noChangeArrowheads="1"/>
          </p:cNvSpPr>
          <p:nvPr/>
        </p:nvSpPr>
        <p:spPr bwMode="auto">
          <a:xfrm>
            <a:off x="1884363" y="34591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pic>
        <p:nvPicPr>
          <p:cNvPr id="25" name="Grafik 24"/>
          <p:cNvPicPr>
            <a:picLocks noChangeAspect="1"/>
          </p:cNvPicPr>
          <p:nvPr/>
        </p:nvPicPr>
        <p:blipFill rotWithShape="1">
          <a:blip r:embed="rId5">
            <a:extLst>
              <a:ext uri="{28A0092B-C50C-407E-A947-70E740481C1C}">
                <a14:useLocalDpi xmlns:a14="http://schemas.microsoft.com/office/drawing/2010/main" val="0"/>
              </a:ext>
            </a:extLst>
          </a:blip>
          <a:srcRect l="6300" t="8624" r="85038" b="56881"/>
          <a:stretch/>
        </p:blipFill>
        <p:spPr>
          <a:xfrm>
            <a:off x="7392144" y="2660155"/>
            <a:ext cx="792088" cy="864095"/>
          </a:xfrm>
          <a:prstGeom prst="rect">
            <a:avLst/>
          </a:prstGeom>
        </p:spPr>
      </p:pic>
      <p:sp>
        <p:nvSpPr>
          <p:cNvPr id="21" name="Rectangle 20"/>
          <p:cNvSpPr/>
          <p:nvPr/>
        </p:nvSpPr>
        <p:spPr>
          <a:xfrm>
            <a:off x="10272464" y="6445251"/>
            <a:ext cx="242374" cy="246221"/>
          </a:xfrm>
          <a:prstGeom prst="rect">
            <a:avLst/>
          </a:prstGeom>
        </p:spPr>
        <p:txBody>
          <a:bodyPr wrap="none">
            <a:spAutoFit/>
          </a:bodyPr>
          <a:lstStyle/>
          <a:p>
            <a:r>
              <a:rPr lang="en-AU" sz="1000" dirty="0">
                <a:latin typeface="Verdana" panose="020B0604030504040204" pitchFamily="34" charset="0"/>
                <a:ea typeface="Verdana" panose="020B0604030504040204" pitchFamily="34" charset="0"/>
                <a:cs typeface="Arial" panose="020B0604020202020204" pitchFamily="34" charset="0"/>
                <a:hlinkClick r:id="" action="ppaction://noaction"/>
              </a:rPr>
              <a:t>|</a:t>
            </a:r>
            <a:endParaRPr lang="en-AU" sz="1000" dirty="0"/>
          </a:p>
        </p:txBody>
      </p:sp>
    </p:spTree>
    <p:custDataLst>
      <p:tags r:id="rId1"/>
    </p:custDataLst>
    <p:extLst>
      <p:ext uri="{BB962C8B-B14F-4D97-AF65-F5344CB8AC3E}">
        <p14:creationId xmlns:p14="http://schemas.microsoft.com/office/powerpoint/2010/main" val="3273559524"/>
      </p:ext>
    </p:extLst>
  </p:cSld>
  <p:clrMapOvr>
    <a:masterClrMapping/>
  </p:clrMapOvr>
  <mc:AlternateContent xmlns:mc="http://schemas.openxmlformats.org/markup-compatibility/2006" xmlns:p14="http://schemas.microsoft.com/office/powerpoint/2010/main">
    <mc:Choice Requires="p14">
      <p:transition p14:dur="0" advTm="75442"/>
    </mc:Choice>
    <mc:Fallback xmlns="">
      <p:transition advTm="75442"/>
    </mc:Fallback>
  </mc:AlternateContent>
  <p:extLst>
    <p:ext uri="{3A86A75C-4F4B-4683-9AE1-C65F6400EC91}">
      <p14:laserTraceLst xmlns:p14="http://schemas.microsoft.com/office/powerpoint/2010/main">
        <p14:tracePtLst>
          <p14:tracePt t="38927" x="508000" y="374650"/>
          <p14:tracePt t="38934" x="565150" y="431800"/>
          <p14:tracePt t="38941" x="641350" y="501650"/>
          <p14:tracePt t="38949" x="711200" y="577850"/>
          <p14:tracePt t="38965" x="889000" y="736600"/>
          <p14:tracePt t="38984" x="1174750" y="946150"/>
          <p14:tracePt t="38998" x="1422400" y="1092200"/>
          <p14:tracePt t="39015" x="1752600" y="1289050"/>
          <p14:tracePt t="39032" x="2038350" y="1530350"/>
          <p14:tracePt t="39049" x="2203450" y="1689100"/>
          <p14:tracePt t="39065" x="2311400" y="1809750"/>
          <p14:tracePt t="39082" x="2438400" y="1993900"/>
          <p14:tracePt t="39098" x="2520950" y="2120900"/>
          <p14:tracePt t="39118" x="2597150" y="2228850"/>
          <p14:tracePt t="39132" x="2616200" y="2298700"/>
          <p14:tracePt t="39148" x="2616200" y="2355850"/>
          <p14:tracePt t="39165" x="2616200" y="2476500"/>
          <p14:tracePt t="39182" x="2597150" y="2540000"/>
          <p14:tracePt t="39199" x="2565400" y="2584450"/>
          <p14:tracePt t="39215" x="2540000" y="2609850"/>
          <p14:tracePt t="39251" x="2533650" y="2609850"/>
          <p14:tracePt t="39285" x="2546350" y="2609850"/>
          <p14:tracePt t="39291" x="2565400" y="2603500"/>
          <p14:tracePt t="39300" x="2597150" y="2597150"/>
          <p14:tracePt t="39315" x="2660650" y="2565400"/>
          <p14:tracePt t="39332" x="2711450" y="2527300"/>
          <p14:tracePt t="39348" x="2755900" y="2482850"/>
          <p14:tracePt t="39365" x="2768600" y="2432050"/>
          <p14:tracePt t="39382" x="2749550" y="2317750"/>
          <p14:tracePt t="39398" x="2705100" y="2222500"/>
          <p14:tracePt t="39415" x="2654300" y="2120900"/>
          <p14:tracePt t="39432" x="2540000" y="1968500"/>
          <p14:tracePt t="39448" x="2463800" y="1866900"/>
          <p14:tracePt t="39465" x="2413000" y="1803400"/>
          <p14:tracePt t="39481" x="2362200" y="1739900"/>
          <p14:tracePt t="39498" x="2343150" y="1720850"/>
          <p14:tracePt t="39516" x="2330450" y="1708150"/>
          <p14:tracePt t="39532" x="2324100" y="1701800"/>
          <p14:tracePt t="39548" x="2311400" y="1695450"/>
          <p14:tracePt t="39565" x="2292350" y="1695450"/>
          <p14:tracePt t="39581" x="2273300" y="1689100"/>
          <p14:tracePt t="39598" x="2254250" y="1689100"/>
          <p14:tracePt t="39615" x="2235200" y="1689100"/>
          <p14:tracePt t="39632" x="2216150" y="1689100"/>
          <p14:tracePt t="39650" x="2184400" y="1714500"/>
          <p14:tracePt t="39665" x="2171700" y="1758950"/>
          <p14:tracePt t="39681" x="2165350" y="1841500"/>
          <p14:tracePt t="39698" x="2197100" y="2032000"/>
          <p14:tracePt t="39715" x="2228850" y="2127250"/>
          <p14:tracePt t="39732" x="2273300" y="2203450"/>
          <p14:tracePt t="39748" x="2343150" y="2292350"/>
          <p14:tracePt t="39765" x="2400300" y="2349500"/>
          <p14:tracePt t="39784" x="2495550" y="2425700"/>
          <p14:tracePt t="39798" x="2584450" y="2463800"/>
          <p14:tracePt t="39815" x="2667000" y="2482850"/>
          <p14:tracePt t="39831" x="2819400" y="2463800"/>
          <p14:tracePt t="39848" x="2914650" y="2406650"/>
          <p14:tracePt t="39865" x="3098800" y="2311400"/>
          <p14:tracePt t="39881" x="3238500" y="2222500"/>
          <p14:tracePt t="39898" x="3378200" y="2120900"/>
          <p14:tracePt t="39915" x="3695700" y="1962150"/>
          <p14:tracePt t="39931" x="3810000" y="1892300"/>
          <p14:tracePt t="39936" x="3829050" y="1866900"/>
          <p14:tracePt t="39949" x="3848100" y="1835150"/>
          <p14:tracePt t="39966" x="3867150" y="1797050"/>
          <p14:tracePt t="39981" x="3867150" y="1784350"/>
          <p14:tracePt t="40000" x="3854450" y="1758950"/>
          <p14:tracePt t="40015" x="3771900" y="1708150"/>
          <p14:tracePt t="40032" x="3454400" y="1606550"/>
          <p14:tracePt t="40049" x="3200400" y="1498600"/>
          <p14:tracePt t="40065" x="3098800" y="1441450"/>
          <p14:tracePt t="40081" x="3022600" y="1409700"/>
          <p14:tracePt t="40098" x="2952750" y="1365250"/>
          <p14:tracePt t="40115" x="2908300" y="1352550"/>
          <p14:tracePt t="40133" x="2844800" y="1339850"/>
          <p14:tracePt t="40148" x="2800350" y="1339850"/>
          <p14:tracePt t="40164" x="2736850" y="1339850"/>
          <p14:tracePt t="40181" x="2647950" y="1371600"/>
          <p14:tracePt t="40198" x="2590800" y="1390650"/>
          <p14:tracePt t="40215" x="2546350" y="1416050"/>
          <p14:tracePt t="40231" x="2482850" y="1428750"/>
          <p14:tracePt t="40248" x="2444750" y="1435100"/>
          <p14:tracePt t="40265" x="2393950" y="1447800"/>
          <p14:tracePt t="40282" x="2368550" y="1460500"/>
          <p14:tracePt t="40298" x="2349500" y="1479550"/>
          <p14:tracePt t="40315" x="2336800" y="1524000"/>
          <p14:tracePt t="40331" x="2330450" y="1549400"/>
          <p14:tracePt t="40348" x="2336800" y="1587500"/>
          <p14:tracePt t="40364" x="2343150" y="1657350"/>
          <p14:tracePt t="40381" x="2349500" y="1714500"/>
          <p14:tracePt t="40398" x="2355850" y="1778000"/>
          <p14:tracePt t="40414" x="2362200" y="1860550"/>
          <p14:tracePt t="40432" x="2374900" y="1905000"/>
          <p14:tracePt t="40436" x="2381250" y="1930400"/>
          <p14:tracePt t="40448" x="2400300" y="1981200"/>
          <p14:tracePt t="40465" x="2413000" y="2025650"/>
          <p14:tracePt t="40481" x="2432050" y="2076450"/>
          <p14:tracePt t="40498" x="2470150" y="2165350"/>
          <p14:tracePt t="40514" x="2501900" y="2241550"/>
          <p14:tracePt t="40533" x="2533650" y="2343150"/>
          <p14:tracePt t="40548" x="2552700" y="2387600"/>
          <p14:tracePt t="40564" x="2565400" y="2425700"/>
          <p14:tracePt t="40581" x="2578100" y="2482850"/>
          <p14:tracePt t="40598" x="2578100" y="2514600"/>
          <p14:tracePt t="40615" x="2578100" y="2527300"/>
          <p14:tracePt t="40631" x="2578100" y="2533650"/>
          <p14:tracePt t="40647" x="2578100" y="2540000"/>
          <p14:tracePt t="40665" x="2578100" y="2546350"/>
          <p14:tracePt t="40681" x="2578100" y="2552700"/>
          <p14:tracePt t="40698" x="2578100" y="2559050"/>
          <p14:tracePt t="40714" x="2578100" y="2565400"/>
          <p14:tracePt t="40731" x="2584450" y="2571750"/>
          <p14:tracePt t="40748" x="2584450" y="2578100"/>
          <p14:tracePt t="40765" x="2590800" y="2597150"/>
          <p14:tracePt t="40781" x="2597150" y="2603500"/>
          <p14:tracePt t="40800" x="2597150" y="2609850"/>
          <p14:tracePt t="40814" x="2603500" y="2609850"/>
          <p14:tracePt t="42888" x="2565400" y="2603500"/>
          <p14:tracePt t="42895" x="2514600" y="2571750"/>
          <p14:tracePt t="42902" x="2470150" y="2559050"/>
          <p14:tracePt t="42913" x="2425700" y="2533650"/>
          <p14:tracePt t="42931" x="2292350" y="2476500"/>
          <p14:tracePt t="42947" x="2209800" y="2444750"/>
          <p14:tracePt t="42963" x="2133600" y="2400300"/>
          <p14:tracePt t="42979" x="2057400" y="2362200"/>
          <p14:tracePt t="42996" x="2032000" y="2336800"/>
          <p14:tracePt t="43014" x="1987550" y="2305050"/>
          <p14:tracePt t="43029" x="1974850" y="2292350"/>
          <p14:tracePt t="43046" x="1968500" y="2286000"/>
          <p14:tracePt t="43062" x="1962150" y="2279650"/>
          <p14:tracePt t="43096" x="1962150" y="2273300"/>
          <p14:tracePt t="43113" x="1981200" y="2266950"/>
          <p14:tracePt t="43129" x="1993900" y="2266950"/>
          <p14:tracePt t="43147" x="2070100" y="2266950"/>
          <p14:tracePt t="43163" x="2120900" y="2266950"/>
          <p14:tracePt t="43179" x="2159000" y="2273300"/>
          <p14:tracePt t="43196" x="2184400" y="2273300"/>
          <p14:tracePt t="43213" x="2197100" y="2273300"/>
          <p14:tracePt t="43229" x="2203450" y="2273300"/>
          <p14:tracePt t="43246" x="2216150" y="2279650"/>
          <p14:tracePt t="43263" x="2222500" y="2279650"/>
          <p14:tracePt t="43282" x="2235200" y="2279650"/>
          <p14:tracePt t="43336" x="2241550" y="2286000"/>
          <p14:tracePt t="43351" x="2247900" y="2286000"/>
          <p14:tracePt t="43365" x="2247900" y="2292350"/>
          <p14:tracePt t="43371" x="2254250" y="2292350"/>
          <p14:tracePt t="43379" x="2254250" y="2298700"/>
          <p14:tracePt t="43396" x="2260600" y="2298700"/>
          <p14:tracePt t="43413" x="2273300" y="2305050"/>
          <p14:tracePt t="43429" x="2279650" y="2311400"/>
          <p14:tracePt t="43446" x="2292350" y="2324100"/>
          <p14:tracePt t="43462" x="2324100" y="2355850"/>
          <p14:tracePt t="43479" x="2368550" y="2393950"/>
          <p14:tracePt t="43496" x="2413000" y="2413000"/>
          <p14:tracePt t="43515" x="2476500" y="2438400"/>
          <p14:tracePt t="43532" x="2514600" y="2451100"/>
          <p14:tracePt t="43547" x="2578100" y="2457450"/>
          <p14:tracePt t="43563" x="2616200" y="2457450"/>
          <p14:tracePt t="43580" x="2660650" y="2457450"/>
          <p14:tracePt t="43596" x="2705100" y="2457450"/>
          <p14:tracePt t="43613" x="2743200" y="2457450"/>
          <p14:tracePt t="43629" x="2781300" y="2457450"/>
          <p14:tracePt t="43648" x="2825750" y="2444750"/>
          <p14:tracePt t="43667" x="2876550" y="2444750"/>
          <p14:tracePt t="43680" x="2908300" y="2444750"/>
          <p14:tracePt t="43696" x="2933700" y="2444750"/>
          <p14:tracePt t="43713" x="2959100" y="2444750"/>
          <p14:tracePt t="43729" x="2978150" y="2444750"/>
          <p14:tracePt t="43746" x="2997200" y="2444750"/>
          <p14:tracePt t="43764" x="3022600" y="2438400"/>
          <p14:tracePt t="43779" x="3028950" y="2438400"/>
          <p14:tracePt t="43796" x="3048000" y="2438400"/>
          <p14:tracePt t="43813" x="3067050" y="2425700"/>
          <p14:tracePt t="43829" x="3092450" y="2425700"/>
          <p14:tracePt t="43845" x="3111500" y="2425700"/>
          <p14:tracePt t="43862" x="3130550" y="2425700"/>
          <p14:tracePt t="43879" x="3143250" y="2425700"/>
          <p14:tracePt t="43897" x="3168650" y="2425700"/>
          <p14:tracePt t="43912" x="3175000" y="2425700"/>
          <p14:tracePt t="43929" x="3187700" y="2425700"/>
          <p14:tracePt t="43945" x="3206750" y="2425700"/>
          <p14:tracePt t="43962" x="3213100" y="2425700"/>
          <p14:tracePt t="43979" x="3225800" y="2432050"/>
          <p14:tracePt t="43995" x="3244850" y="2432050"/>
          <p14:tracePt t="44030" x="3251200" y="2432050"/>
          <p14:tracePt t="44045" x="3257550" y="2432050"/>
          <p14:tracePt t="44101" x="3257550" y="2425700"/>
          <p14:tracePt t="44108" x="3257550" y="2419350"/>
          <p14:tracePt t="44116" x="3257550" y="2413000"/>
          <p14:tracePt t="44130" x="3244850" y="2400300"/>
          <p14:tracePt t="44145" x="3225800" y="2368550"/>
          <p14:tracePt t="44163" x="3206750" y="2330450"/>
          <p14:tracePt t="44179" x="3181350" y="2292350"/>
          <p14:tracePt t="44195" x="3168650" y="2254250"/>
          <p14:tracePt t="44212" x="3136900" y="2165350"/>
          <p14:tracePt t="44228" x="3130550" y="2095500"/>
          <p14:tracePt t="44245" x="3111500" y="2025650"/>
          <p14:tracePt t="44262" x="3092450" y="1905000"/>
          <p14:tracePt t="44278" x="3092450" y="1809750"/>
          <p14:tracePt t="44296" x="3073400" y="1752600"/>
          <p14:tracePt t="44312" x="3073400" y="1733550"/>
          <p14:tracePt t="44329" x="3073400" y="1720850"/>
          <p14:tracePt t="44345" x="3060700" y="1701800"/>
          <p14:tracePt t="44362" x="3054350" y="1701800"/>
          <p14:tracePt t="44379" x="3054350" y="1695450"/>
          <p14:tracePt t="44395" x="3041650" y="1682750"/>
          <p14:tracePt t="44412" x="3035300" y="1676400"/>
          <p14:tracePt t="44429" x="3035300" y="1670050"/>
          <p14:tracePt t="44445" x="3035300" y="1657350"/>
          <p14:tracePt t="44462" x="3035300" y="1644650"/>
          <p14:tracePt t="44479" x="3028950" y="1638300"/>
          <p14:tracePt t="44495" x="3028950" y="1631950"/>
          <p14:tracePt t="44528" x="3028950" y="1625600"/>
          <p14:tracePt t="44865" x="3028950" y="1631950"/>
          <p14:tracePt t="44879" x="3028950" y="1638300"/>
          <p14:tracePt t="44893" x="3028950" y="1644650"/>
          <p14:tracePt t="44907" x="3028950" y="1651000"/>
          <p14:tracePt t="44915" x="3028950" y="1657350"/>
          <p14:tracePt t="44930" x="3028950" y="1663700"/>
          <p14:tracePt t="46253" x="3003550" y="1663700"/>
          <p14:tracePt t="46260" x="2971800" y="1663700"/>
          <p14:tracePt t="46267" x="2946400" y="1670050"/>
          <p14:tracePt t="46280" x="2921000" y="1670050"/>
          <p14:tracePt t="46295" x="2870200" y="1682750"/>
          <p14:tracePt t="46311" x="2825750" y="1682750"/>
          <p14:tracePt t="46328" x="2781300" y="1682750"/>
          <p14:tracePt t="46344" x="2717800" y="1682750"/>
          <p14:tracePt t="46361" x="2679700" y="1682750"/>
          <p14:tracePt t="46378" x="2622550" y="1670050"/>
          <p14:tracePt t="46394" x="2603500" y="1670050"/>
          <p14:tracePt t="46411" x="2584450" y="1663700"/>
          <p14:tracePt t="46428" x="2559050" y="1651000"/>
          <p14:tracePt t="46444" x="2546350" y="1651000"/>
          <p14:tracePt t="46461" x="2540000" y="1651000"/>
          <p14:tracePt t="46477" x="2527300" y="1651000"/>
          <p14:tracePt t="46494" x="2520950" y="1651000"/>
          <p14:tracePt t="46511" x="2514600" y="1651000"/>
          <p14:tracePt t="46527" x="2508250" y="1657350"/>
          <p14:tracePt t="46544" x="2501900" y="1657350"/>
          <p14:tracePt t="46561" x="2495550" y="1727200"/>
          <p14:tracePt t="46577" x="2489200" y="1809750"/>
          <p14:tracePt t="46594" x="2482850" y="1905000"/>
          <p14:tracePt t="46611" x="2501900" y="2038350"/>
          <p14:tracePt t="46627" x="2514600" y="2120900"/>
          <p14:tracePt t="46644" x="2571750" y="2260600"/>
          <p14:tracePt t="46660" x="2603500" y="2349500"/>
          <p14:tracePt t="46677" x="2647950" y="2413000"/>
          <p14:tracePt t="46694" x="2692400" y="2470150"/>
          <p14:tracePt t="46710" x="2736850" y="2495550"/>
          <p14:tracePt t="46728" x="2787650" y="2527300"/>
          <p14:tracePt t="46744" x="2870200" y="2540000"/>
          <p14:tracePt t="46760" x="2914650" y="2540000"/>
          <p14:tracePt t="46778" x="3009900" y="2520950"/>
          <p14:tracePt t="46794" x="3060700" y="2482850"/>
          <p14:tracePt t="46811" x="3111500" y="2413000"/>
          <p14:tracePt t="46827" x="3175000" y="2273300"/>
          <p14:tracePt t="46844" x="3175000" y="2178050"/>
          <p14:tracePt t="46861" x="3136900" y="2082800"/>
          <p14:tracePt t="46877" x="2997200" y="1911350"/>
          <p14:tracePt t="46894" x="2844800" y="1752600"/>
          <p14:tracePt t="46911" x="2597150" y="1600200"/>
          <p14:tracePt t="46927" x="2451100" y="1568450"/>
          <p14:tracePt t="46943" x="2355850" y="1574800"/>
          <p14:tracePt t="46960" x="2209800" y="1663700"/>
          <p14:tracePt t="46977" x="2114550" y="1771650"/>
          <p14:tracePt t="46994" x="2038350" y="1885950"/>
          <p14:tracePt t="47010" x="1974850" y="1993900"/>
          <p14:tracePt t="47027" x="1930400" y="2082800"/>
          <p14:tracePt t="47043" x="1879600" y="2222500"/>
          <p14:tracePt t="47060" x="1860550" y="2317750"/>
          <p14:tracePt t="47077" x="1854200" y="2387600"/>
          <p14:tracePt t="47093" x="1854200" y="2444750"/>
          <p14:tracePt t="47110" x="1854200" y="2470150"/>
          <p14:tracePt t="47127" x="1854200" y="2501900"/>
          <p14:tracePt t="47146" x="1866900" y="2540000"/>
          <p14:tracePt t="47161" x="1873250" y="2578100"/>
          <p14:tracePt t="47177" x="1892300" y="2647950"/>
          <p14:tracePt t="47193" x="1905000" y="2705100"/>
          <p14:tracePt t="47210" x="1930400" y="2768600"/>
          <p14:tracePt t="47227" x="1955800" y="2857500"/>
          <p14:tracePt t="47243" x="1955800" y="2914650"/>
          <p14:tracePt t="47262" x="1955800" y="2959100"/>
          <p14:tracePt t="47277" x="1955800" y="2978150"/>
          <p14:tracePt t="47293" x="1949450" y="2997200"/>
          <p14:tracePt t="47310" x="1930400" y="3035300"/>
          <p14:tracePt t="47327" x="1898650" y="3067050"/>
          <p14:tracePt t="47343" x="1879600" y="3105150"/>
          <p14:tracePt t="47360" x="1841500" y="3162300"/>
          <p14:tracePt t="47376" x="1816100" y="3194050"/>
          <p14:tracePt t="47397" x="1758950" y="3289300"/>
          <p14:tracePt t="47413" x="1720850" y="3365500"/>
          <p14:tracePt t="47428" x="1676400" y="3429000"/>
          <p14:tracePt t="47433" x="1657350" y="3473450"/>
          <p14:tracePt t="47444" x="1625600" y="3530600"/>
          <p14:tracePt t="47460" x="1600200" y="3568700"/>
          <p14:tracePt t="47476" x="1593850" y="3594100"/>
          <p14:tracePt t="47493" x="1587500" y="3613150"/>
          <p14:tracePt t="47510" x="1574800" y="3619500"/>
          <p14:tracePt t="47528" x="1562100" y="3625850"/>
          <p14:tracePt t="47543" x="1543050" y="3625850"/>
          <p14:tracePt t="47560" x="1517650" y="3619500"/>
          <p14:tracePt t="47576" x="1441450" y="3581400"/>
          <p14:tracePt t="47593" x="1384300" y="3536950"/>
          <p14:tracePt t="47610" x="1333500" y="3454400"/>
          <p14:tracePt t="47626" x="1238250" y="3238500"/>
          <p14:tracePt t="47643" x="1187450" y="3022600"/>
          <p14:tracePt t="47661" x="1143000" y="2698750"/>
          <p14:tracePt t="47677" x="1117600" y="2603500"/>
          <p14:tracePt t="47694" x="1111250" y="2584450"/>
          <p14:tracePt t="47710" x="1104900" y="2578100"/>
          <p14:tracePt t="47727" x="1104900" y="2571750"/>
          <p14:tracePt t="47816" x="1111250" y="2578100"/>
          <p14:tracePt t="47829" x="1117600" y="2590800"/>
          <p14:tracePt t="47837" x="1130300" y="2609850"/>
          <p14:tracePt t="47845" x="1136650" y="2635250"/>
          <p14:tracePt t="47860" x="1168400" y="2686050"/>
          <p14:tracePt t="47877" x="1187450" y="2730500"/>
          <p14:tracePt t="47893" x="1225550" y="2781300"/>
          <p14:tracePt t="47910" x="1225550" y="2794000"/>
          <p14:tracePt t="47928" x="1231900" y="2806700"/>
          <p14:tracePt t="47943" x="1238250" y="2813050"/>
          <p14:tracePt t="47976" x="1244600" y="2819400"/>
          <p14:tracePt t="47993" x="1250950" y="2825750"/>
          <p14:tracePt t="48010" x="1257300" y="2838450"/>
          <p14:tracePt t="48026" x="1263650" y="2857500"/>
          <p14:tracePt t="48043" x="1270000" y="2870200"/>
          <p14:tracePt t="48061" x="1289050" y="2895600"/>
          <p14:tracePt t="48076" x="1301750" y="2908300"/>
          <p14:tracePt t="48093" x="1308100" y="2921000"/>
          <p14:tracePt t="48110" x="1320800" y="2946400"/>
          <p14:tracePt t="48126" x="1333500" y="2965450"/>
          <p14:tracePt t="48143" x="1339850" y="2978150"/>
          <p14:tracePt t="48159" x="1352550" y="2997200"/>
          <p14:tracePt t="48176" x="1358900" y="3009900"/>
          <p14:tracePt t="48194" x="1371600" y="3028950"/>
          <p14:tracePt t="48209" x="1377950" y="3041650"/>
          <p14:tracePt t="48226" x="1390650" y="3054350"/>
          <p14:tracePt t="48242" x="1397000" y="3073400"/>
          <p14:tracePt t="48260" x="1403350" y="3079750"/>
          <p14:tracePt t="48276" x="1403350" y="3098800"/>
          <p14:tracePt t="48293" x="1409700" y="3111500"/>
          <p14:tracePt t="48309" x="1416050" y="3130550"/>
          <p14:tracePt t="48326" x="1422400" y="3149600"/>
          <p14:tracePt t="48342" x="1422400" y="3155950"/>
          <p14:tracePt t="48359" x="1422400" y="3168650"/>
          <p14:tracePt t="48376" x="1422400" y="3181350"/>
          <p14:tracePt t="48393" x="1428750" y="3194050"/>
          <p14:tracePt t="48409" x="1428750" y="3206750"/>
          <p14:tracePt t="48426" x="1435100" y="3232150"/>
          <p14:tracePt t="48442" x="1441450" y="3244850"/>
          <p14:tracePt t="48460" x="1447800" y="3263900"/>
          <p14:tracePt t="48476" x="1447800" y="3270250"/>
          <p14:tracePt t="48493" x="1454150" y="3276600"/>
          <p14:tracePt t="48509" x="1460500" y="3282950"/>
          <p14:tracePt t="48526" x="1466850" y="3282950"/>
          <p14:tracePt t="48542" x="1479550" y="3282950"/>
          <p14:tracePt t="48559" x="1492250" y="3282950"/>
          <p14:tracePt t="48576" x="1498600" y="3282950"/>
          <p14:tracePt t="48593" x="1517650" y="3276600"/>
          <p14:tracePt t="48609" x="1530350" y="3270250"/>
          <p14:tracePt t="48626" x="1543050" y="3263900"/>
          <p14:tracePt t="48642" x="1568450" y="3257550"/>
          <p14:tracePt t="48659" x="1574800" y="3257550"/>
          <p14:tracePt t="48676" x="1593850" y="3257550"/>
          <p14:tracePt t="48692" x="1606550" y="3257550"/>
          <p14:tracePt t="48709" x="1619250" y="3257550"/>
          <p14:tracePt t="48726" x="1638300" y="3257550"/>
          <p14:tracePt t="48742" x="1651000" y="3257550"/>
          <p14:tracePt t="48760" x="1657350" y="3263900"/>
          <p14:tracePt t="48776" x="1676400" y="3270250"/>
          <p14:tracePt t="48792" x="1682750" y="3270250"/>
          <p14:tracePt t="48811" x="1695450" y="3282950"/>
          <p14:tracePt t="48826" x="1708150" y="3282950"/>
          <p14:tracePt t="48842" x="1727200" y="3289300"/>
          <p14:tracePt t="48859" x="1746250" y="3302000"/>
          <p14:tracePt t="48876" x="1784350" y="3308350"/>
          <p14:tracePt t="48892" x="1816100" y="3321050"/>
          <p14:tracePt t="48909" x="1866900" y="3327400"/>
          <p14:tracePt t="48926" x="1905000" y="3333750"/>
          <p14:tracePt t="48930" x="1917700" y="3340100"/>
          <p14:tracePt t="48944" x="1955800" y="3340100"/>
          <p14:tracePt t="48959" x="1987550" y="3346450"/>
          <p14:tracePt t="48976" x="2025650" y="3352800"/>
          <p14:tracePt t="48992" x="2076450" y="3365500"/>
          <p14:tracePt t="49009" x="2108200" y="3384550"/>
          <p14:tracePt t="49026" x="2146300" y="3390900"/>
          <p14:tracePt t="49042" x="2197100" y="3397250"/>
          <p14:tracePt t="49059" x="2216150" y="3403600"/>
          <p14:tracePt t="49077" x="2235200" y="3409950"/>
          <p14:tracePt t="49092" x="2241550" y="3409950"/>
          <p14:tracePt t="49125" x="2254250" y="3409950"/>
          <p14:tracePt t="49184" x="2254250" y="3403600"/>
          <p14:tracePt t="49192" x="2247900" y="3397250"/>
          <p14:tracePt t="49199" x="2241550" y="3378200"/>
          <p14:tracePt t="49209" x="2241550" y="3390900"/>
          <p14:tracePt t="50212" x="2178050" y="3390900"/>
          <p14:tracePt t="50220" x="2101850" y="3378200"/>
          <p14:tracePt t="50228" x="2038350" y="3359150"/>
          <p14:tracePt t="50241" x="1905000" y="3346450"/>
          <p14:tracePt t="50258" x="1784350" y="3314700"/>
          <p14:tracePt t="50276" x="1587500" y="3295650"/>
          <p14:tracePt t="50292" x="1498600" y="3289300"/>
          <p14:tracePt t="50308" x="1428750" y="3282950"/>
          <p14:tracePt t="50325" x="1327150" y="3257550"/>
          <p14:tracePt t="50341" x="1295400" y="3244850"/>
          <p14:tracePt t="50358" x="1270000" y="3232150"/>
          <p14:tracePt t="50375" x="1257300" y="3219450"/>
          <p14:tracePt t="50391" x="1250950" y="3213100"/>
          <p14:tracePt t="50409" x="1238250" y="3213100"/>
          <p14:tracePt t="51041" x="1244600" y="3213100"/>
          <p14:tracePt t="51054" x="1250950" y="3213100"/>
          <p14:tracePt t="51062" x="1257300" y="3213100"/>
          <p14:tracePt t="51075" x="1270000" y="3213100"/>
          <p14:tracePt t="51108" x="1282700" y="3213100"/>
          <p14:tracePt t="51125" x="1301750" y="3213100"/>
          <p14:tracePt t="51141" x="1308100" y="3213100"/>
          <p14:tracePt t="51159" x="1314450" y="3213100"/>
          <p14:tracePt t="51174" x="1339850" y="3206750"/>
          <p14:tracePt t="51191" x="1358900" y="3200400"/>
          <p14:tracePt t="51208" x="1384300" y="3194050"/>
          <p14:tracePt t="51224" x="1403350" y="3187700"/>
          <p14:tracePt t="51241" x="1422400" y="3181350"/>
          <p14:tracePt t="51257" x="1447800" y="3175000"/>
          <p14:tracePt t="51274" x="1466850" y="3168650"/>
          <p14:tracePt t="51292" x="1498600" y="3155950"/>
          <p14:tracePt t="51307" x="1524000" y="3143250"/>
          <p14:tracePt t="51324" x="1574800" y="3124200"/>
          <p14:tracePt t="51341" x="1663700" y="3098800"/>
          <p14:tracePt t="51358" x="1733550" y="3086100"/>
          <p14:tracePt t="51374" x="1828800" y="3079750"/>
          <p14:tracePt t="51391" x="1993900" y="3067050"/>
          <p14:tracePt t="51407" x="2070100" y="3073400"/>
          <p14:tracePt t="51426" x="2114550" y="3086100"/>
          <p14:tracePt t="51441" x="2120900" y="3092450"/>
          <p14:tracePt t="51474" x="2070100" y="3117850"/>
          <p14:tracePt t="51491" x="2032000" y="3124200"/>
          <p14:tracePt t="51507" x="1974850" y="3130550"/>
          <p14:tracePt t="51524" x="1930400" y="3136900"/>
          <p14:tracePt t="51541" x="1911350" y="3136900"/>
          <p14:tracePt t="51559" x="1898650" y="3136900"/>
          <p14:tracePt t="51574" x="1892300" y="3136900"/>
          <p14:tracePt t="51609" x="1885950" y="3136900"/>
          <p14:tracePt t="51975" x="1905000" y="3136900"/>
          <p14:tracePt t="51983" x="1924050" y="3136900"/>
          <p14:tracePt t="51990" x="1943100" y="3136900"/>
          <p14:tracePt t="52007" x="2006600" y="3124200"/>
          <p14:tracePt t="52024" x="2057400" y="3105150"/>
          <p14:tracePt t="52040" x="2095500" y="3098800"/>
          <p14:tracePt t="52057" x="2165350" y="3092450"/>
          <p14:tracePt t="52074" x="2216150" y="3092450"/>
          <p14:tracePt t="52092" x="2286000" y="3105150"/>
          <p14:tracePt t="52107" x="2330450" y="3124200"/>
          <p14:tracePt t="52124" x="2362200" y="3136900"/>
          <p14:tracePt t="52141" x="2387600" y="3149600"/>
          <p14:tracePt t="52157" x="2400300" y="3149600"/>
          <p14:tracePt t="52174" x="2406650" y="3149600"/>
          <p14:tracePt t="52190" x="2413000" y="3149600"/>
          <p14:tracePt t="52207" x="2419350" y="3149600"/>
          <p14:tracePt t="52225" x="2432050" y="3149600"/>
          <p14:tracePt t="52240" x="2438400" y="3149600"/>
          <p14:tracePt t="52274" x="2457450" y="3149600"/>
          <p14:tracePt t="52290" x="2470150" y="3149600"/>
          <p14:tracePt t="52307" x="2482850" y="3149600"/>
          <p14:tracePt t="52323" x="2508250" y="3155950"/>
          <p14:tracePt t="52340" x="2520950" y="3162300"/>
          <p14:tracePt t="52357" x="2527300" y="3168650"/>
          <p14:tracePt t="52373" x="2540000" y="3175000"/>
          <p14:tracePt t="52390" x="2552700" y="3175000"/>
          <p14:tracePt t="52406" x="2565400" y="3175000"/>
          <p14:tracePt t="52440" x="2565400" y="3181350"/>
          <p14:tracePt t="52457" x="2571750" y="3181350"/>
          <p14:tracePt t="52709" x="2616200" y="3181350"/>
          <p14:tracePt t="52716" x="2692400" y="3187700"/>
          <p14:tracePt t="52724" x="2781300" y="3187700"/>
          <p14:tracePt t="52741" x="2959100" y="3200400"/>
          <p14:tracePt t="52757" x="3175000" y="3200400"/>
          <p14:tracePt t="52774" x="3270250" y="3206750"/>
          <p14:tracePt t="52790" x="3359150" y="3206750"/>
          <p14:tracePt t="52806" x="3460750" y="3232150"/>
          <p14:tracePt t="52823" x="3505200" y="3238500"/>
          <p14:tracePt t="52840" x="3536950" y="3244850"/>
          <p14:tracePt t="52856" x="3549650" y="3251200"/>
          <p14:tracePt t="52873" x="3556000" y="3251200"/>
          <p14:tracePt t="52890" x="3562350" y="3251200"/>
          <p14:tracePt t="53094" x="3594100" y="3257550"/>
          <p14:tracePt t="53101" x="3619500" y="3263900"/>
          <p14:tracePt t="53109" x="3651250" y="3282950"/>
          <p14:tracePt t="53123" x="3695700" y="3295650"/>
          <p14:tracePt t="53140" x="3740150" y="3302000"/>
          <p14:tracePt t="53157" x="3784600" y="3308350"/>
          <p14:tracePt t="53173" x="3816350" y="3321050"/>
          <p14:tracePt t="53189" x="3854450" y="3333750"/>
          <p14:tracePt t="53206" x="3917950" y="3340100"/>
          <p14:tracePt t="53223" x="3956050" y="3346450"/>
          <p14:tracePt t="53241" x="4006850" y="3359150"/>
          <p14:tracePt t="53256" x="4083050" y="3359150"/>
          <p14:tracePt t="53273" x="4133850" y="3340100"/>
          <p14:tracePt t="53290" x="4197350" y="3327400"/>
          <p14:tracePt t="53306" x="4235450" y="3321050"/>
          <p14:tracePt t="53323" x="4279900" y="3321050"/>
          <p14:tracePt t="53339" x="4330700" y="3321050"/>
          <p14:tracePt t="53356" x="4362450" y="3321050"/>
          <p14:tracePt t="53374" x="4387850" y="3321050"/>
          <p14:tracePt t="53389" x="4394200" y="3321050"/>
          <p14:tracePt t="53406" x="4400550" y="3321050"/>
          <p14:tracePt t="53423" x="4406900" y="3321050"/>
          <p14:tracePt t="53439" x="4413250" y="3321050"/>
          <p14:tracePt t="53456" x="4419600" y="3321050"/>
          <p14:tracePt t="53473" x="4425950" y="3321050"/>
          <p14:tracePt t="53489" x="4432300" y="3321050"/>
          <p14:tracePt t="53506" x="4432300" y="3314700"/>
          <p14:tracePt t="58948" x="4432300" y="3384550"/>
          <p14:tracePt t="58955" x="4445000" y="3543300"/>
          <p14:tracePt t="58970" x="4495800" y="3987800"/>
          <p14:tracePt t="58988" x="4521200" y="4311650"/>
          <p14:tracePt t="59004" x="4552950" y="4648200"/>
          <p14:tracePt t="59019" x="4565650" y="4838700"/>
          <p14:tracePt t="59036" x="4578350" y="4965700"/>
          <p14:tracePt t="59053" x="4591050" y="5137150"/>
          <p14:tracePt t="59069" x="4610100" y="5245100"/>
          <p14:tracePt t="59086" x="4622800" y="5327650"/>
          <p14:tracePt t="59102" x="4641850" y="5391150"/>
          <p14:tracePt t="59120" x="4648200" y="5416550"/>
          <p14:tracePt t="59137" x="4660900" y="5473700"/>
          <p14:tracePt t="59152" x="4660900" y="5524500"/>
          <p14:tracePt t="59170" x="4667250" y="5575300"/>
          <p14:tracePt t="59185" x="4673600" y="5651500"/>
          <p14:tracePt t="59202" x="4679950" y="5676900"/>
          <p14:tracePt t="59221" x="4679950" y="5695950"/>
          <p14:tracePt t="59236" x="4679950" y="5708650"/>
          <p14:tracePt t="59252" x="4686300" y="5715000"/>
          <p14:tracePt t="59270" x="4692650" y="5727700"/>
          <p14:tracePt t="59286" x="4699000" y="5740400"/>
          <p14:tracePt t="59302" x="4699000" y="5746750"/>
          <p14:tracePt t="59320" x="4718050" y="5753100"/>
          <p14:tracePt t="59335" x="4724400" y="5759450"/>
          <p14:tracePt t="59352" x="4737100" y="5759450"/>
          <p14:tracePt t="59369" x="4756150" y="5759450"/>
          <p14:tracePt t="59386" x="4781550" y="5759450"/>
          <p14:tracePt t="59404" x="4813300" y="5753100"/>
          <p14:tracePt t="59419" x="4826000" y="5753100"/>
          <p14:tracePt t="59438" x="4851400" y="5746750"/>
          <p14:tracePt t="59452" x="4883150" y="5734050"/>
          <p14:tracePt t="59469" x="4895850" y="5734050"/>
          <p14:tracePt t="59486" x="4902200" y="5734050"/>
          <p14:tracePt t="59502" x="4914900" y="5734050"/>
          <p14:tracePt t="59519" x="4921250" y="5734050"/>
          <p14:tracePt t="59537" x="4927600" y="5734050"/>
          <p14:tracePt t="59569" x="4933950" y="5727700"/>
          <p14:tracePt t="59585" x="4953000" y="5721350"/>
          <p14:tracePt t="59602" x="4965700" y="5715000"/>
          <p14:tracePt t="59619" x="5003800" y="5708650"/>
          <p14:tracePt t="59636" x="5105400" y="5670550"/>
          <p14:tracePt t="59652" x="5213350" y="5632450"/>
          <p14:tracePt t="59669" x="5441950" y="5562600"/>
          <p14:tracePt t="59685" x="5575300" y="5492750"/>
          <p14:tracePt t="59702" x="5727700" y="5416550"/>
          <p14:tracePt t="59719" x="5930900" y="5314950"/>
          <p14:tracePt t="59736" x="6007100" y="5276850"/>
          <p14:tracePt t="59752" x="6057900" y="5257800"/>
          <p14:tracePt t="59769" x="6115050" y="5251450"/>
          <p14:tracePt t="59785" x="6146800" y="5251450"/>
          <p14:tracePt t="59803" x="6184900" y="5257800"/>
          <p14:tracePt t="59819" x="6203950" y="5264150"/>
          <p14:tracePt t="59852" x="6216650" y="5276850"/>
          <p14:tracePt t="59869" x="6216650" y="5283200"/>
          <p14:tracePt t="59902" x="6216650" y="5289550"/>
          <p14:tracePt t="59919" x="6210300" y="5295900"/>
          <p14:tracePt t="59936" x="6184900" y="5308600"/>
          <p14:tracePt t="59953" x="6146800" y="5327650"/>
          <p14:tracePt t="59958" x="6127750" y="5346700"/>
          <p14:tracePt t="59969" x="6096000" y="5359400"/>
          <p14:tracePt t="59985" x="6000750" y="5397500"/>
          <p14:tracePt t="60002" x="5905500" y="5422900"/>
          <p14:tracePt t="60019" x="5746750" y="5454650"/>
          <p14:tracePt t="60035" x="5524500" y="5492750"/>
          <p14:tracePt t="60052" x="5384800" y="5505450"/>
          <p14:tracePt t="60069" x="5187950" y="5511800"/>
          <p14:tracePt t="60085" x="5086350" y="5511800"/>
          <p14:tracePt t="60102" x="5003800" y="5492750"/>
          <p14:tracePt t="60118" x="4914900" y="5480050"/>
          <p14:tracePt t="60136" x="4864100" y="5473700"/>
          <p14:tracePt t="60154" x="4826000" y="5461000"/>
          <p14:tracePt t="60169" x="4813300" y="5454650"/>
          <p14:tracePt t="60185" x="4800600" y="5448300"/>
          <p14:tracePt t="60202" x="4794250" y="5441950"/>
          <p14:tracePt t="60219" x="4787900" y="5435600"/>
          <p14:tracePt t="60235" x="4787900" y="5429250"/>
          <p14:tracePt t="60252" x="4806950" y="5416550"/>
          <p14:tracePt t="60269" x="4838700" y="5397500"/>
          <p14:tracePt t="60286" x="4921250" y="5410200"/>
          <p14:tracePt t="60301" x="5003800" y="5441950"/>
          <p14:tracePt t="60319" x="5130800" y="5499100"/>
          <p14:tracePt t="60335" x="5359400" y="5645150"/>
          <p14:tracePt t="60351" x="5511800" y="5734050"/>
          <p14:tracePt t="60369" x="5638800" y="5791200"/>
          <p14:tracePt t="60385" x="5822950" y="5848350"/>
          <p14:tracePt t="60402" x="5956300" y="5873750"/>
          <p14:tracePt t="60420" x="6115050" y="5892800"/>
          <p14:tracePt t="60435" x="6210300" y="5899150"/>
          <p14:tracePt t="60452" x="6292850" y="5911850"/>
          <p14:tracePt t="60469" x="6413500" y="5943600"/>
          <p14:tracePt t="60485" x="6464300" y="5956300"/>
          <p14:tracePt t="60501" x="6502400" y="5981700"/>
          <p14:tracePt t="60518" x="6546850" y="6007100"/>
          <p14:tracePt t="60535" x="6572250" y="6026150"/>
          <p14:tracePt t="60553" x="6597650" y="6051550"/>
          <p14:tracePt t="60568" x="6610350" y="6051550"/>
          <p14:tracePt t="60585" x="6610350" y="6057900"/>
          <p14:tracePt t="60601" x="6616700" y="6064250"/>
          <p14:tracePt t="60618" x="6623050" y="6070600"/>
          <p14:tracePt t="60635" x="6623050" y="6076950"/>
          <p14:tracePt t="60668" x="6623050" y="6083300"/>
          <p14:tracePt t="60686" x="6623050" y="6089650"/>
          <p14:tracePt t="62951" x="6565900" y="6064250"/>
          <p14:tracePt t="62959" x="6457950" y="6019800"/>
          <p14:tracePt t="62968" x="6343650" y="5988050"/>
          <p14:tracePt t="62986" x="5810250" y="5842000"/>
          <p14:tracePt t="63001" x="5505450" y="5715000"/>
          <p14:tracePt t="63017" x="5213350" y="5568950"/>
          <p14:tracePt t="63035" x="4870450" y="5410200"/>
          <p14:tracePt t="63050" x="4711700" y="5327650"/>
          <p14:tracePt t="63067" x="4622800" y="5283200"/>
          <p14:tracePt t="63084" x="4533900" y="5283200"/>
          <p14:tracePt t="63100" x="4508500" y="5276850"/>
          <p14:tracePt t="63117" x="4495800" y="5276850"/>
          <p14:tracePt t="63135" x="4489450" y="5276850"/>
          <p14:tracePt t="63169" x="4483100" y="5276850"/>
          <p14:tracePt t="63175" x="4483100" y="5289550"/>
          <p14:tracePt t="63183" x="4476750" y="5302250"/>
          <p14:tracePt t="63200" x="4451350" y="5353050"/>
          <p14:tracePt t="63217" x="4419600" y="5429250"/>
          <p14:tracePt t="63233" x="4387850" y="5486400"/>
          <p14:tracePt t="63250" x="4356100" y="5549900"/>
          <p14:tracePt t="63266" x="4298950" y="5638800"/>
          <p14:tracePt t="63283" x="4267200" y="5689600"/>
          <p14:tracePt t="63301" x="4248150" y="5715000"/>
          <p14:tracePt t="63316" x="4248150" y="5721350"/>
          <p14:tracePt t="63333" x="4248150" y="5727700"/>
          <p14:tracePt t="63350" x="4254500" y="5753100"/>
          <p14:tracePt t="63366" x="4267200" y="5797550"/>
          <p14:tracePt t="63383" x="4298950" y="5842000"/>
          <p14:tracePt t="63400" x="4368800" y="5962650"/>
          <p14:tracePt t="63416" x="4432300" y="6026150"/>
          <p14:tracePt t="63433" x="4476750" y="6070600"/>
          <p14:tracePt t="63450" x="4540250" y="6108700"/>
          <p14:tracePt t="63466" x="4578350" y="6115050"/>
          <p14:tracePt t="63486" x="4641850" y="6096000"/>
          <p14:tracePt t="63502" x="4679950" y="6051550"/>
          <p14:tracePt t="63520" x="4737100" y="5930900"/>
          <p14:tracePt t="63536" x="4756150" y="5835650"/>
          <p14:tracePt t="63551" x="4762500" y="5765800"/>
          <p14:tracePt t="63567" x="4756150" y="5695950"/>
          <p14:tracePt t="63583" x="4737100" y="5657850"/>
          <p14:tracePt t="63600" x="4705350" y="5626100"/>
          <p14:tracePt t="63616" x="4660900" y="5588000"/>
          <p14:tracePt t="63633" x="4616450" y="5575300"/>
          <p14:tracePt t="63650" x="4565650" y="5568950"/>
          <p14:tracePt t="63666" x="4470400" y="5581650"/>
          <p14:tracePt t="63683" x="4406900" y="5600700"/>
          <p14:tracePt t="63702" x="4324350" y="5645150"/>
          <p14:tracePt t="63716" x="4292600" y="5676900"/>
          <p14:tracePt t="63733" x="4260850" y="5702300"/>
          <p14:tracePt t="63750" x="4241800" y="5740400"/>
          <p14:tracePt t="63766" x="4241800" y="5765800"/>
          <p14:tracePt t="63783" x="4241800" y="5791200"/>
          <p14:tracePt t="63801" x="4273550" y="5861050"/>
          <p14:tracePt t="63816" x="4324350" y="5937250"/>
          <p14:tracePt t="63834" x="4406900" y="6038850"/>
          <p14:tracePt t="63849" x="4464050" y="6089650"/>
          <p14:tracePt t="63866" x="4540250" y="6127750"/>
          <p14:tracePt t="63883" x="4629150" y="6146800"/>
          <p14:tracePt t="63900" x="4673600" y="6140450"/>
          <p14:tracePt t="63916" x="4724400" y="6115050"/>
          <p14:tracePt t="63933" x="4813300" y="5994400"/>
          <p14:tracePt t="63949" x="4838700" y="5886450"/>
          <p14:tracePt t="63968" x="4845050" y="5753100"/>
          <p14:tracePt t="63983" x="4832350" y="5657850"/>
          <p14:tracePt t="63999" x="4794250" y="5568950"/>
          <p14:tracePt t="64016" x="4730750" y="5473700"/>
          <p14:tracePt t="64034" x="4673600" y="5422900"/>
          <p14:tracePt t="64049" x="4622800" y="5384800"/>
          <p14:tracePt t="64066" x="4540250" y="5372100"/>
          <p14:tracePt t="64089" x="4451350" y="5384800"/>
          <p14:tracePt t="64103" x="4387850" y="5429250"/>
          <p14:tracePt t="64119" x="4343400" y="5461000"/>
          <p14:tracePt t="64133" x="4324350" y="5480050"/>
          <p14:tracePt t="64149" x="4311650" y="5492750"/>
          <p14:tracePt t="68524" x="4235450" y="5511800"/>
          <p14:tracePt t="68531" x="4114800" y="5543550"/>
          <p14:tracePt t="68538" x="3987800" y="5562600"/>
          <p14:tracePt t="68546" x="3873500" y="5588000"/>
          <p14:tracePt t="68563" x="3644900" y="5626100"/>
          <p14:tracePt t="68580" x="3181350" y="5759450"/>
          <p14:tracePt t="68597" x="2946400" y="5835650"/>
          <p14:tracePt t="68613" x="2711450" y="5905500"/>
          <p14:tracePt t="68630" x="2463800" y="6000750"/>
          <p14:tracePt t="68646" x="2298700" y="6045200"/>
          <p14:tracePt t="68664" x="2101850" y="6096000"/>
          <p14:tracePt t="68680" x="2000250" y="6102350"/>
          <p14:tracePt t="68696" x="1905000" y="6102350"/>
          <p14:tracePt t="68713" x="1746250" y="6083300"/>
          <p14:tracePt t="68731" x="1644650" y="6038850"/>
          <p14:tracePt t="68748" x="1593850" y="5994400"/>
          <p14:tracePt t="68763" x="1517650" y="5905500"/>
          <p14:tracePt t="68780" x="1492250" y="5854700"/>
          <p14:tracePt t="68796" x="1441450" y="5803900"/>
          <p14:tracePt t="68813" x="1422400" y="5772150"/>
          <p14:tracePt t="68830" x="1403350" y="5734050"/>
          <p14:tracePt t="68846" x="1371600" y="5670550"/>
          <p14:tracePt t="68863" x="1365250" y="5619750"/>
          <p14:tracePt t="68880" x="1365250" y="5562600"/>
          <p14:tracePt t="68897" x="1371600" y="5480050"/>
          <p14:tracePt t="68913" x="1390650" y="5416550"/>
          <p14:tracePt t="68930" x="1416050" y="5327650"/>
          <p14:tracePt t="68947" x="1435100" y="5276850"/>
          <p14:tracePt t="68951" x="1447800" y="5257800"/>
          <p14:tracePt t="68963" x="1454150" y="5238750"/>
          <p14:tracePt t="68979" x="1479550" y="5175250"/>
          <p14:tracePt t="68996" x="1504950" y="5130800"/>
          <p14:tracePt t="69013" x="1530350" y="5080000"/>
          <p14:tracePt t="69030" x="1581150" y="5022850"/>
          <p14:tracePt t="69047" x="1619250" y="4978400"/>
          <p14:tracePt t="69063" x="1689100" y="4902200"/>
          <p14:tracePt t="69079" x="1739900" y="4857750"/>
          <p14:tracePt t="69096" x="1797050" y="4806950"/>
          <p14:tracePt t="69113" x="1847850" y="4775200"/>
          <p14:tracePt t="69130" x="1879600" y="4743450"/>
          <p14:tracePt t="69149" x="1930400" y="4718050"/>
          <p14:tracePt t="69163" x="1962150" y="4705350"/>
          <p14:tracePt t="69179" x="1993900" y="4686300"/>
          <p14:tracePt t="69196" x="2051050" y="4673600"/>
          <p14:tracePt t="69212" x="2076450" y="4667250"/>
          <p14:tracePt t="69229" x="2101850" y="4654550"/>
          <p14:tracePt t="69246" x="2139950" y="4641850"/>
          <p14:tracePt t="69263" x="2165350" y="4641850"/>
          <p14:tracePt t="69283" x="2184400" y="4641850"/>
          <p14:tracePt t="69296" x="2197100" y="4641850"/>
          <p14:tracePt t="69313" x="2216150" y="4641850"/>
          <p14:tracePt t="69330" x="2235200" y="4641850"/>
          <p14:tracePt t="69346" x="2247900" y="4641850"/>
          <p14:tracePt t="69363" x="2260600" y="4641850"/>
          <p14:tracePt t="69379" x="2273300" y="4641850"/>
          <p14:tracePt t="69396" x="2286000" y="4641850"/>
          <p14:tracePt t="69413" x="2298700" y="4648200"/>
          <p14:tracePt t="69429" x="2305050" y="4654550"/>
          <p14:tracePt t="69446" x="2317750" y="4654550"/>
          <p14:tracePt t="69463" x="2324100" y="4654550"/>
          <p14:tracePt t="69479" x="2330450" y="4654550"/>
          <p14:tracePt t="69496" x="2336800" y="4654550"/>
          <p14:tracePt t="69597" x="2343150" y="4654550"/>
          <p14:tracePt t="69604" x="2343150" y="4660900"/>
          <p14:tracePt t="69613" x="2349500" y="4660900"/>
          <p14:tracePt t="69633" x="2355850" y="4673600"/>
          <p14:tracePt t="69647" x="2368550" y="4673600"/>
          <p14:tracePt t="69663" x="2374900" y="4673600"/>
          <p14:tracePt t="69679" x="2400300" y="4679950"/>
          <p14:tracePt t="69696" x="2413000" y="4679950"/>
          <p14:tracePt t="69712" x="2419350" y="4679950"/>
          <p14:tracePt t="69729" x="2444750" y="4679950"/>
          <p14:tracePt t="69746" x="2457450" y="4679950"/>
          <p14:tracePt t="69763" x="2463800" y="4679950"/>
          <p14:tracePt t="69779" x="2476500" y="4686300"/>
          <p14:tracePt t="69795" x="2482850" y="4692650"/>
          <p14:tracePt t="69815" x="2495550" y="4692650"/>
          <p14:tracePt t="69829" x="2495550" y="4699000"/>
          <p14:tracePt t="69846" x="2501900" y="4705350"/>
          <p14:tracePt t="69862" x="2501900" y="4711700"/>
          <p14:tracePt t="69896" x="2501900" y="4743450"/>
          <p14:tracePt t="69912" x="2501900" y="4800600"/>
          <p14:tracePt t="69929" x="2501900" y="4832350"/>
          <p14:tracePt t="69947" x="2489200" y="4883150"/>
          <p14:tracePt t="69963" x="2470150" y="4921250"/>
          <p14:tracePt t="69967" x="2470150" y="4933950"/>
          <p14:tracePt t="69979" x="2463800" y="4933950"/>
          <p14:tracePt t="69995" x="2451100" y="4946650"/>
          <p14:tracePt t="70012" x="2444750" y="4959350"/>
          <p14:tracePt t="70029" x="2432050" y="4965700"/>
          <p14:tracePt t="70045" x="2413000" y="4972050"/>
          <p14:tracePt t="70062" x="2393950" y="4972050"/>
          <p14:tracePt t="70080" x="2362200" y="4959350"/>
          <p14:tracePt t="70095" x="2330450" y="4940300"/>
          <p14:tracePt t="70112" x="2292350" y="4908550"/>
          <p14:tracePt t="70129" x="2254250" y="4838700"/>
          <p14:tracePt t="70145" x="2235200" y="4787900"/>
          <p14:tracePt t="70162" x="2222500" y="4730750"/>
          <p14:tracePt t="70178" x="2222500" y="4635500"/>
          <p14:tracePt t="70195" x="2228850" y="4584700"/>
          <p14:tracePt t="70213" x="2241550" y="4521200"/>
          <p14:tracePt t="70229" x="2254250" y="4489450"/>
          <p14:tracePt t="70245" x="2279650" y="4451350"/>
          <p14:tracePt t="70262" x="2305050" y="4419600"/>
          <p14:tracePt t="70279" x="2330450" y="4400550"/>
          <p14:tracePt t="70296" x="2349500" y="4381500"/>
          <p14:tracePt t="70312" x="2381250" y="4362450"/>
          <p14:tracePt t="70329" x="2393950" y="4362450"/>
          <p14:tracePt t="70345" x="2413000" y="4362450"/>
          <p14:tracePt t="70362" x="2425700" y="4362450"/>
          <p14:tracePt t="70379" x="2438400" y="4362450"/>
          <p14:tracePt t="70395" x="2463800" y="4362450"/>
          <p14:tracePt t="70412" x="2482850" y="4362450"/>
          <p14:tracePt t="70429" x="2489200" y="4368800"/>
          <p14:tracePt t="70445" x="2501900" y="4375150"/>
          <p14:tracePt t="70462" x="2514600" y="4381500"/>
          <p14:tracePt t="70465" x="2514600" y="4387850"/>
          <p14:tracePt t="70479" x="2514600" y="4394200"/>
          <p14:tracePt t="70495" x="2520950" y="4400550"/>
          <p14:tracePt t="70512" x="2520950" y="4406900"/>
          <p14:tracePt t="70529" x="2520950" y="4419600"/>
          <p14:tracePt t="70545" x="2520950" y="4438650"/>
          <p14:tracePt t="70562" x="2520950" y="4445000"/>
          <p14:tracePt t="70579" x="2520950" y="4476750"/>
          <p14:tracePt t="70595" x="2520950" y="4495800"/>
          <p14:tracePt t="70613" x="2520950" y="4527550"/>
          <p14:tracePt t="70628" x="2520950" y="4546600"/>
          <p14:tracePt t="70645" x="2527300" y="4572000"/>
          <p14:tracePt t="70661" x="2527300" y="4603750"/>
          <p14:tracePt t="70678" x="2533650" y="4616450"/>
          <p14:tracePt t="70695" x="2533650" y="4641850"/>
          <p14:tracePt t="70712" x="2533650" y="4667250"/>
          <p14:tracePt t="70728" x="2533650" y="4679950"/>
          <p14:tracePt t="70745" x="2533650" y="4705350"/>
          <p14:tracePt t="70764" x="2533650" y="4730750"/>
          <p14:tracePt t="70782" x="2533650" y="4756150"/>
          <p14:tracePt t="70796" x="2527300" y="4781550"/>
          <p14:tracePt t="70812" x="2508250" y="4819650"/>
          <p14:tracePt t="70828" x="2470150" y="4851400"/>
          <p14:tracePt t="70845" x="2406650" y="4889500"/>
          <p14:tracePt t="70861" x="2368550" y="4895850"/>
          <p14:tracePt t="70879" x="2305050" y="4895850"/>
          <p14:tracePt t="70895" x="2266950" y="4895850"/>
          <p14:tracePt t="70911" x="2235200" y="4895850"/>
          <p14:tracePt t="70928" x="2190750" y="4876800"/>
          <p14:tracePt t="70945" x="2178050" y="4870450"/>
          <p14:tracePt t="70961" x="2171700" y="4851400"/>
          <p14:tracePt t="70965" x="2165350" y="4845050"/>
          <p14:tracePt t="70978" x="2159000" y="4813300"/>
          <p14:tracePt t="70995" x="2159000" y="4775200"/>
          <p14:tracePt t="71015" x="2203450" y="4667250"/>
          <p14:tracePt t="71029" x="2266950" y="4565650"/>
          <p14:tracePt t="71045" x="2349500" y="4483100"/>
          <p14:tracePt t="71061" x="2508250" y="4375150"/>
          <p14:tracePt t="71078" x="2641600" y="4311650"/>
          <p14:tracePt t="71095" x="2781300" y="4267200"/>
          <p14:tracePt t="71111" x="2965450" y="4235450"/>
          <p14:tracePt t="71128" x="3054350" y="4235450"/>
          <p14:tracePt t="71145" x="3168650" y="4260850"/>
          <p14:tracePt t="71161" x="3213100" y="4279900"/>
          <p14:tracePt t="71178" x="3244850" y="4305300"/>
          <p14:tracePt t="71195" x="3295650" y="4330700"/>
          <p14:tracePt t="71211" x="3321050" y="4356100"/>
          <p14:tracePt t="71228" x="3346450" y="4394200"/>
          <p14:tracePt t="71244" x="3384550" y="4445000"/>
          <p14:tracePt t="71261" x="3403600" y="4476750"/>
          <p14:tracePt t="71278" x="3435350" y="4533900"/>
          <p14:tracePt t="71295" x="3448050" y="4559300"/>
          <p14:tracePt t="71311" x="3460750" y="4578350"/>
          <p14:tracePt t="71328" x="3479800" y="4597400"/>
          <p14:tracePt t="71345" x="3479800" y="4610100"/>
          <p14:tracePt t="71361" x="3486150" y="4622800"/>
          <p14:tracePt t="71378" x="3498850" y="4635500"/>
          <p14:tracePt t="71395" x="3498850" y="4641850"/>
          <p14:tracePt t="71411" x="3505200" y="4660900"/>
          <p14:tracePt t="71428" x="3511550" y="4667250"/>
          <p14:tracePt t="71445" x="3511550" y="4673600"/>
          <p14:tracePt t="71461" x="3524250" y="4699000"/>
          <p14:tracePt t="71478" x="3530600" y="4711700"/>
          <p14:tracePt t="71495" x="3543300" y="4749800"/>
          <p14:tracePt t="71511" x="3562350" y="4813300"/>
          <p14:tracePt t="71528" x="3575050" y="4851400"/>
          <p14:tracePt t="71545" x="3594100" y="4902200"/>
          <p14:tracePt t="71561" x="3606800" y="4921250"/>
          <p14:tracePt t="71578" x="3606800" y="4933950"/>
          <p14:tracePt t="71594" x="3625850" y="4965700"/>
          <p14:tracePt t="71611" x="3632200" y="4984750"/>
          <p14:tracePt t="71629" x="3644900" y="5022850"/>
          <p14:tracePt t="71644" x="3657600" y="5048250"/>
          <p14:tracePt t="71661" x="3663950" y="5073650"/>
          <p14:tracePt t="71677" x="3676650" y="5137150"/>
          <p14:tracePt t="71694" x="3683000" y="5175250"/>
          <p14:tracePt t="71711" x="3689350" y="5219700"/>
          <p14:tracePt t="71728" x="3695700" y="5270500"/>
          <p14:tracePt t="71744" x="3702050" y="5295900"/>
          <p14:tracePt t="71761" x="3708400" y="5314950"/>
          <p14:tracePt t="71777" x="3708400" y="5340350"/>
          <p14:tracePt t="71794" x="3708400" y="5359400"/>
          <p14:tracePt t="71811" x="3708400" y="5391150"/>
          <p14:tracePt t="71828" x="3708400" y="5410200"/>
          <p14:tracePt t="71844" x="3708400" y="5429250"/>
          <p14:tracePt t="71861" x="3708400" y="5473700"/>
          <p14:tracePt t="71877" x="3702050" y="5499100"/>
          <p14:tracePt t="71895" x="3689350" y="5537200"/>
          <p14:tracePt t="71911" x="3683000" y="5562600"/>
          <p14:tracePt t="71928" x="3676650" y="5581650"/>
          <p14:tracePt t="71944" x="3657600" y="5613400"/>
          <p14:tracePt t="71961" x="3651250" y="5619750"/>
          <p14:tracePt t="71978" x="3644900" y="5632450"/>
          <p14:tracePt t="71994" x="3625850" y="5657850"/>
          <p14:tracePt t="72011" x="3625850" y="5670550"/>
          <p14:tracePt t="72029" x="3606800" y="5695950"/>
          <p14:tracePt t="72044" x="3594100" y="5715000"/>
          <p14:tracePt t="72061" x="3587750" y="5734050"/>
          <p14:tracePt t="72078" x="3575050" y="5759450"/>
          <p14:tracePt t="72094" x="3562350" y="5778500"/>
          <p14:tracePt t="72111" x="3556000" y="5797550"/>
          <p14:tracePt t="72127" x="3536950" y="5816600"/>
          <p14:tracePt t="72144" x="3517900" y="5835650"/>
          <p14:tracePt t="72162" x="3498850" y="5854700"/>
          <p14:tracePt t="72177" x="3486150" y="5867400"/>
          <p14:tracePt t="72194" x="3467100" y="5873750"/>
          <p14:tracePt t="72211" x="3441700" y="5886450"/>
          <p14:tracePt t="72228" x="3429000" y="5892800"/>
          <p14:tracePt t="72244" x="3416300" y="5899150"/>
          <p14:tracePt t="72261" x="3397250" y="5905500"/>
          <p14:tracePt t="72277" x="3384550" y="5911850"/>
          <p14:tracePt t="72295" x="3359150" y="5911850"/>
          <p14:tracePt t="72311" x="3346450" y="5911850"/>
          <p14:tracePt t="72328" x="3333750" y="5911850"/>
          <p14:tracePt t="72344" x="3308350" y="5911850"/>
          <p14:tracePt t="72360" x="3295650" y="5911850"/>
          <p14:tracePt t="72377" x="3282950" y="5911850"/>
          <p14:tracePt t="72394" x="3270250" y="5911850"/>
          <p14:tracePt t="72410" x="3263900" y="5911850"/>
          <p14:tracePt t="72430" x="3257550" y="5911850"/>
          <p14:tracePt t="72444" x="3251200" y="5911850"/>
          <p14:tracePt t="72747" x="3225800" y="5918200"/>
          <p14:tracePt t="72754" x="3194050" y="5918200"/>
          <p14:tracePt t="72762" x="3168650" y="5918200"/>
          <p14:tracePt t="72778" x="3111500" y="5918200"/>
          <p14:tracePt t="72794" x="3035300" y="5918200"/>
          <p14:tracePt t="72810" x="2978150" y="5905500"/>
          <p14:tracePt t="72828" x="2914650" y="5892800"/>
          <p14:tracePt t="72844" x="2876550" y="5880100"/>
          <p14:tracePt t="72860" x="2851150" y="5867400"/>
          <p14:tracePt t="72877" x="2813050" y="5842000"/>
          <p14:tracePt t="72894" x="2787650" y="5822950"/>
          <p14:tracePt t="72911" x="2768600" y="5810250"/>
          <p14:tracePt t="72927" x="2736850" y="5784850"/>
          <p14:tracePt t="72944" x="2711450" y="5765800"/>
          <p14:tracePt t="72947" x="2705100" y="5759450"/>
          <p14:tracePt t="72962" x="2679700" y="5740400"/>
          <p14:tracePt t="72977" x="2660650" y="5727700"/>
          <p14:tracePt t="72994" x="2641600" y="5708650"/>
          <p14:tracePt t="73011" x="2635250" y="5702300"/>
          <p14:tracePt t="73027" x="2622550" y="5695950"/>
          <p14:tracePt t="73044" x="2616200" y="5695950"/>
          <p14:tracePt t="73060" x="2603500" y="5683250"/>
          <p14:tracePt t="73077" x="2603500" y="5676900"/>
          <p14:tracePt t="73095" x="2590800" y="5670550"/>
          <p14:tracePt t="73111" x="2584450" y="5664200"/>
          <p14:tracePt t="73127" x="2584450" y="5657850"/>
          <p14:tracePt t="73144" x="2571750" y="5657850"/>
          <p14:tracePt t="73177" x="2565400" y="5651500"/>
          <p14:tracePt t="73193" x="2565400" y="5645150"/>
          <p14:tracePt t="73211" x="2559050" y="5638800"/>
          <p14:tracePt t="73228" x="2552700" y="5632450"/>
          <p14:tracePt t="73243" x="2546350" y="5632450"/>
          <p14:tracePt t="73260" x="2540000" y="5632450"/>
          <p14:tracePt t="73276" x="2533650" y="5632450"/>
          <p14:tracePt t="73311" x="2527300" y="5626100"/>
          <p14:tracePt t="73327" x="2520950" y="5619750"/>
          <p14:tracePt t="73343" x="2508250" y="5619750"/>
          <p14:tracePt t="73361" x="2495550" y="5607050"/>
          <p14:tracePt t="73376" x="2489200" y="5600700"/>
          <p14:tracePt t="73393" x="2476500" y="5594350"/>
          <p14:tracePt t="73410" x="2470150" y="5588000"/>
          <p14:tracePt t="73427" x="2463800" y="5588000"/>
          <p14:tracePt t="73443" x="2457450" y="5588000"/>
        </p14:tracePtLst>
      </p14:laserTrace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9215" y="1150180"/>
            <a:ext cx="6027391" cy="4796891"/>
          </a:xfrm>
          <a:solidFill>
            <a:schemeClr val="bg1"/>
          </a:solidFill>
        </p:spPr>
        <p:txBody>
          <a:bodyPr/>
          <a:lstStyle/>
          <a:p>
            <a:pPr marL="0" indent="0">
              <a:lnSpc>
                <a:spcPct val="100000"/>
              </a:lnSpc>
              <a:buNone/>
            </a:pPr>
            <a:r>
              <a:rPr lang="de-DE" b="1" dirty="0">
                <a:latin typeface="Verdana" panose="020B0604030504040204" pitchFamily="34" charset="0"/>
                <a:ea typeface="Verdana" panose="020B0604030504040204" pitchFamily="34" charset="0"/>
              </a:rPr>
              <a:t>Phase 2: </a:t>
            </a:r>
            <a:r>
              <a:rPr lang="de-DE" b="1" dirty="0" err="1">
                <a:latin typeface="Verdana" panose="020B0604030504040204" pitchFamily="34" charset="0"/>
                <a:ea typeface="Verdana" panose="020B0604030504040204" pitchFamily="34" charset="0"/>
              </a:rPr>
              <a:t>Leaf</a:t>
            </a:r>
            <a:r>
              <a:rPr lang="de-DE" b="1" dirty="0">
                <a:latin typeface="Verdana" panose="020B0604030504040204" pitchFamily="34" charset="0"/>
                <a:ea typeface="Verdana" panose="020B0604030504040204" pitchFamily="34" charset="0"/>
              </a:rPr>
              <a:t> </a:t>
            </a:r>
            <a:r>
              <a:rPr lang="de-DE" b="1" dirty="0" err="1">
                <a:latin typeface="Verdana" panose="020B0604030504040204" pitchFamily="34" charset="0"/>
                <a:ea typeface="Verdana" panose="020B0604030504040204" pitchFamily="34" charset="0"/>
              </a:rPr>
              <a:t>emergence</a:t>
            </a:r>
            <a:r>
              <a:rPr lang="de-DE" b="1" dirty="0">
                <a:latin typeface="Verdana" panose="020B0604030504040204" pitchFamily="34" charset="0"/>
                <a:ea typeface="Verdana" panose="020B0604030504040204" pitchFamily="34" charset="0"/>
              </a:rPr>
              <a:t> </a:t>
            </a:r>
          </a:p>
          <a:p>
            <a:pPr marL="228600" indent="-228600"/>
            <a:r>
              <a:rPr lang="en-AU" sz="2000" dirty="0"/>
              <a:t>Based on heat accumulated in the top soil layers </a:t>
            </a:r>
          </a:p>
          <a:p>
            <a:pPr marL="228600" indent="-228600"/>
            <a:r>
              <a:rPr lang="en-AU" sz="2000" dirty="0"/>
              <a:t>Leaf, stem, root C increasing </a:t>
            </a:r>
          </a:p>
          <a:p>
            <a:pPr marL="257165" indent="-257165">
              <a:lnSpc>
                <a:spcPct val="100000"/>
              </a:lnSpc>
              <a:buFont typeface="Wingdings" panose="05000000000000000000" pitchFamily="2" charset="2"/>
              <a:buChar char="v"/>
            </a:pPr>
            <a:endParaRPr lang="en-AU" dirty="0">
              <a:latin typeface="Verdana" panose="020B0604030504040204" pitchFamily="34" charset="0"/>
              <a:ea typeface="Verdana" panose="020B0604030504040204" pitchFamily="34" charset="0"/>
            </a:endParaRPr>
          </a:p>
          <a:p>
            <a:pPr marL="0" indent="0">
              <a:lnSpc>
                <a:spcPct val="100000"/>
              </a:lnSpc>
              <a:buNone/>
            </a:pPr>
            <a:r>
              <a:rPr lang="en-AU" b="1" dirty="0">
                <a:latin typeface="Verdana" panose="020B0604030504040204" pitchFamily="34" charset="0"/>
                <a:ea typeface="Verdana" panose="020B0604030504040204" pitchFamily="34" charset="0"/>
              </a:rPr>
              <a:t>Phase 3: Grain fill</a:t>
            </a:r>
          </a:p>
          <a:p>
            <a:pPr marL="228600" indent="-228600"/>
            <a:r>
              <a:rPr lang="en-AU" sz="2000" dirty="0"/>
              <a:t>Based on heat accumulated since leaf emergence </a:t>
            </a:r>
          </a:p>
          <a:p>
            <a:pPr marL="228600" indent="-228600"/>
            <a:r>
              <a:rPr lang="en-AU" sz="2000" dirty="0"/>
              <a:t>Max. LAI is reached</a:t>
            </a:r>
          </a:p>
          <a:p>
            <a:pPr marL="228600" indent="-228600"/>
            <a:r>
              <a:rPr lang="en-AU" sz="2000" dirty="0"/>
              <a:t>Grain C increasing, leaf C decreasing </a:t>
            </a:r>
          </a:p>
          <a:p>
            <a:pPr>
              <a:lnSpc>
                <a:spcPct val="100000"/>
              </a:lnSpc>
              <a:buFont typeface="Verdana" panose="020B0604030504040204" pitchFamily="34" charset="0"/>
              <a:buChar char="–"/>
            </a:pPr>
            <a:endParaRPr lang="en-AU" dirty="0">
              <a:latin typeface="Verdana" panose="020B0604030504040204" pitchFamily="34" charset="0"/>
              <a:ea typeface="Verdana" panose="020B0604030504040204" pitchFamily="34" charset="0"/>
            </a:endParaRPr>
          </a:p>
          <a:p>
            <a:pPr marL="0" indent="0">
              <a:lnSpc>
                <a:spcPct val="100000"/>
              </a:lnSpc>
              <a:buNone/>
            </a:pPr>
            <a:r>
              <a:rPr lang="en-AU" b="1" dirty="0">
                <a:latin typeface="Verdana" panose="020B0604030504040204" pitchFamily="34" charset="0"/>
                <a:ea typeface="Verdana" panose="020B0604030504040204" pitchFamily="34" charset="0"/>
              </a:rPr>
              <a:t>Phase 4: Harvest</a:t>
            </a:r>
          </a:p>
          <a:p>
            <a:pPr marL="228600" indent="-228600"/>
            <a:r>
              <a:rPr lang="en-AU" sz="2000" dirty="0"/>
              <a:t>GDD for maturity is reached</a:t>
            </a:r>
          </a:p>
          <a:p>
            <a:pPr marL="228600" indent="-228600"/>
            <a:r>
              <a:rPr lang="en-AU" sz="2000" dirty="0"/>
              <a:t>Max. days for crop growth exceeded</a:t>
            </a:r>
          </a:p>
          <a:p>
            <a:pPr marL="0" indent="0">
              <a:lnSpc>
                <a:spcPct val="100000"/>
              </a:lnSpc>
              <a:buNone/>
            </a:pPr>
            <a:endParaRPr lang="en-AU" dirty="0">
              <a:latin typeface="Verdana" panose="020B0604030504040204" pitchFamily="34" charset="0"/>
              <a:ea typeface="Verdana" panose="020B0604030504040204" pitchFamily="34" charset="0"/>
            </a:endParaRPr>
          </a:p>
          <a:p>
            <a:pPr marL="0" indent="0">
              <a:lnSpc>
                <a:spcPct val="100000"/>
              </a:lnSpc>
              <a:buNone/>
            </a:pPr>
            <a:endParaRPr lang="en-AU" dirty="0">
              <a:latin typeface="Verdana" panose="020B0604030504040204" pitchFamily="34" charset="0"/>
              <a:ea typeface="Verdana" panose="020B0604030504040204" pitchFamily="34" charset="0"/>
            </a:endParaRPr>
          </a:p>
        </p:txBody>
      </p:sp>
      <p:sp>
        <p:nvSpPr>
          <p:cNvPr id="6" name="Slide Number Placeholder 5"/>
          <p:cNvSpPr>
            <a:spLocks noGrp="1"/>
          </p:cNvSpPr>
          <p:nvPr>
            <p:ph type="sldNum" sz="quarter" idx="14"/>
          </p:nvPr>
        </p:nvSpPr>
        <p:spPr>
          <a:xfrm>
            <a:off x="5895712" y="6453337"/>
            <a:ext cx="1006544" cy="165831"/>
          </a:xfrm>
        </p:spPr>
        <p:txBody>
          <a:bodyPr/>
          <a:lstStyle/>
          <a:p>
            <a:r>
              <a:rPr lang="en-US" dirty="0"/>
              <a:t>Page </a:t>
            </a:r>
            <a:fld id="{A52F4D17-1AD6-42D9-B93A-EB002C62F438}" type="slidenum">
              <a:rPr lang="en-US" smtClean="0"/>
              <a:pPr/>
              <a:t>14</a:t>
            </a:fld>
            <a:endParaRPr lang="en-US" noProof="0" dirty="0"/>
          </a:p>
        </p:txBody>
      </p:sp>
      <p:sp>
        <p:nvSpPr>
          <p:cNvPr id="12" name="Title 1"/>
          <p:cNvSpPr>
            <a:spLocks noGrp="1"/>
          </p:cNvSpPr>
          <p:nvPr>
            <p:ph type="title"/>
          </p:nvPr>
        </p:nvSpPr>
        <p:spPr>
          <a:xfrm>
            <a:off x="335360" y="286534"/>
            <a:ext cx="8425562" cy="1126758"/>
          </a:xfrm>
        </p:spPr>
        <p:txBody>
          <a:bodyPr/>
          <a:lstStyle/>
          <a:p>
            <a:r>
              <a:rPr lang="en-US" spc="0" dirty="0" err="1">
                <a:solidFill>
                  <a:schemeClr val="tx2"/>
                </a:solidFill>
              </a:rPr>
              <a:t>Eclm</a:t>
            </a:r>
            <a:r>
              <a:rPr lang="en-US" spc="0" dirty="0">
                <a:solidFill>
                  <a:schemeClr val="tx2"/>
                </a:solidFill>
              </a:rPr>
              <a:t> </a:t>
            </a:r>
            <a:r>
              <a:rPr lang="en-US" spc="0" dirty="0" err="1">
                <a:solidFill>
                  <a:schemeClr val="tx2"/>
                </a:solidFill>
              </a:rPr>
              <a:t>phenoloGY</a:t>
            </a:r>
            <a:endParaRPr lang="en-GB" spc="0" dirty="0">
              <a:solidFill>
                <a:schemeClr val="tx2"/>
              </a:solidFill>
            </a:endParaRPr>
          </a:p>
        </p:txBody>
      </p:sp>
      <p:sp>
        <p:nvSpPr>
          <p:cNvPr id="36" name="Rectangle 8"/>
          <p:cNvSpPr/>
          <p:nvPr/>
        </p:nvSpPr>
        <p:spPr>
          <a:xfrm>
            <a:off x="7792744" y="1448781"/>
            <a:ext cx="2746295" cy="867289"/>
          </a:xfrm>
          <a:prstGeom prst="rect">
            <a:avLst/>
          </a:prstGeom>
          <a:ln>
            <a:solidFill>
              <a:schemeClr val="accent1"/>
            </a:solidFill>
          </a:ln>
        </p:spPr>
        <p:txBody>
          <a:bodyPr wrap="square">
            <a:spAutoFit/>
          </a:bodyPr>
          <a:lstStyle/>
          <a:p>
            <a:pPr algn="ctr">
              <a:lnSpc>
                <a:spcPct val="150000"/>
              </a:lnSpc>
            </a:pPr>
            <a:r>
              <a:rPr lang="en-GB" i="1" dirty="0" err="1">
                <a:latin typeface="Verdana" panose="020B0604030504040204" pitchFamily="34" charset="0"/>
                <a:ea typeface="Times New Roman" panose="02020603050405020304" pitchFamily="18" charset="0"/>
                <a:cs typeface="Times New Roman" panose="02020603050405020304" pitchFamily="18" charset="0"/>
              </a:rPr>
              <a:t>GDD</a:t>
            </a:r>
            <a:r>
              <a:rPr lang="en-GB" i="1" baseline="-25000" dirty="0" err="1">
                <a:latin typeface="Verdana" panose="020B0604030504040204" pitchFamily="34" charset="0"/>
                <a:ea typeface="Times New Roman" panose="02020603050405020304" pitchFamily="18" charset="0"/>
                <a:cs typeface="Times New Roman" panose="02020603050405020304" pitchFamily="18" charset="0"/>
              </a:rPr>
              <a:t>Tsoi</a:t>
            </a:r>
            <a:r>
              <a:rPr lang="en-GB" i="1" dirty="0">
                <a:latin typeface="Verdana" panose="020B0604030504040204" pitchFamily="34" charset="0"/>
                <a:ea typeface="Times New Roman" panose="02020603050405020304" pitchFamily="18" charset="0"/>
                <a:cs typeface="Times New Roman" panose="02020603050405020304" pitchFamily="18" charset="0"/>
              </a:rPr>
              <a:t> = 1 - 5 % </a:t>
            </a:r>
            <a:r>
              <a:rPr lang="en-GB" i="1" dirty="0" err="1">
                <a:latin typeface="Verdana" panose="020B0604030504040204" pitchFamily="34" charset="0"/>
                <a:ea typeface="Times New Roman" panose="02020603050405020304" pitchFamily="18" charset="0"/>
                <a:cs typeface="Times New Roman" panose="02020603050405020304" pitchFamily="18" charset="0"/>
              </a:rPr>
              <a:t>GDD</a:t>
            </a:r>
            <a:r>
              <a:rPr lang="en-GB" i="1" baseline="-25000" dirty="0" err="1">
                <a:latin typeface="Verdana" panose="020B0604030504040204" pitchFamily="34" charset="0"/>
                <a:ea typeface="Times New Roman" panose="02020603050405020304" pitchFamily="18" charset="0"/>
                <a:cs typeface="Times New Roman" panose="02020603050405020304" pitchFamily="18" charset="0"/>
              </a:rPr>
              <a:t>mat</a:t>
            </a:r>
            <a:endParaRPr lang="en-GB" i="1" dirty="0">
              <a:latin typeface="Verdana" panose="020B0604030504040204" pitchFamily="34" charset="0"/>
              <a:ea typeface="Times New Roman" panose="02020603050405020304" pitchFamily="18" charset="0"/>
              <a:cs typeface="Times New Roman" panose="02020603050405020304" pitchFamily="18" charset="0"/>
            </a:endParaRPr>
          </a:p>
        </p:txBody>
      </p:sp>
      <p:sp>
        <p:nvSpPr>
          <p:cNvPr id="37" name="Rectangle 15"/>
          <p:cNvSpPr/>
          <p:nvPr/>
        </p:nvSpPr>
        <p:spPr>
          <a:xfrm>
            <a:off x="7792744" y="4725144"/>
            <a:ext cx="2828295" cy="1144288"/>
          </a:xfrm>
          <a:prstGeom prst="rect">
            <a:avLst/>
          </a:prstGeom>
          <a:ln>
            <a:solidFill>
              <a:schemeClr val="accent1"/>
            </a:solidFill>
          </a:ln>
        </p:spPr>
        <p:txBody>
          <a:bodyPr wrap="square">
            <a:spAutoFit/>
          </a:bodyPr>
          <a:lstStyle/>
          <a:p>
            <a:pPr algn="ctr">
              <a:lnSpc>
                <a:spcPct val="150000"/>
              </a:lnSpc>
            </a:pPr>
            <a:r>
              <a:rPr lang="en-GB" i="1" dirty="0" err="1">
                <a:latin typeface="Verdana" panose="020B0604030504040204" pitchFamily="34" charset="0"/>
                <a:ea typeface="Verdana" panose="020B0604030504040204" pitchFamily="34" charset="0"/>
                <a:cs typeface="Times New Roman" panose="02020603050405020304" pitchFamily="18" charset="0"/>
              </a:rPr>
              <a:t>GDD</a:t>
            </a:r>
            <a:r>
              <a:rPr lang="en-GB" i="1" baseline="-25000" dirty="0" err="1">
                <a:latin typeface="Verdana" panose="020B0604030504040204" pitchFamily="34" charset="0"/>
                <a:ea typeface="Verdana" panose="020B0604030504040204" pitchFamily="34" charset="0"/>
                <a:cs typeface="Times New Roman" panose="02020603050405020304" pitchFamily="18" charset="0"/>
              </a:rPr>
              <a:t>mat</a:t>
            </a:r>
            <a:endParaRPr lang="en-GB" i="1" baseline="-25000" dirty="0">
              <a:latin typeface="Verdana" panose="020B0604030504040204" pitchFamily="34" charset="0"/>
              <a:ea typeface="Verdana" panose="020B0604030504040204" pitchFamily="34" charset="0"/>
              <a:cs typeface="Times New Roman" panose="02020603050405020304" pitchFamily="18" charset="0"/>
            </a:endParaRPr>
          </a:p>
          <a:p>
            <a:pPr algn="ctr">
              <a:lnSpc>
                <a:spcPct val="150000"/>
              </a:lnSpc>
            </a:pPr>
            <a:r>
              <a:rPr lang="de-DE" i="1" baseline="-25000" dirty="0" err="1">
                <a:latin typeface="Verdana" panose="020B0604030504040204" pitchFamily="34" charset="0"/>
                <a:ea typeface="Verdana" panose="020B0604030504040204" pitchFamily="34" charset="0"/>
                <a:cs typeface="Times New Roman" panose="02020603050405020304" pitchFamily="18" charset="0"/>
              </a:rPr>
              <a:t>or</a:t>
            </a:r>
            <a:endParaRPr lang="en-GB" i="1" baseline="-25000" dirty="0">
              <a:latin typeface="Verdana" panose="020B0604030504040204" pitchFamily="34" charset="0"/>
              <a:ea typeface="Verdana" panose="020B0604030504040204" pitchFamily="34" charset="0"/>
              <a:cs typeface="Times New Roman" panose="02020603050405020304" pitchFamily="18" charset="0"/>
            </a:endParaRPr>
          </a:p>
          <a:p>
            <a:pPr algn="ctr">
              <a:lnSpc>
                <a:spcPct val="150000"/>
              </a:lnSpc>
            </a:pPr>
            <a:r>
              <a:rPr lang="de-DE" i="1" dirty="0" err="1">
                <a:latin typeface="Verdana" panose="020B0604030504040204" pitchFamily="34" charset="0"/>
                <a:ea typeface="Verdana" panose="020B0604030504040204" pitchFamily="34" charset="0"/>
              </a:rPr>
              <a:t>max</a:t>
            </a:r>
            <a:r>
              <a:rPr lang="de-DE" i="1" dirty="0">
                <a:latin typeface="Verdana" panose="020B0604030504040204" pitchFamily="34" charset="0"/>
                <a:ea typeface="Verdana" panose="020B0604030504040204" pitchFamily="34" charset="0"/>
              </a:rPr>
              <a:t> </a:t>
            </a:r>
            <a:r>
              <a:rPr lang="en-GB" i="1" dirty="0" err="1">
                <a:latin typeface="Verdana" panose="020B0604030504040204" pitchFamily="34" charset="0"/>
                <a:ea typeface="Verdana" panose="020B0604030504040204" pitchFamily="34" charset="0"/>
                <a:cs typeface="Times New Roman" panose="02020603050405020304" pitchFamily="18" charset="0"/>
              </a:rPr>
              <a:t>GDD</a:t>
            </a:r>
            <a:r>
              <a:rPr lang="en-GB" i="1" baseline="-25000" dirty="0" err="1">
                <a:latin typeface="Verdana" panose="020B0604030504040204" pitchFamily="34" charset="0"/>
                <a:ea typeface="Verdana" panose="020B0604030504040204" pitchFamily="34" charset="0"/>
                <a:cs typeface="Times New Roman" panose="02020603050405020304" pitchFamily="18" charset="0"/>
              </a:rPr>
              <a:t>plant</a:t>
            </a:r>
            <a:endParaRPr lang="en-GB" i="1" baseline="-25000" dirty="0">
              <a:latin typeface="Verdana" panose="020B0604030504040204" pitchFamily="34" charset="0"/>
              <a:ea typeface="Verdana" panose="020B0604030504040204" pitchFamily="34" charset="0"/>
              <a:cs typeface="Times New Roman" panose="02020603050405020304" pitchFamily="18" charset="0"/>
            </a:endParaRPr>
          </a:p>
        </p:txBody>
      </p:sp>
      <p:pic>
        <p:nvPicPr>
          <p:cNvPr id="5" name="Grafik 4"/>
          <p:cNvPicPr>
            <a:picLocks noChangeAspect="1"/>
          </p:cNvPicPr>
          <p:nvPr/>
        </p:nvPicPr>
        <p:blipFill rotWithShape="1">
          <a:blip r:embed="rId4">
            <a:extLst>
              <a:ext uri="{28A0092B-C50C-407E-A947-70E740481C1C}">
                <a14:useLocalDpi xmlns:a14="http://schemas.microsoft.com/office/drawing/2010/main" val="0"/>
              </a:ext>
            </a:extLst>
          </a:blip>
          <a:srcRect l="28738" t="15893" r="62600" b="50000"/>
          <a:stretch/>
        </p:blipFill>
        <p:spPr>
          <a:xfrm>
            <a:off x="6735676" y="1506303"/>
            <a:ext cx="853505" cy="920613"/>
          </a:xfrm>
          <a:prstGeom prst="rect">
            <a:avLst/>
          </a:prstGeom>
        </p:spPr>
      </p:pic>
      <p:pic>
        <p:nvPicPr>
          <p:cNvPr id="7" name="Grafik 6"/>
          <p:cNvPicPr>
            <a:picLocks noChangeAspect="1"/>
          </p:cNvPicPr>
          <p:nvPr/>
        </p:nvPicPr>
        <p:blipFill rotWithShape="1">
          <a:blip r:embed="rId4">
            <a:extLst>
              <a:ext uri="{28A0092B-C50C-407E-A947-70E740481C1C}">
                <a14:useLocalDpi xmlns:a14="http://schemas.microsoft.com/office/drawing/2010/main" val="0"/>
              </a:ext>
            </a:extLst>
          </a:blip>
          <a:srcRect l="79137" t="9755" r="8263" b="52875"/>
          <a:stretch/>
        </p:blipFill>
        <p:spPr>
          <a:xfrm>
            <a:off x="6452366" y="4831779"/>
            <a:ext cx="1269933" cy="1031820"/>
          </a:xfrm>
          <a:prstGeom prst="rect">
            <a:avLst/>
          </a:prstGeom>
        </p:spPr>
      </p:pic>
      <p:pic>
        <p:nvPicPr>
          <p:cNvPr id="8" name="Grafik 7"/>
          <p:cNvPicPr>
            <a:picLocks noChangeAspect="1"/>
          </p:cNvPicPr>
          <p:nvPr/>
        </p:nvPicPr>
        <p:blipFill rotWithShape="1">
          <a:blip r:embed="rId4">
            <a:extLst>
              <a:ext uri="{28A0092B-C50C-407E-A947-70E740481C1C}">
                <a14:useLocalDpi xmlns:a14="http://schemas.microsoft.com/office/drawing/2010/main" val="0"/>
              </a:ext>
            </a:extLst>
          </a:blip>
          <a:srcRect l="50787" t="4006" r="36613" b="35627"/>
          <a:stretch/>
        </p:blipFill>
        <p:spPr>
          <a:xfrm>
            <a:off x="6570170" y="2792542"/>
            <a:ext cx="1152128" cy="1512168"/>
          </a:xfrm>
          <a:prstGeom prst="rect">
            <a:avLst/>
          </a:prstGeom>
        </p:spPr>
      </p:pic>
      <p:sp>
        <p:nvSpPr>
          <p:cNvPr id="40" name="Rectangle 10"/>
          <p:cNvSpPr/>
          <p:nvPr/>
        </p:nvSpPr>
        <p:spPr>
          <a:xfrm>
            <a:off x="7792744" y="2740714"/>
            <a:ext cx="2828295" cy="1615827"/>
          </a:xfrm>
          <a:prstGeom prst="rect">
            <a:avLst/>
          </a:prstGeom>
          <a:ln>
            <a:solidFill>
              <a:schemeClr val="accent1"/>
            </a:solidFill>
          </a:ln>
        </p:spPr>
        <p:txBody>
          <a:bodyPr wrap="square">
            <a:spAutoFit/>
          </a:bodyPr>
          <a:lstStyle/>
          <a:p>
            <a:pPr algn="ctr">
              <a:lnSpc>
                <a:spcPct val="150000"/>
              </a:lnSpc>
            </a:pPr>
            <a:r>
              <a:rPr lang="en-GB" i="1" dirty="0">
                <a:latin typeface="Verdana" panose="020B0604030504040204" pitchFamily="34" charset="0"/>
                <a:ea typeface="Times New Roman" panose="02020603050405020304" pitchFamily="18" charset="0"/>
                <a:cs typeface="Times New Roman" panose="02020603050405020304" pitchFamily="18" charset="0"/>
              </a:rPr>
              <a:t>GDD</a:t>
            </a:r>
            <a:r>
              <a:rPr lang="en-GB" i="1" baseline="-25000" dirty="0">
                <a:latin typeface="Verdana" panose="020B0604030504040204" pitchFamily="34" charset="0"/>
                <a:ea typeface="Times New Roman" panose="02020603050405020304" pitchFamily="18" charset="0"/>
                <a:cs typeface="Times New Roman" panose="02020603050405020304" pitchFamily="18" charset="0"/>
              </a:rPr>
              <a:t>T2m </a:t>
            </a:r>
            <a:r>
              <a:rPr lang="en-GB" i="1" dirty="0">
                <a:latin typeface="Verdana" panose="020B0604030504040204" pitchFamily="34" charset="0"/>
                <a:ea typeface="Times New Roman" panose="02020603050405020304" pitchFamily="18" charset="0"/>
                <a:cs typeface="Times New Roman" panose="02020603050405020304" pitchFamily="18" charset="0"/>
              </a:rPr>
              <a:t>= </a:t>
            </a:r>
            <a:r>
              <a:rPr lang="en-US" i="1" dirty="0">
                <a:latin typeface="Verdana" panose="020B0604030504040204" pitchFamily="34" charset="0"/>
                <a:ea typeface="Times New Roman" panose="02020603050405020304" pitchFamily="18" charset="0"/>
                <a:cs typeface="Arial" panose="020B0604020202020204" pitchFamily="34" charset="0"/>
              </a:rPr>
              <a:t>40 – 65 % </a:t>
            </a:r>
            <a:r>
              <a:rPr lang="en-US" i="1" dirty="0" err="1">
                <a:latin typeface="Verdana" panose="020B0604030504040204" pitchFamily="34" charset="0"/>
                <a:ea typeface="Times New Roman" panose="02020603050405020304" pitchFamily="18" charset="0"/>
                <a:cs typeface="Arial" panose="020B0604020202020204" pitchFamily="34" charset="0"/>
              </a:rPr>
              <a:t>GDD</a:t>
            </a:r>
            <a:r>
              <a:rPr lang="en-US" i="1" baseline="-25000" dirty="0" err="1">
                <a:latin typeface="Verdana" panose="020B0604030504040204" pitchFamily="34" charset="0"/>
                <a:ea typeface="Times New Roman" panose="02020603050405020304" pitchFamily="18" charset="0"/>
                <a:cs typeface="Arial" panose="020B0604020202020204" pitchFamily="34" charset="0"/>
              </a:rPr>
              <a:t>mat</a:t>
            </a:r>
            <a:endParaRPr lang="en-GB" i="1" dirty="0">
              <a:latin typeface="Verdana" panose="020B0604030504040204" pitchFamily="34" charset="0"/>
              <a:ea typeface="Times New Roman" panose="02020603050405020304" pitchFamily="18" charset="0"/>
              <a:cs typeface="Times New Roman" panose="02020603050405020304" pitchFamily="18" charset="0"/>
            </a:endParaRPr>
          </a:p>
          <a:p>
            <a:pPr algn="ctr">
              <a:lnSpc>
                <a:spcPct val="150000"/>
              </a:lnSpc>
            </a:pPr>
            <a:r>
              <a:rPr lang="de-DE" i="1" baseline="-25000" dirty="0" err="1">
                <a:latin typeface="Verdana" panose="020B0604030504040204" pitchFamily="34" charset="0"/>
                <a:ea typeface="Verdana" panose="020B0604030504040204" pitchFamily="34" charset="0"/>
                <a:cs typeface="Times New Roman" panose="02020603050405020304" pitchFamily="18" charset="0"/>
              </a:rPr>
              <a:t>or</a:t>
            </a:r>
            <a:endParaRPr lang="en-GB" i="1" baseline="-25000" dirty="0">
              <a:latin typeface="Verdana" panose="020B0604030504040204" pitchFamily="34" charset="0"/>
              <a:ea typeface="Verdana" panose="020B0604030504040204" pitchFamily="34" charset="0"/>
              <a:cs typeface="Times New Roman" panose="02020603050405020304" pitchFamily="18" charset="0"/>
            </a:endParaRPr>
          </a:p>
          <a:p>
            <a:pPr algn="ctr">
              <a:lnSpc>
                <a:spcPct val="150000"/>
              </a:lnSpc>
            </a:pPr>
            <a:r>
              <a:rPr lang="en-US" i="1" dirty="0">
                <a:latin typeface="Verdana" panose="020B0604030504040204" pitchFamily="34" charset="0"/>
                <a:ea typeface="Times New Roman" panose="02020603050405020304" pitchFamily="18" charset="0"/>
                <a:cs typeface="Arial" panose="020B0604020202020204" pitchFamily="34" charset="0"/>
              </a:rPr>
              <a:t>TLAI = </a:t>
            </a:r>
            <a:r>
              <a:rPr lang="en-US" i="1" dirty="0" err="1">
                <a:latin typeface="Verdana" panose="020B0604030504040204" pitchFamily="34" charset="0"/>
                <a:ea typeface="Times New Roman" panose="02020603050405020304" pitchFamily="18" charset="0"/>
                <a:cs typeface="Arial" panose="020B0604020202020204" pitchFamily="34" charset="0"/>
              </a:rPr>
              <a:t>L</a:t>
            </a:r>
            <a:r>
              <a:rPr lang="en-US" i="1" baseline="-25000" dirty="0" err="1">
                <a:latin typeface="Verdana" panose="020B0604030504040204" pitchFamily="34" charset="0"/>
                <a:ea typeface="Times New Roman" panose="02020603050405020304" pitchFamily="18" charset="0"/>
                <a:cs typeface="Arial" panose="020B0604020202020204" pitchFamily="34" charset="0"/>
              </a:rPr>
              <a:t>max</a:t>
            </a:r>
            <a:endParaRPr lang="en-GB" i="1" dirty="0">
              <a:latin typeface="Verdana" panose="020B0604030504040204" pitchFamily="34" charset="0"/>
              <a:ea typeface="Times New Roman" panose="02020603050405020304" pitchFamily="18" charset="0"/>
              <a:cs typeface="Times New Roman" panose="02020603050405020304" pitchFamily="18" charset="0"/>
            </a:endParaRPr>
          </a:p>
        </p:txBody>
      </p:sp>
      <p:sp>
        <p:nvSpPr>
          <p:cNvPr id="15" name="Rectangle 14"/>
          <p:cNvSpPr/>
          <p:nvPr/>
        </p:nvSpPr>
        <p:spPr>
          <a:xfrm>
            <a:off x="10272464" y="6445251"/>
            <a:ext cx="242374" cy="246221"/>
          </a:xfrm>
          <a:prstGeom prst="rect">
            <a:avLst/>
          </a:prstGeom>
        </p:spPr>
        <p:txBody>
          <a:bodyPr wrap="none">
            <a:spAutoFit/>
          </a:bodyPr>
          <a:lstStyle/>
          <a:p>
            <a:r>
              <a:rPr lang="en-AU" sz="1000" dirty="0">
                <a:latin typeface="Verdana" panose="020B0604030504040204" pitchFamily="34" charset="0"/>
                <a:ea typeface="Verdana" panose="020B0604030504040204" pitchFamily="34" charset="0"/>
                <a:cs typeface="Arial" panose="020B0604020202020204" pitchFamily="34" charset="0"/>
                <a:hlinkClick r:id="" action="ppaction://noaction"/>
              </a:rPr>
              <a:t>|</a:t>
            </a:r>
            <a:endParaRPr lang="en-AU" sz="1000" dirty="0"/>
          </a:p>
        </p:txBody>
      </p:sp>
    </p:spTree>
    <p:custDataLst>
      <p:tags r:id="rId1"/>
    </p:custDataLst>
    <p:extLst>
      <p:ext uri="{BB962C8B-B14F-4D97-AF65-F5344CB8AC3E}">
        <p14:creationId xmlns:p14="http://schemas.microsoft.com/office/powerpoint/2010/main" val="230806314"/>
      </p:ext>
    </p:extLst>
  </p:cSld>
  <p:clrMapOvr>
    <a:masterClrMapping/>
  </p:clrMapOvr>
  <mc:AlternateContent xmlns:mc="http://schemas.openxmlformats.org/markup-compatibility/2006" xmlns:p14="http://schemas.microsoft.com/office/powerpoint/2010/main">
    <mc:Choice Requires="p14">
      <p:transition p14:dur="0" advTm="75442"/>
    </mc:Choice>
    <mc:Fallback xmlns="">
      <p:transition advTm="75442"/>
    </mc:Fallback>
  </mc:AlternateContent>
  <p:extLst>
    <p:ext uri="{3A86A75C-4F4B-4683-9AE1-C65F6400EC91}">
      <p14:laserTraceLst xmlns:p14="http://schemas.microsoft.com/office/powerpoint/2010/main">
        <p14:tracePtLst>
          <p14:tracePt t="38927" x="508000" y="374650"/>
          <p14:tracePt t="38934" x="565150" y="431800"/>
          <p14:tracePt t="38941" x="641350" y="501650"/>
          <p14:tracePt t="38949" x="711200" y="577850"/>
          <p14:tracePt t="38965" x="889000" y="736600"/>
          <p14:tracePt t="38984" x="1174750" y="946150"/>
          <p14:tracePt t="38998" x="1422400" y="1092200"/>
          <p14:tracePt t="39015" x="1752600" y="1289050"/>
          <p14:tracePt t="39032" x="2038350" y="1530350"/>
          <p14:tracePt t="39049" x="2203450" y="1689100"/>
          <p14:tracePt t="39065" x="2311400" y="1809750"/>
          <p14:tracePt t="39082" x="2438400" y="1993900"/>
          <p14:tracePt t="39098" x="2520950" y="2120900"/>
          <p14:tracePt t="39118" x="2597150" y="2228850"/>
          <p14:tracePt t="39132" x="2616200" y="2298700"/>
          <p14:tracePt t="39148" x="2616200" y="2355850"/>
          <p14:tracePt t="39165" x="2616200" y="2476500"/>
          <p14:tracePt t="39182" x="2597150" y="2540000"/>
          <p14:tracePt t="39199" x="2565400" y="2584450"/>
          <p14:tracePt t="39215" x="2540000" y="2609850"/>
          <p14:tracePt t="39251" x="2533650" y="2609850"/>
          <p14:tracePt t="39285" x="2546350" y="2609850"/>
          <p14:tracePt t="39291" x="2565400" y="2603500"/>
          <p14:tracePt t="39300" x="2597150" y="2597150"/>
          <p14:tracePt t="39315" x="2660650" y="2565400"/>
          <p14:tracePt t="39332" x="2711450" y="2527300"/>
          <p14:tracePt t="39348" x="2755900" y="2482850"/>
          <p14:tracePt t="39365" x="2768600" y="2432050"/>
          <p14:tracePt t="39382" x="2749550" y="2317750"/>
          <p14:tracePt t="39398" x="2705100" y="2222500"/>
          <p14:tracePt t="39415" x="2654300" y="2120900"/>
          <p14:tracePt t="39432" x="2540000" y="1968500"/>
          <p14:tracePt t="39448" x="2463800" y="1866900"/>
          <p14:tracePt t="39465" x="2413000" y="1803400"/>
          <p14:tracePt t="39481" x="2362200" y="1739900"/>
          <p14:tracePt t="39498" x="2343150" y="1720850"/>
          <p14:tracePt t="39516" x="2330450" y="1708150"/>
          <p14:tracePt t="39532" x="2324100" y="1701800"/>
          <p14:tracePt t="39548" x="2311400" y="1695450"/>
          <p14:tracePt t="39565" x="2292350" y="1695450"/>
          <p14:tracePt t="39581" x="2273300" y="1689100"/>
          <p14:tracePt t="39598" x="2254250" y="1689100"/>
          <p14:tracePt t="39615" x="2235200" y="1689100"/>
          <p14:tracePt t="39632" x="2216150" y="1689100"/>
          <p14:tracePt t="39650" x="2184400" y="1714500"/>
          <p14:tracePt t="39665" x="2171700" y="1758950"/>
          <p14:tracePt t="39681" x="2165350" y="1841500"/>
          <p14:tracePt t="39698" x="2197100" y="2032000"/>
          <p14:tracePt t="39715" x="2228850" y="2127250"/>
          <p14:tracePt t="39732" x="2273300" y="2203450"/>
          <p14:tracePt t="39748" x="2343150" y="2292350"/>
          <p14:tracePt t="39765" x="2400300" y="2349500"/>
          <p14:tracePt t="39784" x="2495550" y="2425700"/>
          <p14:tracePt t="39798" x="2584450" y="2463800"/>
          <p14:tracePt t="39815" x="2667000" y="2482850"/>
          <p14:tracePt t="39831" x="2819400" y="2463800"/>
          <p14:tracePt t="39848" x="2914650" y="2406650"/>
          <p14:tracePt t="39865" x="3098800" y="2311400"/>
          <p14:tracePt t="39881" x="3238500" y="2222500"/>
          <p14:tracePt t="39898" x="3378200" y="2120900"/>
          <p14:tracePt t="39915" x="3695700" y="1962150"/>
          <p14:tracePt t="39931" x="3810000" y="1892300"/>
          <p14:tracePt t="39936" x="3829050" y="1866900"/>
          <p14:tracePt t="39949" x="3848100" y="1835150"/>
          <p14:tracePt t="39966" x="3867150" y="1797050"/>
          <p14:tracePt t="39981" x="3867150" y="1784350"/>
          <p14:tracePt t="40000" x="3854450" y="1758950"/>
          <p14:tracePt t="40015" x="3771900" y="1708150"/>
          <p14:tracePt t="40032" x="3454400" y="1606550"/>
          <p14:tracePt t="40049" x="3200400" y="1498600"/>
          <p14:tracePt t="40065" x="3098800" y="1441450"/>
          <p14:tracePt t="40081" x="3022600" y="1409700"/>
          <p14:tracePt t="40098" x="2952750" y="1365250"/>
          <p14:tracePt t="40115" x="2908300" y="1352550"/>
          <p14:tracePt t="40133" x="2844800" y="1339850"/>
          <p14:tracePt t="40148" x="2800350" y="1339850"/>
          <p14:tracePt t="40164" x="2736850" y="1339850"/>
          <p14:tracePt t="40181" x="2647950" y="1371600"/>
          <p14:tracePt t="40198" x="2590800" y="1390650"/>
          <p14:tracePt t="40215" x="2546350" y="1416050"/>
          <p14:tracePt t="40231" x="2482850" y="1428750"/>
          <p14:tracePt t="40248" x="2444750" y="1435100"/>
          <p14:tracePt t="40265" x="2393950" y="1447800"/>
          <p14:tracePt t="40282" x="2368550" y="1460500"/>
          <p14:tracePt t="40298" x="2349500" y="1479550"/>
          <p14:tracePt t="40315" x="2336800" y="1524000"/>
          <p14:tracePt t="40331" x="2330450" y="1549400"/>
          <p14:tracePt t="40348" x="2336800" y="1587500"/>
          <p14:tracePt t="40364" x="2343150" y="1657350"/>
          <p14:tracePt t="40381" x="2349500" y="1714500"/>
          <p14:tracePt t="40398" x="2355850" y="1778000"/>
          <p14:tracePt t="40414" x="2362200" y="1860550"/>
          <p14:tracePt t="40432" x="2374900" y="1905000"/>
          <p14:tracePt t="40436" x="2381250" y="1930400"/>
          <p14:tracePt t="40448" x="2400300" y="1981200"/>
          <p14:tracePt t="40465" x="2413000" y="2025650"/>
          <p14:tracePt t="40481" x="2432050" y="2076450"/>
          <p14:tracePt t="40498" x="2470150" y="2165350"/>
          <p14:tracePt t="40514" x="2501900" y="2241550"/>
          <p14:tracePt t="40533" x="2533650" y="2343150"/>
          <p14:tracePt t="40548" x="2552700" y="2387600"/>
          <p14:tracePt t="40564" x="2565400" y="2425700"/>
          <p14:tracePt t="40581" x="2578100" y="2482850"/>
          <p14:tracePt t="40598" x="2578100" y="2514600"/>
          <p14:tracePt t="40615" x="2578100" y="2527300"/>
          <p14:tracePt t="40631" x="2578100" y="2533650"/>
          <p14:tracePt t="40647" x="2578100" y="2540000"/>
          <p14:tracePt t="40665" x="2578100" y="2546350"/>
          <p14:tracePt t="40681" x="2578100" y="2552700"/>
          <p14:tracePt t="40698" x="2578100" y="2559050"/>
          <p14:tracePt t="40714" x="2578100" y="2565400"/>
          <p14:tracePt t="40731" x="2584450" y="2571750"/>
          <p14:tracePt t="40748" x="2584450" y="2578100"/>
          <p14:tracePt t="40765" x="2590800" y="2597150"/>
          <p14:tracePt t="40781" x="2597150" y="2603500"/>
          <p14:tracePt t="40800" x="2597150" y="2609850"/>
          <p14:tracePt t="40814" x="2603500" y="2609850"/>
          <p14:tracePt t="42888" x="2565400" y="2603500"/>
          <p14:tracePt t="42895" x="2514600" y="2571750"/>
          <p14:tracePt t="42902" x="2470150" y="2559050"/>
          <p14:tracePt t="42913" x="2425700" y="2533650"/>
          <p14:tracePt t="42931" x="2292350" y="2476500"/>
          <p14:tracePt t="42947" x="2209800" y="2444750"/>
          <p14:tracePt t="42963" x="2133600" y="2400300"/>
          <p14:tracePt t="42979" x="2057400" y="2362200"/>
          <p14:tracePt t="42996" x="2032000" y="2336800"/>
          <p14:tracePt t="43014" x="1987550" y="2305050"/>
          <p14:tracePt t="43029" x="1974850" y="2292350"/>
          <p14:tracePt t="43046" x="1968500" y="2286000"/>
          <p14:tracePt t="43062" x="1962150" y="2279650"/>
          <p14:tracePt t="43096" x="1962150" y="2273300"/>
          <p14:tracePt t="43113" x="1981200" y="2266950"/>
          <p14:tracePt t="43129" x="1993900" y="2266950"/>
          <p14:tracePt t="43147" x="2070100" y="2266950"/>
          <p14:tracePt t="43163" x="2120900" y="2266950"/>
          <p14:tracePt t="43179" x="2159000" y="2273300"/>
          <p14:tracePt t="43196" x="2184400" y="2273300"/>
          <p14:tracePt t="43213" x="2197100" y="2273300"/>
          <p14:tracePt t="43229" x="2203450" y="2273300"/>
          <p14:tracePt t="43246" x="2216150" y="2279650"/>
          <p14:tracePt t="43263" x="2222500" y="2279650"/>
          <p14:tracePt t="43282" x="2235200" y="2279650"/>
          <p14:tracePt t="43336" x="2241550" y="2286000"/>
          <p14:tracePt t="43351" x="2247900" y="2286000"/>
          <p14:tracePt t="43365" x="2247900" y="2292350"/>
          <p14:tracePt t="43371" x="2254250" y="2292350"/>
          <p14:tracePt t="43379" x="2254250" y="2298700"/>
          <p14:tracePt t="43396" x="2260600" y="2298700"/>
          <p14:tracePt t="43413" x="2273300" y="2305050"/>
          <p14:tracePt t="43429" x="2279650" y="2311400"/>
          <p14:tracePt t="43446" x="2292350" y="2324100"/>
          <p14:tracePt t="43462" x="2324100" y="2355850"/>
          <p14:tracePt t="43479" x="2368550" y="2393950"/>
          <p14:tracePt t="43496" x="2413000" y="2413000"/>
          <p14:tracePt t="43515" x="2476500" y="2438400"/>
          <p14:tracePt t="43532" x="2514600" y="2451100"/>
          <p14:tracePt t="43547" x="2578100" y="2457450"/>
          <p14:tracePt t="43563" x="2616200" y="2457450"/>
          <p14:tracePt t="43580" x="2660650" y="2457450"/>
          <p14:tracePt t="43596" x="2705100" y="2457450"/>
          <p14:tracePt t="43613" x="2743200" y="2457450"/>
          <p14:tracePt t="43629" x="2781300" y="2457450"/>
          <p14:tracePt t="43648" x="2825750" y="2444750"/>
          <p14:tracePt t="43667" x="2876550" y="2444750"/>
          <p14:tracePt t="43680" x="2908300" y="2444750"/>
          <p14:tracePt t="43696" x="2933700" y="2444750"/>
          <p14:tracePt t="43713" x="2959100" y="2444750"/>
          <p14:tracePt t="43729" x="2978150" y="2444750"/>
          <p14:tracePt t="43746" x="2997200" y="2444750"/>
          <p14:tracePt t="43764" x="3022600" y="2438400"/>
          <p14:tracePt t="43779" x="3028950" y="2438400"/>
          <p14:tracePt t="43796" x="3048000" y="2438400"/>
          <p14:tracePt t="43813" x="3067050" y="2425700"/>
          <p14:tracePt t="43829" x="3092450" y="2425700"/>
          <p14:tracePt t="43845" x="3111500" y="2425700"/>
          <p14:tracePt t="43862" x="3130550" y="2425700"/>
          <p14:tracePt t="43879" x="3143250" y="2425700"/>
          <p14:tracePt t="43897" x="3168650" y="2425700"/>
          <p14:tracePt t="43912" x="3175000" y="2425700"/>
          <p14:tracePt t="43929" x="3187700" y="2425700"/>
          <p14:tracePt t="43945" x="3206750" y="2425700"/>
          <p14:tracePt t="43962" x="3213100" y="2425700"/>
          <p14:tracePt t="43979" x="3225800" y="2432050"/>
          <p14:tracePt t="43995" x="3244850" y="2432050"/>
          <p14:tracePt t="44030" x="3251200" y="2432050"/>
          <p14:tracePt t="44045" x="3257550" y="2432050"/>
          <p14:tracePt t="44101" x="3257550" y="2425700"/>
          <p14:tracePt t="44108" x="3257550" y="2419350"/>
          <p14:tracePt t="44116" x="3257550" y="2413000"/>
          <p14:tracePt t="44130" x="3244850" y="2400300"/>
          <p14:tracePt t="44145" x="3225800" y="2368550"/>
          <p14:tracePt t="44163" x="3206750" y="2330450"/>
          <p14:tracePt t="44179" x="3181350" y="2292350"/>
          <p14:tracePt t="44195" x="3168650" y="2254250"/>
          <p14:tracePt t="44212" x="3136900" y="2165350"/>
          <p14:tracePt t="44228" x="3130550" y="2095500"/>
          <p14:tracePt t="44245" x="3111500" y="2025650"/>
          <p14:tracePt t="44262" x="3092450" y="1905000"/>
          <p14:tracePt t="44278" x="3092450" y="1809750"/>
          <p14:tracePt t="44296" x="3073400" y="1752600"/>
          <p14:tracePt t="44312" x="3073400" y="1733550"/>
          <p14:tracePt t="44329" x="3073400" y="1720850"/>
          <p14:tracePt t="44345" x="3060700" y="1701800"/>
          <p14:tracePt t="44362" x="3054350" y="1701800"/>
          <p14:tracePt t="44379" x="3054350" y="1695450"/>
          <p14:tracePt t="44395" x="3041650" y="1682750"/>
          <p14:tracePt t="44412" x="3035300" y="1676400"/>
          <p14:tracePt t="44429" x="3035300" y="1670050"/>
          <p14:tracePt t="44445" x="3035300" y="1657350"/>
          <p14:tracePt t="44462" x="3035300" y="1644650"/>
          <p14:tracePt t="44479" x="3028950" y="1638300"/>
          <p14:tracePt t="44495" x="3028950" y="1631950"/>
          <p14:tracePt t="44528" x="3028950" y="1625600"/>
          <p14:tracePt t="44865" x="3028950" y="1631950"/>
          <p14:tracePt t="44879" x="3028950" y="1638300"/>
          <p14:tracePt t="44893" x="3028950" y="1644650"/>
          <p14:tracePt t="44907" x="3028950" y="1651000"/>
          <p14:tracePt t="44915" x="3028950" y="1657350"/>
          <p14:tracePt t="44930" x="3028950" y="1663700"/>
          <p14:tracePt t="46253" x="3003550" y="1663700"/>
          <p14:tracePt t="46260" x="2971800" y="1663700"/>
          <p14:tracePt t="46267" x="2946400" y="1670050"/>
          <p14:tracePt t="46280" x="2921000" y="1670050"/>
          <p14:tracePt t="46295" x="2870200" y="1682750"/>
          <p14:tracePt t="46311" x="2825750" y="1682750"/>
          <p14:tracePt t="46328" x="2781300" y="1682750"/>
          <p14:tracePt t="46344" x="2717800" y="1682750"/>
          <p14:tracePt t="46361" x="2679700" y="1682750"/>
          <p14:tracePt t="46378" x="2622550" y="1670050"/>
          <p14:tracePt t="46394" x="2603500" y="1670050"/>
          <p14:tracePt t="46411" x="2584450" y="1663700"/>
          <p14:tracePt t="46428" x="2559050" y="1651000"/>
          <p14:tracePt t="46444" x="2546350" y="1651000"/>
          <p14:tracePt t="46461" x="2540000" y="1651000"/>
          <p14:tracePt t="46477" x="2527300" y="1651000"/>
          <p14:tracePt t="46494" x="2520950" y="1651000"/>
          <p14:tracePt t="46511" x="2514600" y="1651000"/>
          <p14:tracePt t="46527" x="2508250" y="1657350"/>
          <p14:tracePt t="46544" x="2501900" y="1657350"/>
          <p14:tracePt t="46561" x="2495550" y="1727200"/>
          <p14:tracePt t="46577" x="2489200" y="1809750"/>
          <p14:tracePt t="46594" x="2482850" y="1905000"/>
          <p14:tracePt t="46611" x="2501900" y="2038350"/>
          <p14:tracePt t="46627" x="2514600" y="2120900"/>
          <p14:tracePt t="46644" x="2571750" y="2260600"/>
          <p14:tracePt t="46660" x="2603500" y="2349500"/>
          <p14:tracePt t="46677" x="2647950" y="2413000"/>
          <p14:tracePt t="46694" x="2692400" y="2470150"/>
          <p14:tracePt t="46710" x="2736850" y="2495550"/>
          <p14:tracePt t="46728" x="2787650" y="2527300"/>
          <p14:tracePt t="46744" x="2870200" y="2540000"/>
          <p14:tracePt t="46760" x="2914650" y="2540000"/>
          <p14:tracePt t="46778" x="3009900" y="2520950"/>
          <p14:tracePt t="46794" x="3060700" y="2482850"/>
          <p14:tracePt t="46811" x="3111500" y="2413000"/>
          <p14:tracePt t="46827" x="3175000" y="2273300"/>
          <p14:tracePt t="46844" x="3175000" y="2178050"/>
          <p14:tracePt t="46861" x="3136900" y="2082800"/>
          <p14:tracePt t="46877" x="2997200" y="1911350"/>
          <p14:tracePt t="46894" x="2844800" y="1752600"/>
          <p14:tracePt t="46911" x="2597150" y="1600200"/>
          <p14:tracePt t="46927" x="2451100" y="1568450"/>
          <p14:tracePt t="46943" x="2355850" y="1574800"/>
          <p14:tracePt t="46960" x="2209800" y="1663700"/>
          <p14:tracePt t="46977" x="2114550" y="1771650"/>
          <p14:tracePt t="46994" x="2038350" y="1885950"/>
          <p14:tracePt t="47010" x="1974850" y="1993900"/>
          <p14:tracePt t="47027" x="1930400" y="2082800"/>
          <p14:tracePt t="47043" x="1879600" y="2222500"/>
          <p14:tracePt t="47060" x="1860550" y="2317750"/>
          <p14:tracePt t="47077" x="1854200" y="2387600"/>
          <p14:tracePt t="47093" x="1854200" y="2444750"/>
          <p14:tracePt t="47110" x="1854200" y="2470150"/>
          <p14:tracePt t="47127" x="1854200" y="2501900"/>
          <p14:tracePt t="47146" x="1866900" y="2540000"/>
          <p14:tracePt t="47161" x="1873250" y="2578100"/>
          <p14:tracePt t="47177" x="1892300" y="2647950"/>
          <p14:tracePt t="47193" x="1905000" y="2705100"/>
          <p14:tracePt t="47210" x="1930400" y="2768600"/>
          <p14:tracePt t="47227" x="1955800" y="2857500"/>
          <p14:tracePt t="47243" x="1955800" y="2914650"/>
          <p14:tracePt t="47262" x="1955800" y="2959100"/>
          <p14:tracePt t="47277" x="1955800" y="2978150"/>
          <p14:tracePt t="47293" x="1949450" y="2997200"/>
          <p14:tracePt t="47310" x="1930400" y="3035300"/>
          <p14:tracePt t="47327" x="1898650" y="3067050"/>
          <p14:tracePt t="47343" x="1879600" y="3105150"/>
          <p14:tracePt t="47360" x="1841500" y="3162300"/>
          <p14:tracePt t="47376" x="1816100" y="3194050"/>
          <p14:tracePt t="47397" x="1758950" y="3289300"/>
          <p14:tracePt t="47413" x="1720850" y="3365500"/>
          <p14:tracePt t="47428" x="1676400" y="3429000"/>
          <p14:tracePt t="47433" x="1657350" y="3473450"/>
          <p14:tracePt t="47444" x="1625600" y="3530600"/>
          <p14:tracePt t="47460" x="1600200" y="3568700"/>
          <p14:tracePt t="47476" x="1593850" y="3594100"/>
          <p14:tracePt t="47493" x="1587500" y="3613150"/>
          <p14:tracePt t="47510" x="1574800" y="3619500"/>
          <p14:tracePt t="47528" x="1562100" y="3625850"/>
          <p14:tracePt t="47543" x="1543050" y="3625850"/>
          <p14:tracePt t="47560" x="1517650" y="3619500"/>
          <p14:tracePt t="47576" x="1441450" y="3581400"/>
          <p14:tracePt t="47593" x="1384300" y="3536950"/>
          <p14:tracePt t="47610" x="1333500" y="3454400"/>
          <p14:tracePt t="47626" x="1238250" y="3238500"/>
          <p14:tracePt t="47643" x="1187450" y="3022600"/>
          <p14:tracePt t="47661" x="1143000" y="2698750"/>
          <p14:tracePt t="47677" x="1117600" y="2603500"/>
          <p14:tracePt t="47694" x="1111250" y="2584450"/>
          <p14:tracePt t="47710" x="1104900" y="2578100"/>
          <p14:tracePt t="47727" x="1104900" y="2571750"/>
          <p14:tracePt t="47816" x="1111250" y="2578100"/>
          <p14:tracePt t="47829" x="1117600" y="2590800"/>
          <p14:tracePt t="47837" x="1130300" y="2609850"/>
          <p14:tracePt t="47845" x="1136650" y="2635250"/>
          <p14:tracePt t="47860" x="1168400" y="2686050"/>
          <p14:tracePt t="47877" x="1187450" y="2730500"/>
          <p14:tracePt t="47893" x="1225550" y="2781300"/>
          <p14:tracePt t="47910" x="1225550" y="2794000"/>
          <p14:tracePt t="47928" x="1231900" y="2806700"/>
          <p14:tracePt t="47943" x="1238250" y="2813050"/>
          <p14:tracePt t="47976" x="1244600" y="2819400"/>
          <p14:tracePt t="47993" x="1250950" y="2825750"/>
          <p14:tracePt t="48010" x="1257300" y="2838450"/>
          <p14:tracePt t="48026" x="1263650" y="2857500"/>
          <p14:tracePt t="48043" x="1270000" y="2870200"/>
          <p14:tracePt t="48061" x="1289050" y="2895600"/>
          <p14:tracePt t="48076" x="1301750" y="2908300"/>
          <p14:tracePt t="48093" x="1308100" y="2921000"/>
          <p14:tracePt t="48110" x="1320800" y="2946400"/>
          <p14:tracePt t="48126" x="1333500" y="2965450"/>
          <p14:tracePt t="48143" x="1339850" y="2978150"/>
          <p14:tracePt t="48159" x="1352550" y="2997200"/>
          <p14:tracePt t="48176" x="1358900" y="3009900"/>
          <p14:tracePt t="48194" x="1371600" y="3028950"/>
          <p14:tracePt t="48209" x="1377950" y="3041650"/>
          <p14:tracePt t="48226" x="1390650" y="3054350"/>
          <p14:tracePt t="48242" x="1397000" y="3073400"/>
          <p14:tracePt t="48260" x="1403350" y="3079750"/>
          <p14:tracePt t="48276" x="1403350" y="3098800"/>
          <p14:tracePt t="48293" x="1409700" y="3111500"/>
          <p14:tracePt t="48309" x="1416050" y="3130550"/>
          <p14:tracePt t="48326" x="1422400" y="3149600"/>
          <p14:tracePt t="48342" x="1422400" y="3155950"/>
          <p14:tracePt t="48359" x="1422400" y="3168650"/>
          <p14:tracePt t="48376" x="1422400" y="3181350"/>
          <p14:tracePt t="48393" x="1428750" y="3194050"/>
          <p14:tracePt t="48409" x="1428750" y="3206750"/>
          <p14:tracePt t="48426" x="1435100" y="3232150"/>
          <p14:tracePt t="48442" x="1441450" y="3244850"/>
          <p14:tracePt t="48460" x="1447800" y="3263900"/>
          <p14:tracePt t="48476" x="1447800" y="3270250"/>
          <p14:tracePt t="48493" x="1454150" y="3276600"/>
          <p14:tracePt t="48509" x="1460500" y="3282950"/>
          <p14:tracePt t="48526" x="1466850" y="3282950"/>
          <p14:tracePt t="48542" x="1479550" y="3282950"/>
          <p14:tracePt t="48559" x="1492250" y="3282950"/>
          <p14:tracePt t="48576" x="1498600" y="3282950"/>
          <p14:tracePt t="48593" x="1517650" y="3276600"/>
          <p14:tracePt t="48609" x="1530350" y="3270250"/>
          <p14:tracePt t="48626" x="1543050" y="3263900"/>
          <p14:tracePt t="48642" x="1568450" y="3257550"/>
          <p14:tracePt t="48659" x="1574800" y="3257550"/>
          <p14:tracePt t="48676" x="1593850" y="3257550"/>
          <p14:tracePt t="48692" x="1606550" y="3257550"/>
          <p14:tracePt t="48709" x="1619250" y="3257550"/>
          <p14:tracePt t="48726" x="1638300" y="3257550"/>
          <p14:tracePt t="48742" x="1651000" y="3257550"/>
          <p14:tracePt t="48760" x="1657350" y="3263900"/>
          <p14:tracePt t="48776" x="1676400" y="3270250"/>
          <p14:tracePt t="48792" x="1682750" y="3270250"/>
          <p14:tracePt t="48811" x="1695450" y="3282950"/>
          <p14:tracePt t="48826" x="1708150" y="3282950"/>
          <p14:tracePt t="48842" x="1727200" y="3289300"/>
          <p14:tracePt t="48859" x="1746250" y="3302000"/>
          <p14:tracePt t="48876" x="1784350" y="3308350"/>
          <p14:tracePt t="48892" x="1816100" y="3321050"/>
          <p14:tracePt t="48909" x="1866900" y="3327400"/>
          <p14:tracePt t="48926" x="1905000" y="3333750"/>
          <p14:tracePt t="48930" x="1917700" y="3340100"/>
          <p14:tracePt t="48944" x="1955800" y="3340100"/>
          <p14:tracePt t="48959" x="1987550" y="3346450"/>
          <p14:tracePt t="48976" x="2025650" y="3352800"/>
          <p14:tracePt t="48992" x="2076450" y="3365500"/>
          <p14:tracePt t="49009" x="2108200" y="3384550"/>
          <p14:tracePt t="49026" x="2146300" y="3390900"/>
          <p14:tracePt t="49042" x="2197100" y="3397250"/>
          <p14:tracePt t="49059" x="2216150" y="3403600"/>
          <p14:tracePt t="49077" x="2235200" y="3409950"/>
          <p14:tracePt t="49092" x="2241550" y="3409950"/>
          <p14:tracePt t="49125" x="2254250" y="3409950"/>
          <p14:tracePt t="49184" x="2254250" y="3403600"/>
          <p14:tracePt t="49192" x="2247900" y="3397250"/>
          <p14:tracePt t="49199" x="2241550" y="3378200"/>
          <p14:tracePt t="49209" x="2241550" y="3390900"/>
          <p14:tracePt t="50212" x="2178050" y="3390900"/>
          <p14:tracePt t="50220" x="2101850" y="3378200"/>
          <p14:tracePt t="50228" x="2038350" y="3359150"/>
          <p14:tracePt t="50241" x="1905000" y="3346450"/>
          <p14:tracePt t="50258" x="1784350" y="3314700"/>
          <p14:tracePt t="50276" x="1587500" y="3295650"/>
          <p14:tracePt t="50292" x="1498600" y="3289300"/>
          <p14:tracePt t="50308" x="1428750" y="3282950"/>
          <p14:tracePt t="50325" x="1327150" y="3257550"/>
          <p14:tracePt t="50341" x="1295400" y="3244850"/>
          <p14:tracePt t="50358" x="1270000" y="3232150"/>
          <p14:tracePt t="50375" x="1257300" y="3219450"/>
          <p14:tracePt t="50391" x="1250950" y="3213100"/>
          <p14:tracePt t="50409" x="1238250" y="3213100"/>
          <p14:tracePt t="51041" x="1244600" y="3213100"/>
          <p14:tracePt t="51054" x="1250950" y="3213100"/>
          <p14:tracePt t="51062" x="1257300" y="3213100"/>
          <p14:tracePt t="51075" x="1270000" y="3213100"/>
          <p14:tracePt t="51108" x="1282700" y="3213100"/>
          <p14:tracePt t="51125" x="1301750" y="3213100"/>
          <p14:tracePt t="51141" x="1308100" y="3213100"/>
          <p14:tracePt t="51159" x="1314450" y="3213100"/>
          <p14:tracePt t="51174" x="1339850" y="3206750"/>
          <p14:tracePt t="51191" x="1358900" y="3200400"/>
          <p14:tracePt t="51208" x="1384300" y="3194050"/>
          <p14:tracePt t="51224" x="1403350" y="3187700"/>
          <p14:tracePt t="51241" x="1422400" y="3181350"/>
          <p14:tracePt t="51257" x="1447800" y="3175000"/>
          <p14:tracePt t="51274" x="1466850" y="3168650"/>
          <p14:tracePt t="51292" x="1498600" y="3155950"/>
          <p14:tracePt t="51307" x="1524000" y="3143250"/>
          <p14:tracePt t="51324" x="1574800" y="3124200"/>
          <p14:tracePt t="51341" x="1663700" y="3098800"/>
          <p14:tracePt t="51358" x="1733550" y="3086100"/>
          <p14:tracePt t="51374" x="1828800" y="3079750"/>
          <p14:tracePt t="51391" x="1993900" y="3067050"/>
          <p14:tracePt t="51407" x="2070100" y="3073400"/>
          <p14:tracePt t="51426" x="2114550" y="3086100"/>
          <p14:tracePt t="51441" x="2120900" y="3092450"/>
          <p14:tracePt t="51474" x="2070100" y="3117850"/>
          <p14:tracePt t="51491" x="2032000" y="3124200"/>
          <p14:tracePt t="51507" x="1974850" y="3130550"/>
          <p14:tracePt t="51524" x="1930400" y="3136900"/>
          <p14:tracePt t="51541" x="1911350" y="3136900"/>
          <p14:tracePt t="51559" x="1898650" y="3136900"/>
          <p14:tracePt t="51574" x="1892300" y="3136900"/>
          <p14:tracePt t="51609" x="1885950" y="3136900"/>
          <p14:tracePt t="51975" x="1905000" y="3136900"/>
          <p14:tracePt t="51983" x="1924050" y="3136900"/>
          <p14:tracePt t="51990" x="1943100" y="3136900"/>
          <p14:tracePt t="52007" x="2006600" y="3124200"/>
          <p14:tracePt t="52024" x="2057400" y="3105150"/>
          <p14:tracePt t="52040" x="2095500" y="3098800"/>
          <p14:tracePt t="52057" x="2165350" y="3092450"/>
          <p14:tracePt t="52074" x="2216150" y="3092450"/>
          <p14:tracePt t="52092" x="2286000" y="3105150"/>
          <p14:tracePt t="52107" x="2330450" y="3124200"/>
          <p14:tracePt t="52124" x="2362200" y="3136900"/>
          <p14:tracePt t="52141" x="2387600" y="3149600"/>
          <p14:tracePt t="52157" x="2400300" y="3149600"/>
          <p14:tracePt t="52174" x="2406650" y="3149600"/>
          <p14:tracePt t="52190" x="2413000" y="3149600"/>
          <p14:tracePt t="52207" x="2419350" y="3149600"/>
          <p14:tracePt t="52225" x="2432050" y="3149600"/>
          <p14:tracePt t="52240" x="2438400" y="3149600"/>
          <p14:tracePt t="52274" x="2457450" y="3149600"/>
          <p14:tracePt t="52290" x="2470150" y="3149600"/>
          <p14:tracePt t="52307" x="2482850" y="3149600"/>
          <p14:tracePt t="52323" x="2508250" y="3155950"/>
          <p14:tracePt t="52340" x="2520950" y="3162300"/>
          <p14:tracePt t="52357" x="2527300" y="3168650"/>
          <p14:tracePt t="52373" x="2540000" y="3175000"/>
          <p14:tracePt t="52390" x="2552700" y="3175000"/>
          <p14:tracePt t="52406" x="2565400" y="3175000"/>
          <p14:tracePt t="52440" x="2565400" y="3181350"/>
          <p14:tracePt t="52457" x="2571750" y="3181350"/>
          <p14:tracePt t="52709" x="2616200" y="3181350"/>
          <p14:tracePt t="52716" x="2692400" y="3187700"/>
          <p14:tracePt t="52724" x="2781300" y="3187700"/>
          <p14:tracePt t="52741" x="2959100" y="3200400"/>
          <p14:tracePt t="52757" x="3175000" y="3200400"/>
          <p14:tracePt t="52774" x="3270250" y="3206750"/>
          <p14:tracePt t="52790" x="3359150" y="3206750"/>
          <p14:tracePt t="52806" x="3460750" y="3232150"/>
          <p14:tracePt t="52823" x="3505200" y="3238500"/>
          <p14:tracePt t="52840" x="3536950" y="3244850"/>
          <p14:tracePt t="52856" x="3549650" y="3251200"/>
          <p14:tracePt t="52873" x="3556000" y="3251200"/>
          <p14:tracePt t="52890" x="3562350" y="3251200"/>
          <p14:tracePt t="53094" x="3594100" y="3257550"/>
          <p14:tracePt t="53101" x="3619500" y="3263900"/>
          <p14:tracePt t="53109" x="3651250" y="3282950"/>
          <p14:tracePt t="53123" x="3695700" y="3295650"/>
          <p14:tracePt t="53140" x="3740150" y="3302000"/>
          <p14:tracePt t="53157" x="3784600" y="3308350"/>
          <p14:tracePt t="53173" x="3816350" y="3321050"/>
          <p14:tracePt t="53189" x="3854450" y="3333750"/>
          <p14:tracePt t="53206" x="3917950" y="3340100"/>
          <p14:tracePt t="53223" x="3956050" y="3346450"/>
          <p14:tracePt t="53241" x="4006850" y="3359150"/>
          <p14:tracePt t="53256" x="4083050" y="3359150"/>
          <p14:tracePt t="53273" x="4133850" y="3340100"/>
          <p14:tracePt t="53290" x="4197350" y="3327400"/>
          <p14:tracePt t="53306" x="4235450" y="3321050"/>
          <p14:tracePt t="53323" x="4279900" y="3321050"/>
          <p14:tracePt t="53339" x="4330700" y="3321050"/>
          <p14:tracePt t="53356" x="4362450" y="3321050"/>
          <p14:tracePt t="53374" x="4387850" y="3321050"/>
          <p14:tracePt t="53389" x="4394200" y="3321050"/>
          <p14:tracePt t="53406" x="4400550" y="3321050"/>
          <p14:tracePt t="53423" x="4406900" y="3321050"/>
          <p14:tracePt t="53439" x="4413250" y="3321050"/>
          <p14:tracePt t="53456" x="4419600" y="3321050"/>
          <p14:tracePt t="53473" x="4425950" y="3321050"/>
          <p14:tracePt t="53489" x="4432300" y="3321050"/>
          <p14:tracePt t="53506" x="4432300" y="3314700"/>
          <p14:tracePt t="58948" x="4432300" y="3384550"/>
          <p14:tracePt t="58955" x="4445000" y="3543300"/>
          <p14:tracePt t="58970" x="4495800" y="3987800"/>
          <p14:tracePt t="58988" x="4521200" y="4311650"/>
          <p14:tracePt t="59004" x="4552950" y="4648200"/>
          <p14:tracePt t="59019" x="4565650" y="4838700"/>
          <p14:tracePt t="59036" x="4578350" y="4965700"/>
          <p14:tracePt t="59053" x="4591050" y="5137150"/>
          <p14:tracePt t="59069" x="4610100" y="5245100"/>
          <p14:tracePt t="59086" x="4622800" y="5327650"/>
          <p14:tracePt t="59102" x="4641850" y="5391150"/>
          <p14:tracePt t="59120" x="4648200" y="5416550"/>
          <p14:tracePt t="59137" x="4660900" y="5473700"/>
          <p14:tracePt t="59152" x="4660900" y="5524500"/>
          <p14:tracePt t="59170" x="4667250" y="5575300"/>
          <p14:tracePt t="59185" x="4673600" y="5651500"/>
          <p14:tracePt t="59202" x="4679950" y="5676900"/>
          <p14:tracePt t="59221" x="4679950" y="5695950"/>
          <p14:tracePt t="59236" x="4679950" y="5708650"/>
          <p14:tracePt t="59252" x="4686300" y="5715000"/>
          <p14:tracePt t="59270" x="4692650" y="5727700"/>
          <p14:tracePt t="59286" x="4699000" y="5740400"/>
          <p14:tracePt t="59302" x="4699000" y="5746750"/>
          <p14:tracePt t="59320" x="4718050" y="5753100"/>
          <p14:tracePt t="59335" x="4724400" y="5759450"/>
          <p14:tracePt t="59352" x="4737100" y="5759450"/>
          <p14:tracePt t="59369" x="4756150" y="5759450"/>
          <p14:tracePt t="59386" x="4781550" y="5759450"/>
          <p14:tracePt t="59404" x="4813300" y="5753100"/>
          <p14:tracePt t="59419" x="4826000" y="5753100"/>
          <p14:tracePt t="59438" x="4851400" y="5746750"/>
          <p14:tracePt t="59452" x="4883150" y="5734050"/>
          <p14:tracePt t="59469" x="4895850" y="5734050"/>
          <p14:tracePt t="59486" x="4902200" y="5734050"/>
          <p14:tracePt t="59502" x="4914900" y="5734050"/>
          <p14:tracePt t="59519" x="4921250" y="5734050"/>
          <p14:tracePt t="59537" x="4927600" y="5734050"/>
          <p14:tracePt t="59569" x="4933950" y="5727700"/>
          <p14:tracePt t="59585" x="4953000" y="5721350"/>
          <p14:tracePt t="59602" x="4965700" y="5715000"/>
          <p14:tracePt t="59619" x="5003800" y="5708650"/>
          <p14:tracePt t="59636" x="5105400" y="5670550"/>
          <p14:tracePt t="59652" x="5213350" y="5632450"/>
          <p14:tracePt t="59669" x="5441950" y="5562600"/>
          <p14:tracePt t="59685" x="5575300" y="5492750"/>
          <p14:tracePt t="59702" x="5727700" y="5416550"/>
          <p14:tracePt t="59719" x="5930900" y="5314950"/>
          <p14:tracePt t="59736" x="6007100" y="5276850"/>
          <p14:tracePt t="59752" x="6057900" y="5257800"/>
          <p14:tracePt t="59769" x="6115050" y="5251450"/>
          <p14:tracePt t="59785" x="6146800" y="5251450"/>
          <p14:tracePt t="59803" x="6184900" y="5257800"/>
          <p14:tracePt t="59819" x="6203950" y="5264150"/>
          <p14:tracePt t="59852" x="6216650" y="5276850"/>
          <p14:tracePt t="59869" x="6216650" y="5283200"/>
          <p14:tracePt t="59902" x="6216650" y="5289550"/>
          <p14:tracePt t="59919" x="6210300" y="5295900"/>
          <p14:tracePt t="59936" x="6184900" y="5308600"/>
          <p14:tracePt t="59953" x="6146800" y="5327650"/>
          <p14:tracePt t="59958" x="6127750" y="5346700"/>
          <p14:tracePt t="59969" x="6096000" y="5359400"/>
          <p14:tracePt t="59985" x="6000750" y="5397500"/>
          <p14:tracePt t="60002" x="5905500" y="5422900"/>
          <p14:tracePt t="60019" x="5746750" y="5454650"/>
          <p14:tracePt t="60035" x="5524500" y="5492750"/>
          <p14:tracePt t="60052" x="5384800" y="5505450"/>
          <p14:tracePt t="60069" x="5187950" y="5511800"/>
          <p14:tracePt t="60085" x="5086350" y="5511800"/>
          <p14:tracePt t="60102" x="5003800" y="5492750"/>
          <p14:tracePt t="60118" x="4914900" y="5480050"/>
          <p14:tracePt t="60136" x="4864100" y="5473700"/>
          <p14:tracePt t="60154" x="4826000" y="5461000"/>
          <p14:tracePt t="60169" x="4813300" y="5454650"/>
          <p14:tracePt t="60185" x="4800600" y="5448300"/>
          <p14:tracePt t="60202" x="4794250" y="5441950"/>
          <p14:tracePt t="60219" x="4787900" y="5435600"/>
          <p14:tracePt t="60235" x="4787900" y="5429250"/>
          <p14:tracePt t="60252" x="4806950" y="5416550"/>
          <p14:tracePt t="60269" x="4838700" y="5397500"/>
          <p14:tracePt t="60286" x="4921250" y="5410200"/>
          <p14:tracePt t="60301" x="5003800" y="5441950"/>
          <p14:tracePt t="60319" x="5130800" y="5499100"/>
          <p14:tracePt t="60335" x="5359400" y="5645150"/>
          <p14:tracePt t="60351" x="5511800" y="5734050"/>
          <p14:tracePt t="60369" x="5638800" y="5791200"/>
          <p14:tracePt t="60385" x="5822950" y="5848350"/>
          <p14:tracePt t="60402" x="5956300" y="5873750"/>
          <p14:tracePt t="60420" x="6115050" y="5892800"/>
          <p14:tracePt t="60435" x="6210300" y="5899150"/>
          <p14:tracePt t="60452" x="6292850" y="5911850"/>
          <p14:tracePt t="60469" x="6413500" y="5943600"/>
          <p14:tracePt t="60485" x="6464300" y="5956300"/>
          <p14:tracePt t="60501" x="6502400" y="5981700"/>
          <p14:tracePt t="60518" x="6546850" y="6007100"/>
          <p14:tracePt t="60535" x="6572250" y="6026150"/>
          <p14:tracePt t="60553" x="6597650" y="6051550"/>
          <p14:tracePt t="60568" x="6610350" y="6051550"/>
          <p14:tracePt t="60585" x="6610350" y="6057900"/>
          <p14:tracePt t="60601" x="6616700" y="6064250"/>
          <p14:tracePt t="60618" x="6623050" y="6070600"/>
          <p14:tracePt t="60635" x="6623050" y="6076950"/>
          <p14:tracePt t="60668" x="6623050" y="6083300"/>
          <p14:tracePt t="60686" x="6623050" y="6089650"/>
          <p14:tracePt t="62951" x="6565900" y="6064250"/>
          <p14:tracePt t="62959" x="6457950" y="6019800"/>
          <p14:tracePt t="62968" x="6343650" y="5988050"/>
          <p14:tracePt t="62986" x="5810250" y="5842000"/>
          <p14:tracePt t="63001" x="5505450" y="5715000"/>
          <p14:tracePt t="63017" x="5213350" y="5568950"/>
          <p14:tracePt t="63035" x="4870450" y="5410200"/>
          <p14:tracePt t="63050" x="4711700" y="5327650"/>
          <p14:tracePt t="63067" x="4622800" y="5283200"/>
          <p14:tracePt t="63084" x="4533900" y="5283200"/>
          <p14:tracePt t="63100" x="4508500" y="5276850"/>
          <p14:tracePt t="63117" x="4495800" y="5276850"/>
          <p14:tracePt t="63135" x="4489450" y="5276850"/>
          <p14:tracePt t="63169" x="4483100" y="5276850"/>
          <p14:tracePt t="63175" x="4483100" y="5289550"/>
          <p14:tracePt t="63183" x="4476750" y="5302250"/>
          <p14:tracePt t="63200" x="4451350" y="5353050"/>
          <p14:tracePt t="63217" x="4419600" y="5429250"/>
          <p14:tracePt t="63233" x="4387850" y="5486400"/>
          <p14:tracePt t="63250" x="4356100" y="5549900"/>
          <p14:tracePt t="63266" x="4298950" y="5638800"/>
          <p14:tracePt t="63283" x="4267200" y="5689600"/>
          <p14:tracePt t="63301" x="4248150" y="5715000"/>
          <p14:tracePt t="63316" x="4248150" y="5721350"/>
          <p14:tracePt t="63333" x="4248150" y="5727700"/>
          <p14:tracePt t="63350" x="4254500" y="5753100"/>
          <p14:tracePt t="63366" x="4267200" y="5797550"/>
          <p14:tracePt t="63383" x="4298950" y="5842000"/>
          <p14:tracePt t="63400" x="4368800" y="5962650"/>
          <p14:tracePt t="63416" x="4432300" y="6026150"/>
          <p14:tracePt t="63433" x="4476750" y="6070600"/>
          <p14:tracePt t="63450" x="4540250" y="6108700"/>
          <p14:tracePt t="63466" x="4578350" y="6115050"/>
          <p14:tracePt t="63486" x="4641850" y="6096000"/>
          <p14:tracePt t="63502" x="4679950" y="6051550"/>
          <p14:tracePt t="63520" x="4737100" y="5930900"/>
          <p14:tracePt t="63536" x="4756150" y="5835650"/>
          <p14:tracePt t="63551" x="4762500" y="5765800"/>
          <p14:tracePt t="63567" x="4756150" y="5695950"/>
          <p14:tracePt t="63583" x="4737100" y="5657850"/>
          <p14:tracePt t="63600" x="4705350" y="5626100"/>
          <p14:tracePt t="63616" x="4660900" y="5588000"/>
          <p14:tracePt t="63633" x="4616450" y="5575300"/>
          <p14:tracePt t="63650" x="4565650" y="5568950"/>
          <p14:tracePt t="63666" x="4470400" y="5581650"/>
          <p14:tracePt t="63683" x="4406900" y="5600700"/>
          <p14:tracePt t="63702" x="4324350" y="5645150"/>
          <p14:tracePt t="63716" x="4292600" y="5676900"/>
          <p14:tracePt t="63733" x="4260850" y="5702300"/>
          <p14:tracePt t="63750" x="4241800" y="5740400"/>
          <p14:tracePt t="63766" x="4241800" y="5765800"/>
          <p14:tracePt t="63783" x="4241800" y="5791200"/>
          <p14:tracePt t="63801" x="4273550" y="5861050"/>
          <p14:tracePt t="63816" x="4324350" y="5937250"/>
          <p14:tracePt t="63834" x="4406900" y="6038850"/>
          <p14:tracePt t="63849" x="4464050" y="6089650"/>
          <p14:tracePt t="63866" x="4540250" y="6127750"/>
          <p14:tracePt t="63883" x="4629150" y="6146800"/>
          <p14:tracePt t="63900" x="4673600" y="6140450"/>
          <p14:tracePt t="63916" x="4724400" y="6115050"/>
          <p14:tracePt t="63933" x="4813300" y="5994400"/>
          <p14:tracePt t="63949" x="4838700" y="5886450"/>
          <p14:tracePt t="63968" x="4845050" y="5753100"/>
          <p14:tracePt t="63983" x="4832350" y="5657850"/>
          <p14:tracePt t="63999" x="4794250" y="5568950"/>
          <p14:tracePt t="64016" x="4730750" y="5473700"/>
          <p14:tracePt t="64034" x="4673600" y="5422900"/>
          <p14:tracePt t="64049" x="4622800" y="5384800"/>
          <p14:tracePt t="64066" x="4540250" y="5372100"/>
          <p14:tracePt t="64089" x="4451350" y="5384800"/>
          <p14:tracePt t="64103" x="4387850" y="5429250"/>
          <p14:tracePt t="64119" x="4343400" y="5461000"/>
          <p14:tracePt t="64133" x="4324350" y="5480050"/>
          <p14:tracePt t="64149" x="4311650" y="5492750"/>
          <p14:tracePt t="68524" x="4235450" y="5511800"/>
          <p14:tracePt t="68531" x="4114800" y="5543550"/>
          <p14:tracePt t="68538" x="3987800" y="5562600"/>
          <p14:tracePt t="68546" x="3873500" y="5588000"/>
          <p14:tracePt t="68563" x="3644900" y="5626100"/>
          <p14:tracePt t="68580" x="3181350" y="5759450"/>
          <p14:tracePt t="68597" x="2946400" y="5835650"/>
          <p14:tracePt t="68613" x="2711450" y="5905500"/>
          <p14:tracePt t="68630" x="2463800" y="6000750"/>
          <p14:tracePt t="68646" x="2298700" y="6045200"/>
          <p14:tracePt t="68664" x="2101850" y="6096000"/>
          <p14:tracePt t="68680" x="2000250" y="6102350"/>
          <p14:tracePt t="68696" x="1905000" y="6102350"/>
          <p14:tracePt t="68713" x="1746250" y="6083300"/>
          <p14:tracePt t="68731" x="1644650" y="6038850"/>
          <p14:tracePt t="68748" x="1593850" y="5994400"/>
          <p14:tracePt t="68763" x="1517650" y="5905500"/>
          <p14:tracePt t="68780" x="1492250" y="5854700"/>
          <p14:tracePt t="68796" x="1441450" y="5803900"/>
          <p14:tracePt t="68813" x="1422400" y="5772150"/>
          <p14:tracePt t="68830" x="1403350" y="5734050"/>
          <p14:tracePt t="68846" x="1371600" y="5670550"/>
          <p14:tracePt t="68863" x="1365250" y="5619750"/>
          <p14:tracePt t="68880" x="1365250" y="5562600"/>
          <p14:tracePt t="68897" x="1371600" y="5480050"/>
          <p14:tracePt t="68913" x="1390650" y="5416550"/>
          <p14:tracePt t="68930" x="1416050" y="5327650"/>
          <p14:tracePt t="68947" x="1435100" y="5276850"/>
          <p14:tracePt t="68951" x="1447800" y="5257800"/>
          <p14:tracePt t="68963" x="1454150" y="5238750"/>
          <p14:tracePt t="68979" x="1479550" y="5175250"/>
          <p14:tracePt t="68996" x="1504950" y="5130800"/>
          <p14:tracePt t="69013" x="1530350" y="5080000"/>
          <p14:tracePt t="69030" x="1581150" y="5022850"/>
          <p14:tracePt t="69047" x="1619250" y="4978400"/>
          <p14:tracePt t="69063" x="1689100" y="4902200"/>
          <p14:tracePt t="69079" x="1739900" y="4857750"/>
          <p14:tracePt t="69096" x="1797050" y="4806950"/>
          <p14:tracePt t="69113" x="1847850" y="4775200"/>
          <p14:tracePt t="69130" x="1879600" y="4743450"/>
          <p14:tracePt t="69149" x="1930400" y="4718050"/>
          <p14:tracePt t="69163" x="1962150" y="4705350"/>
          <p14:tracePt t="69179" x="1993900" y="4686300"/>
          <p14:tracePt t="69196" x="2051050" y="4673600"/>
          <p14:tracePt t="69212" x="2076450" y="4667250"/>
          <p14:tracePt t="69229" x="2101850" y="4654550"/>
          <p14:tracePt t="69246" x="2139950" y="4641850"/>
          <p14:tracePt t="69263" x="2165350" y="4641850"/>
          <p14:tracePt t="69283" x="2184400" y="4641850"/>
          <p14:tracePt t="69296" x="2197100" y="4641850"/>
          <p14:tracePt t="69313" x="2216150" y="4641850"/>
          <p14:tracePt t="69330" x="2235200" y="4641850"/>
          <p14:tracePt t="69346" x="2247900" y="4641850"/>
          <p14:tracePt t="69363" x="2260600" y="4641850"/>
          <p14:tracePt t="69379" x="2273300" y="4641850"/>
          <p14:tracePt t="69396" x="2286000" y="4641850"/>
          <p14:tracePt t="69413" x="2298700" y="4648200"/>
          <p14:tracePt t="69429" x="2305050" y="4654550"/>
          <p14:tracePt t="69446" x="2317750" y="4654550"/>
          <p14:tracePt t="69463" x="2324100" y="4654550"/>
          <p14:tracePt t="69479" x="2330450" y="4654550"/>
          <p14:tracePt t="69496" x="2336800" y="4654550"/>
          <p14:tracePt t="69597" x="2343150" y="4654550"/>
          <p14:tracePt t="69604" x="2343150" y="4660900"/>
          <p14:tracePt t="69613" x="2349500" y="4660900"/>
          <p14:tracePt t="69633" x="2355850" y="4673600"/>
          <p14:tracePt t="69647" x="2368550" y="4673600"/>
          <p14:tracePt t="69663" x="2374900" y="4673600"/>
          <p14:tracePt t="69679" x="2400300" y="4679950"/>
          <p14:tracePt t="69696" x="2413000" y="4679950"/>
          <p14:tracePt t="69712" x="2419350" y="4679950"/>
          <p14:tracePt t="69729" x="2444750" y="4679950"/>
          <p14:tracePt t="69746" x="2457450" y="4679950"/>
          <p14:tracePt t="69763" x="2463800" y="4679950"/>
          <p14:tracePt t="69779" x="2476500" y="4686300"/>
          <p14:tracePt t="69795" x="2482850" y="4692650"/>
          <p14:tracePt t="69815" x="2495550" y="4692650"/>
          <p14:tracePt t="69829" x="2495550" y="4699000"/>
          <p14:tracePt t="69846" x="2501900" y="4705350"/>
          <p14:tracePt t="69862" x="2501900" y="4711700"/>
          <p14:tracePt t="69896" x="2501900" y="4743450"/>
          <p14:tracePt t="69912" x="2501900" y="4800600"/>
          <p14:tracePt t="69929" x="2501900" y="4832350"/>
          <p14:tracePt t="69947" x="2489200" y="4883150"/>
          <p14:tracePt t="69963" x="2470150" y="4921250"/>
          <p14:tracePt t="69967" x="2470150" y="4933950"/>
          <p14:tracePt t="69979" x="2463800" y="4933950"/>
          <p14:tracePt t="69995" x="2451100" y="4946650"/>
          <p14:tracePt t="70012" x="2444750" y="4959350"/>
          <p14:tracePt t="70029" x="2432050" y="4965700"/>
          <p14:tracePt t="70045" x="2413000" y="4972050"/>
          <p14:tracePt t="70062" x="2393950" y="4972050"/>
          <p14:tracePt t="70080" x="2362200" y="4959350"/>
          <p14:tracePt t="70095" x="2330450" y="4940300"/>
          <p14:tracePt t="70112" x="2292350" y="4908550"/>
          <p14:tracePt t="70129" x="2254250" y="4838700"/>
          <p14:tracePt t="70145" x="2235200" y="4787900"/>
          <p14:tracePt t="70162" x="2222500" y="4730750"/>
          <p14:tracePt t="70178" x="2222500" y="4635500"/>
          <p14:tracePt t="70195" x="2228850" y="4584700"/>
          <p14:tracePt t="70213" x="2241550" y="4521200"/>
          <p14:tracePt t="70229" x="2254250" y="4489450"/>
          <p14:tracePt t="70245" x="2279650" y="4451350"/>
          <p14:tracePt t="70262" x="2305050" y="4419600"/>
          <p14:tracePt t="70279" x="2330450" y="4400550"/>
          <p14:tracePt t="70296" x="2349500" y="4381500"/>
          <p14:tracePt t="70312" x="2381250" y="4362450"/>
          <p14:tracePt t="70329" x="2393950" y="4362450"/>
          <p14:tracePt t="70345" x="2413000" y="4362450"/>
          <p14:tracePt t="70362" x="2425700" y="4362450"/>
          <p14:tracePt t="70379" x="2438400" y="4362450"/>
          <p14:tracePt t="70395" x="2463800" y="4362450"/>
          <p14:tracePt t="70412" x="2482850" y="4362450"/>
          <p14:tracePt t="70429" x="2489200" y="4368800"/>
          <p14:tracePt t="70445" x="2501900" y="4375150"/>
          <p14:tracePt t="70462" x="2514600" y="4381500"/>
          <p14:tracePt t="70465" x="2514600" y="4387850"/>
          <p14:tracePt t="70479" x="2514600" y="4394200"/>
          <p14:tracePt t="70495" x="2520950" y="4400550"/>
          <p14:tracePt t="70512" x="2520950" y="4406900"/>
          <p14:tracePt t="70529" x="2520950" y="4419600"/>
          <p14:tracePt t="70545" x="2520950" y="4438650"/>
          <p14:tracePt t="70562" x="2520950" y="4445000"/>
          <p14:tracePt t="70579" x="2520950" y="4476750"/>
          <p14:tracePt t="70595" x="2520950" y="4495800"/>
          <p14:tracePt t="70613" x="2520950" y="4527550"/>
          <p14:tracePt t="70628" x="2520950" y="4546600"/>
          <p14:tracePt t="70645" x="2527300" y="4572000"/>
          <p14:tracePt t="70661" x="2527300" y="4603750"/>
          <p14:tracePt t="70678" x="2533650" y="4616450"/>
          <p14:tracePt t="70695" x="2533650" y="4641850"/>
          <p14:tracePt t="70712" x="2533650" y="4667250"/>
          <p14:tracePt t="70728" x="2533650" y="4679950"/>
          <p14:tracePt t="70745" x="2533650" y="4705350"/>
          <p14:tracePt t="70764" x="2533650" y="4730750"/>
          <p14:tracePt t="70782" x="2533650" y="4756150"/>
          <p14:tracePt t="70796" x="2527300" y="4781550"/>
          <p14:tracePt t="70812" x="2508250" y="4819650"/>
          <p14:tracePt t="70828" x="2470150" y="4851400"/>
          <p14:tracePt t="70845" x="2406650" y="4889500"/>
          <p14:tracePt t="70861" x="2368550" y="4895850"/>
          <p14:tracePt t="70879" x="2305050" y="4895850"/>
          <p14:tracePt t="70895" x="2266950" y="4895850"/>
          <p14:tracePt t="70911" x="2235200" y="4895850"/>
          <p14:tracePt t="70928" x="2190750" y="4876800"/>
          <p14:tracePt t="70945" x="2178050" y="4870450"/>
          <p14:tracePt t="70961" x="2171700" y="4851400"/>
          <p14:tracePt t="70965" x="2165350" y="4845050"/>
          <p14:tracePt t="70978" x="2159000" y="4813300"/>
          <p14:tracePt t="70995" x="2159000" y="4775200"/>
          <p14:tracePt t="71015" x="2203450" y="4667250"/>
          <p14:tracePt t="71029" x="2266950" y="4565650"/>
          <p14:tracePt t="71045" x="2349500" y="4483100"/>
          <p14:tracePt t="71061" x="2508250" y="4375150"/>
          <p14:tracePt t="71078" x="2641600" y="4311650"/>
          <p14:tracePt t="71095" x="2781300" y="4267200"/>
          <p14:tracePt t="71111" x="2965450" y="4235450"/>
          <p14:tracePt t="71128" x="3054350" y="4235450"/>
          <p14:tracePt t="71145" x="3168650" y="4260850"/>
          <p14:tracePt t="71161" x="3213100" y="4279900"/>
          <p14:tracePt t="71178" x="3244850" y="4305300"/>
          <p14:tracePt t="71195" x="3295650" y="4330700"/>
          <p14:tracePt t="71211" x="3321050" y="4356100"/>
          <p14:tracePt t="71228" x="3346450" y="4394200"/>
          <p14:tracePt t="71244" x="3384550" y="4445000"/>
          <p14:tracePt t="71261" x="3403600" y="4476750"/>
          <p14:tracePt t="71278" x="3435350" y="4533900"/>
          <p14:tracePt t="71295" x="3448050" y="4559300"/>
          <p14:tracePt t="71311" x="3460750" y="4578350"/>
          <p14:tracePt t="71328" x="3479800" y="4597400"/>
          <p14:tracePt t="71345" x="3479800" y="4610100"/>
          <p14:tracePt t="71361" x="3486150" y="4622800"/>
          <p14:tracePt t="71378" x="3498850" y="4635500"/>
          <p14:tracePt t="71395" x="3498850" y="4641850"/>
          <p14:tracePt t="71411" x="3505200" y="4660900"/>
          <p14:tracePt t="71428" x="3511550" y="4667250"/>
          <p14:tracePt t="71445" x="3511550" y="4673600"/>
          <p14:tracePt t="71461" x="3524250" y="4699000"/>
          <p14:tracePt t="71478" x="3530600" y="4711700"/>
          <p14:tracePt t="71495" x="3543300" y="4749800"/>
          <p14:tracePt t="71511" x="3562350" y="4813300"/>
          <p14:tracePt t="71528" x="3575050" y="4851400"/>
          <p14:tracePt t="71545" x="3594100" y="4902200"/>
          <p14:tracePt t="71561" x="3606800" y="4921250"/>
          <p14:tracePt t="71578" x="3606800" y="4933950"/>
          <p14:tracePt t="71594" x="3625850" y="4965700"/>
          <p14:tracePt t="71611" x="3632200" y="4984750"/>
          <p14:tracePt t="71629" x="3644900" y="5022850"/>
          <p14:tracePt t="71644" x="3657600" y="5048250"/>
          <p14:tracePt t="71661" x="3663950" y="5073650"/>
          <p14:tracePt t="71677" x="3676650" y="5137150"/>
          <p14:tracePt t="71694" x="3683000" y="5175250"/>
          <p14:tracePt t="71711" x="3689350" y="5219700"/>
          <p14:tracePt t="71728" x="3695700" y="5270500"/>
          <p14:tracePt t="71744" x="3702050" y="5295900"/>
          <p14:tracePt t="71761" x="3708400" y="5314950"/>
          <p14:tracePt t="71777" x="3708400" y="5340350"/>
          <p14:tracePt t="71794" x="3708400" y="5359400"/>
          <p14:tracePt t="71811" x="3708400" y="5391150"/>
          <p14:tracePt t="71828" x="3708400" y="5410200"/>
          <p14:tracePt t="71844" x="3708400" y="5429250"/>
          <p14:tracePt t="71861" x="3708400" y="5473700"/>
          <p14:tracePt t="71877" x="3702050" y="5499100"/>
          <p14:tracePt t="71895" x="3689350" y="5537200"/>
          <p14:tracePt t="71911" x="3683000" y="5562600"/>
          <p14:tracePt t="71928" x="3676650" y="5581650"/>
          <p14:tracePt t="71944" x="3657600" y="5613400"/>
          <p14:tracePt t="71961" x="3651250" y="5619750"/>
          <p14:tracePt t="71978" x="3644900" y="5632450"/>
          <p14:tracePt t="71994" x="3625850" y="5657850"/>
          <p14:tracePt t="72011" x="3625850" y="5670550"/>
          <p14:tracePt t="72029" x="3606800" y="5695950"/>
          <p14:tracePt t="72044" x="3594100" y="5715000"/>
          <p14:tracePt t="72061" x="3587750" y="5734050"/>
          <p14:tracePt t="72078" x="3575050" y="5759450"/>
          <p14:tracePt t="72094" x="3562350" y="5778500"/>
          <p14:tracePt t="72111" x="3556000" y="5797550"/>
          <p14:tracePt t="72127" x="3536950" y="5816600"/>
          <p14:tracePt t="72144" x="3517900" y="5835650"/>
          <p14:tracePt t="72162" x="3498850" y="5854700"/>
          <p14:tracePt t="72177" x="3486150" y="5867400"/>
          <p14:tracePt t="72194" x="3467100" y="5873750"/>
          <p14:tracePt t="72211" x="3441700" y="5886450"/>
          <p14:tracePt t="72228" x="3429000" y="5892800"/>
          <p14:tracePt t="72244" x="3416300" y="5899150"/>
          <p14:tracePt t="72261" x="3397250" y="5905500"/>
          <p14:tracePt t="72277" x="3384550" y="5911850"/>
          <p14:tracePt t="72295" x="3359150" y="5911850"/>
          <p14:tracePt t="72311" x="3346450" y="5911850"/>
          <p14:tracePt t="72328" x="3333750" y="5911850"/>
          <p14:tracePt t="72344" x="3308350" y="5911850"/>
          <p14:tracePt t="72360" x="3295650" y="5911850"/>
          <p14:tracePt t="72377" x="3282950" y="5911850"/>
          <p14:tracePt t="72394" x="3270250" y="5911850"/>
          <p14:tracePt t="72410" x="3263900" y="5911850"/>
          <p14:tracePt t="72430" x="3257550" y="5911850"/>
          <p14:tracePt t="72444" x="3251200" y="5911850"/>
          <p14:tracePt t="72747" x="3225800" y="5918200"/>
          <p14:tracePt t="72754" x="3194050" y="5918200"/>
          <p14:tracePt t="72762" x="3168650" y="5918200"/>
          <p14:tracePt t="72778" x="3111500" y="5918200"/>
          <p14:tracePt t="72794" x="3035300" y="5918200"/>
          <p14:tracePt t="72810" x="2978150" y="5905500"/>
          <p14:tracePt t="72828" x="2914650" y="5892800"/>
          <p14:tracePt t="72844" x="2876550" y="5880100"/>
          <p14:tracePt t="72860" x="2851150" y="5867400"/>
          <p14:tracePt t="72877" x="2813050" y="5842000"/>
          <p14:tracePt t="72894" x="2787650" y="5822950"/>
          <p14:tracePt t="72911" x="2768600" y="5810250"/>
          <p14:tracePt t="72927" x="2736850" y="5784850"/>
          <p14:tracePt t="72944" x="2711450" y="5765800"/>
          <p14:tracePt t="72947" x="2705100" y="5759450"/>
          <p14:tracePt t="72962" x="2679700" y="5740400"/>
          <p14:tracePt t="72977" x="2660650" y="5727700"/>
          <p14:tracePt t="72994" x="2641600" y="5708650"/>
          <p14:tracePt t="73011" x="2635250" y="5702300"/>
          <p14:tracePt t="73027" x="2622550" y="5695950"/>
          <p14:tracePt t="73044" x="2616200" y="5695950"/>
          <p14:tracePt t="73060" x="2603500" y="5683250"/>
          <p14:tracePt t="73077" x="2603500" y="5676900"/>
          <p14:tracePt t="73095" x="2590800" y="5670550"/>
          <p14:tracePt t="73111" x="2584450" y="5664200"/>
          <p14:tracePt t="73127" x="2584450" y="5657850"/>
          <p14:tracePt t="73144" x="2571750" y="5657850"/>
          <p14:tracePt t="73177" x="2565400" y="5651500"/>
          <p14:tracePt t="73193" x="2565400" y="5645150"/>
          <p14:tracePt t="73211" x="2559050" y="5638800"/>
          <p14:tracePt t="73228" x="2552700" y="5632450"/>
          <p14:tracePt t="73243" x="2546350" y="5632450"/>
          <p14:tracePt t="73260" x="2540000" y="5632450"/>
          <p14:tracePt t="73276" x="2533650" y="5632450"/>
          <p14:tracePt t="73311" x="2527300" y="5626100"/>
          <p14:tracePt t="73327" x="2520950" y="5619750"/>
          <p14:tracePt t="73343" x="2508250" y="5619750"/>
          <p14:tracePt t="73361" x="2495550" y="5607050"/>
          <p14:tracePt t="73376" x="2489200" y="5600700"/>
          <p14:tracePt t="73393" x="2476500" y="5594350"/>
          <p14:tracePt t="73410" x="2470150" y="5588000"/>
          <p14:tracePt t="73427" x="2463800" y="5588000"/>
          <p14:tracePt t="73443" x="2457450" y="5588000"/>
        </p14:tracePtLst>
      </p14:laserTrace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957" y="1063391"/>
            <a:ext cx="6908314" cy="4912744"/>
          </a:xfrm>
          <a:solidFill>
            <a:schemeClr val="bg1"/>
          </a:solidFill>
        </p:spPr>
        <p:txBody>
          <a:bodyPr/>
          <a:lstStyle/>
          <a:p>
            <a:pPr marL="0" indent="0">
              <a:lnSpc>
                <a:spcPct val="100000"/>
              </a:lnSpc>
              <a:buNone/>
            </a:pPr>
            <a:r>
              <a:rPr lang="en-GB" b="1" dirty="0">
                <a:latin typeface="Verdana" panose="020B0604030504040204" pitchFamily="34" charset="0"/>
                <a:ea typeface="Times New Roman" panose="02020603050405020304" pitchFamily="18" charset="0"/>
                <a:cs typeface="Times New Roman" panose="02020603050405020304" pitchFamily="18" charset="0"/>
              </a:rPr>
              <a:t>Carbon allocation</a:t>
            </a:r>
          </a:p>
          <a:p>
            <a:pPr marL="228600" indent="-228600"/>
            <a:r>
              <a:rPr lang="de-DE" sz="2000" dirty="0" err="1"/>
              <a:t>Allocation</a:t>
            </a:r>
            <a:r>
              <a:rPr lang="de-DE" sz="2000" dirty="0"/>
              <a:t> </a:t>
            </a:r>
            <a:r>
              <a:rPr lang="de-DE" sz="2000" dirty="0" err="1"/>
              <a:t>coefficients</a:t>
            </a:r>
            <a:r>
              <a:rPr lang="de-DE" sz="2000" dirty="0"/>
              <a:t> </a:t>
            </a:r>
            <a:r>
              <a:rPr lang="de-DE" sz="2000" dirty="0" err="1"/>
              <a:t>based</a:t>
            </a:r>
            <a:r>
              <a:rPr lang="de-DE" sz="2000" dirty="0"/>
              <a:t> on </a:t>
            </a:r>
            <a:r>
              <a:rPr lang="de-DE" sz="2000" dirty="0" err="1"/>
              <a:t>phenology</a:t>
            </a:r>
            <a:r>
              <a:rPr lang="de-DE" sz="2000" dirty="0"/>
              <a:t> </a:t>
            </a:r>
            <a:r>
              <a:rPr lang="de-DE" sz="2000" dirty="0" err="1"/>
              <a:t>phases</a:t>
            </a:r>
            <a:endParaRPr lang="de-DE" sz="2000" dirty="0"/>
          </a:p>
          <a:p>
            <a:pPr marL="228600" indent="-228600"/>
            <a:r>
              <a:rPr lang="en-GB" sz="2000" dirty="0"/>
              <a:t>C allocation begins during leaf emergence</a:t>
            </a:r>
          </a:p>
          <a:p>
            <a:pPr marL="0" indent="0">
              <a:lnSpc>
                <a:spcPct val="100000"/>
              </a:lnSpc>
              <a:buNone/>
            </a:pPr>
            <a:endParaRPr lang="de-DE" b="1" dirty="0">
              <a:latin typeface="Verdana" panose="020B0604030504040204" pitchFamily="34" charset="0"/>
              <a:ea typeface="Verdana" panose="020B0604030504040204" pitchFamily="34" charset="0"/>
            </a:endParaRPr>
          </a:p>
          <a:p>
            <a:pPr marL="0" indent="0">
              <a:lnSpc>
                <a:spcPct val="100000"/>
              </a:lnSpc>
              <a:buNone/>
            </a:pPr>
            <a:endParaRPr lang="en-AU" b="1" dirty="0">
              <a:latin typeface="Verdana" panose="020B0604030504040204" pitchFamily="34" charset="0"/>
              <a:ea typeface="Verdana" panose="020B0604030504040204" pitchFamily="34" charset="0"/>
            </a:endParaRPr>
          </a:p>
          <a:p>
            <a:pPr marL="0" indent="0">
              <a:lnSpc>
                <a:spcPct val="100000"/>
              </a:lnSpc>
              <a:buNone/>
            </a:pPr>
            <a:r>
              <a:rPr lang="en-US" b="1" dirty="0">
                <a:latin typeface="Verdana" panose="020B0604030504040204" pitchFamily="34" charset="0"/>
                <a:ea typeface="Verdana" panose="020B0604030504040204" pitchFamily="34" charset="0"/>
              </a:rPr>
              <a:t>Nitrogen allocation</a:t>
            </a:r>
          </a:p>
          <a:p>
            <a:pPr marL="228600" indent="-228600"/>
            <a:r>
              <a:rPr lang="de-DE" sz="2000" dirty="0"/>
              <a:t>C:N </a:t>
            </a:r>
            <a:r>
              <a:rPr lang="de-DE" sz="2000" dirty="0" err="1"/>
              <a:t>ratios</a:t>
            </a:r>
            <a:r>
              <a:rPr lang="de-DE" sz="2000" dirty="0"/>
              <a:t> </a:t>
            </a:r>
            <a:r>
              <a:rPr lang="de-DE" sz="2000" dirty="0" err="1"/>
              <a:t>calculated</a:t>
            </a:r>
            <a:r>
              <a:rPr lang="de-DE" sz="2000" dirty="0"/>
              <a:t> </a:t>
            </a:r>
            <a:r>
              <a:rPr lang="de-DE" sz="2000" dirty="0" err="1"/>
              <a:t>dynamically</a:t>
            </a:r>
            <a:r>
              <a:rPr lang="de-DE" sz="2000" dirty="0"/>
              <a:t> </a:t>
            </a:r>
            <a:r>
              <a:rPr lang="de-DE" sz="2000" dirty="0" err="1"/>
              <a:t>to</a:t>
            </a:r>
            <a:r>
              <a:rPr lang="de-DE" sz="2000" dirty="0"/>
              <a:t> </a:t>
            </a:r>
            <a:r>
              <a:rPr lang="de-DE" sz="2000" dirty="0" err="1"/>
              <a:t>meet</a:t>
            </a:r>
            <a:r>
              <a:rPr lang="de-DE" sz="2000" dirty="0"/>
              <a:t> </a:t>
            </a:r>
            <a:r>
              <a:rPr lang="de-DE" sz="2000" dirty="0" err="1"/>
              <a:t>target</a:t>
            </a:r>
            <a:r>
              <a:rPr lang="de-DE" sz="2000" dirty="0"/>
              <a:t> C:N </a:t>
            </a:r>
            <a:r>
              <a:rPr lang="de-DE" sz="2000" dirty="0" err="1"/>
              <a:t>values</a:t>
            </a:r>
            <a:endParaRPr lang="de-DE" sz="2000" dirty="0"/>
          </a:p>
          <a:p>
            <a:pPr marL="228600" indent="-228600"/>
            <a:r>
              <a:rPr lang="en-US" sz="2000" dirty="0"/>
              <a:t>N </a:t>
            </a:r>
            <a:r>
              <a:rPr lang="en-US" sz="2000" dirty="0" err="1"/>
              <a:t>retranslocation</a:t>
            </a:r>
            <a:r>
              <a:rPr lang="en-US" sz="2000" dirty="0"/>
              <a:t> to reproductive pool during grain fill phase</a:t>
            </a:r>
          </a:p>
          <a:p>
            <a:pPr marL="228600" indent="-228600"/>
            <a:r>
              <a:rPr lang="en-US" sz="2000" dirty="0"/>
              <a:t>Additional N for plant N demand from soil N </a:t>
            </a:r>
            <a:endParaRPr lang="en-GB" sz="2000" dirty="0"/>
          </a:p>
          <a:p>
            <a:pPr algn="ctr">
              <a:lnSpc>
                <a:spcPct val="100000"/>
              </a:lnSpc>
            </a:pPr>
            <a:endParaRPr lang="en-GB" dirty="0">
              <a:latin typeface="Verdana" panose="020B0604030504040204" pitchFamily="34" charset="0"/>
              <a:ea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4"/>
          </p:nvPr>
        </p:nvSpPr>
        <p:spPr>
          <a:xfrm>
            <a:off x="5895712" y="6453337"/>
            <a:ext cx="1006544" cy="165831"/>
          </a:xfrm>
        </p:spPr>
        <p:txBody>
          <a:bodyPr/>
          <a:lstStyle/>
          <a:p>
            <a:r>
              <a:rPr lang="en-US" dirty="0"/>
              <a:t>Page </a:t>
            </a:r>
            <a:fld id="{A52F4D17-1AD6-42D9-B93A-EB002C62F438}" type="slidenum">
              <a:rPr lang="en-US" smtClean="0"/>
              <a:pPr/>
              <a:t>15</a:t>
            </a:fld>
            <a:endParaRPr lang="en-US" noProof="0" dirty="0"/>
          </a:p>
        </p:txBody>
      </p:sp>
      <p:sp>
        <p:nvSpPr>
          <p:cNvPr id="12" name="Title 1"/>
          <p:cNvSpPr>
            <a:spLocks noGrp="1"/>
          </p:cNvSpPr>
          <p:nvPr>
            <p:ph type="title"/>
          </p:nvPr>
        </p:nvSpPr>
        <p:spPr>
          <a:xfrm>
            <a:off x="263352" y="157816"/>
            <a:ext cx="8425562" cy="1126758"/>
          </a:xfrm>
        </p:spPr>
        <p:txBody>
          <a:bodyPr/>
          <a:lstStyle/>
          <a:p>
            <a:r>
              <a:rPr lang="en-US" spc="0" dirty="0">
                <a:solidFill>
                  <a:schemeClr val="tx2"/>
                </a:solidFill>
              </a:rPr>
              <a:t>C and n allocation in crops</a:t>
            </a:r>
            <a:endParaRPr lang="en-GB" spc="0" dirty="0">
              <a:solidFill>
                <a:schemeClr val="tx2"/>
              </a:solidFill>
            </a:endParaRPr>
          </a:p>
        </p:txBody>
      </p:sp>
      <p:sp>
        <p:nvSpPr>
          <p:cNvPr id="16" name="Rechteck 6"/>
          <p:cNvSpPr/>
          <p:nvPr/>
        </p:nvSpPr>
        <p:spPr>
          <a:xfrm>
            <a:off x="7626047" y="5729914"/>
            <a:ext cx="3114092" cy="246221"/>
          </a:xfrm>
          <a:prstGeom prst="rect">
            <a:avLst/>
          </a:prstGeom>
        </p:spPr>
        <p:txBody>
          <a:bodyPr wrap="square">
            <a:spAutoFit/>
          </a:bodyPr>
          <a:lstStyle/>
          <a:p>
            <a:r>
              <a:rPr lang="en-GB" sz="1000" i="1" dirty="0">
                <a:latin typeface="Verdana" panose="020B0604030504040204" pitchFamily="34" charset="0"/>
                <a:ea typeface="Verdana" panose="020B0604030504040204" pitchFamily="34" charset="0"/>
              </a:rPr>
              <a:t>Image source: http://www.cesm.ucar.edu/</a:t>
            </a:r>
          </a:p>
        </p:txBody>
      </p:sp>
      <p:grpSp>
        <p:nvGrpSpPr>
          <p:cNvPr id="24" name="Group 23"/>
          <p:cNvGrpSpPr/>
          <p:nvPr/>
        </p:nvGrpSpPr>
        <p:grpSpPr>
          <a:xfrm>
            <a:off x="7361396" y="467335"/>
            <a:ext cx="3012319" cy="5262578"/>
            <a:chOff x="5615032" y="589394"/>
            <a:chExt cx="3012319" cy="5262578"/>
          </a:xfrm>
        </p:grpSpPr>
        <p:pic>
          <p:nvPicPr>
            <p:cNvPr id="2" name="Grafik 1"/>
            <p:cNvPicPr>
              <a:picLocks noChangeAspect="1"/>
            </p:cNvPicPr>
            <p:nvPr/>
          </p:nvPicPr>
          <p:blipFill rotWithShape="1">
            <a:blip r:embed="rId4" cstate="print">
              <a:extLst>
                <a:ext uri="{28A0092B-C50C-407E-A947-70E740481C1C}">
                  <a14:useLocalDpi xmlns:a14="http://schemas.microsoft.com/office/drawing/2010/main" val="0"/>
                </a:ext>
              </a:extLst>
            </a:blip>
            <a:srcRect l="50462" t="-350" b="-1"/>
            <a:stretch/>
          </p:blipFill>
          <p:spPr>
            <a:xfrm>
              <a:off x="5738143" y="3211006"/>
              <a:ext cx="2889208" cy="2611240"/>
            </a:xfrm>
            <a:prstGeom prst="rect">
              <a:avLst/>
            </a:prstGeom>
          </p:spPr>
        </p:pic>
        <p:pic>
          <p:nvPicPr>
            <p:cNvPr id="7" name="Grafik 6"/>
            <p:cNvPicPr>
              <a:picLocks noChangeAspect="1"/>
            </p:cNvPicPr>
            <p:nvPr/>
          </p:nvPicPr>
          <p:blipFill rotWithShape="1">
            <a:blip r:embed="rId5" cstate="print">
              <a:extLst>
                <a:ext uri="{28A0092B-C50C-407E-A947-70E740481C1C}">
                  <a14:useLocalDpi xmlns:a14="http://schemas.microsoft.com/office/drawing/2010/main" val="0"/>
                </a:ext>
              </a:extLst>
            </a:blip>
            <a:srcRect l="-29" t="-350" r="49646" b="-1"/>
            <a:stretch/>
          </p:blipFill>
          <p:spPr>
            <a:xfrm>
              <a:off x="5628547" y="589394"/>
              <a:ext cx="2950127" cy="2621612"/>
            </a:xfrm>
            <a:prstGeom prst="rect">
              <a:avLst/>
            </a:prstGeom>
          </p:spPr>
        </p:pic>
        <p:sp>
          <p:nvSpPr>
            <p:cNvPr id="19" name="Rechteck 9"/>
            <p:cNvSpPr/>
            <p:nvPr/>
          </p:nvSpPr>
          <p:spPr>
            <a:xfrm>
              <a:off x="6876256" y="5605751"/>
              <a:ext cx="667170" cy="246221"/>
            </a:xfrm>
            <a:prstGeom prst="rect">
              <a:avLst/>
            </a:prstGeom>
            <a:solidFill>
              <a:schemeClr val="bg1"/>
            </a:solidFill>
          </p:spPr>
          <p:txBody>
            <a:bodyPr wrap="none">
              <a:spAutoFit/>
            </a:bodyPr>
            <a:lstStyle/>
            <a:p>
              <a:r>
                <a:rPr lang="en-US" sz="1000" dirty="0" err="1">
                  <a:latin typeface="+mj-lt"/>
                  <a:ea typeface="Verdana" panose="020B0604030504040204" pitchFamily="34" charset="0"/>
                </a:rPr>
                <a:t>timestep</a:t>
              </a:r>
              <a:endParaRPr lang="en-US" sz="1000" dirty="0">
                <a:latin typeface="+mj-lt"/>
                <a:ea typeface="Verdana" panose="020B0604030504040204" pitchFamily="34" charset="0"/>
              </a:endParaRPr>
            </a:p>
          </p:txBody>
        </p:sp>
        <p:sp>
          <p:nvSpPr>
            <p:cNvPr id="20" name="Rechteck 9"/>
            <p:cNvSpPr/>
            <p:nvPr/>
          </p:nvSpPr>
          <p:spPr>
            <a:xfrm>
              <a:off x="6876256" y="2998625"/>
              <a:ext cx="667170" cy="246221"/>
            </a:xfrm>
            <a:prstGeom prst="rect">
              <a:avLst/>
            </a:prstGeom>
            <a:solidFill>
              <a:schemeClr val="bg1"/>
            </a:solidFill>
          </p:spPr>
          <p:txBody>
            <a:bodyPr wrap="none">
              <a:spAutoFit/>
            </a:bodyPr>
            <a:lstStyle/>
            <a:p>
              <a:r>
                <a:rPr lang="en-US" sz="1000" dirty="0" err="1">
                  <a:latin typeface="+mj-lt"/>
                  <a:ea typeface="Verdana" panose="020B0604030504040204" pitchFamily="34" charset="0"/>
                </a:rPr>
                <a:t>timestep</a:t>
              </a:r>
              <a:endParaRPr lang="en-US" sz="1000" dirty="0">
                <a:latin typeface="+mj-lt"/>
                <a:ea typeface="Verdana" panose="020B0604030504040204" pitchFamily="34" charset="0"/>
              </a:endParaRPr>
            </a:p>
          </p:txBody>
        </p:sp>
        <p:sp>
          <p:nvSpPr>
            <p:cNvPr id="21" name="Rechteck 9"/>
            <p:cNvSpPr/>
            <p:nvPr/>
          </p:nvSpPr>
          <p:spPr>
            <a:xfrm rot="16200000">
              <a:off x="5038963" y="4265911"/>
              <a:ext cx="1425390" cy="246221"/>
            </a:xfrm>
            <a:prstGeom prst="rect">
              <a:avLst/>
            </a:prstGeom>
            <a:solidFill>
              <a:schemeClr val="bg1"/>
            </a:solidFill>
          </p:spPr>
          <p:txBody>
            <a:bodyPr wrap="none">
              <a:spAutoFit/>
            </a:bodyPr>
            <a:lstStyle/>
            <a:p>
              <a:r>
                <a:rPr lang="en-US" sz="1000" dirty="0">
                  <a:latin typeface="+mj-lt"/>
                  <a:ea typeface="Verdana" panose="020B0604030504040204" pitchFamily="34" charset="0"/>
                </a:rPr>
                <a:t>tissue carbon [</a:t>
              </a:r>
              <a:r>
                <a:rPr lang="en-US" sz="1000" dirty="0" err="1">
                  <a:latin typeface="+mj-lt"/>
                  <a:ea typeface="Verdana" panose="020B0604030504040204" pitchFamily="34" charset="0"/>
                </a:rPr>
                <a:t>gC</a:t>
              </a:r>
              <a:r>
                <a:rPr lang="en-US" sz="1000" dirty="0">
                  <a:latin typeface="+mj-lt"/>
                  <a:ea typeface="Verdana" panose="020B0604030504040204" pitchFamily="34" charset="0"/>
                </a:rPr>
                <a:t>/m2]</a:t>
              </a:r>
            </a:p>
          </p:txBody>
        </p:sp>
        <p:sp>
          <p:nvSpPr>
            <p:cNvPr id="22" name="Rechteck 9"/>
            <p:cNvSpPr/>
            <p:nvPr/>
          </p:nvSpPr>
          <p:spPr>
            <a:xfrm rot="16200000">
              <a:off x="4901215" y="1719678"/>
              <a:ext cx="1673856" cy="246221"/>
            </a:xfrm>
            <a:prstGeom prst="rect">
              <a:avLst/>
            </a:prstGeom>
            <a:solidFill>
              <a:schemeClr val="bg1"/>
            </a:solidFill>
          </p:spPr>
          <p:txBody>
            <a:bodyPr wrap="none">
              <a:spAutoFit/>
            </a:bodyPr>
            <a:lstStyle/>
            <a:p>
              <a:r>
                <a:rPr lang="en-US" sz="1000" dirty="0">
                  <a:latin typeface="+mj-lt"/>
                  <a:ea typeface="Verdana" panose="020B0604030504040204" pitchFamily="34" charset="0"/>
                </a:rPr>
                <a:t>C allocation coefficients [-]</a:t>
              </a:r>
            </a:p>
          </p:txBody>
        </p:sp>
      </p:grpSp>
      <p:sp>
        <p:nvSpPr>
          <p:cNvPr id="26" name="Rectangle 25"/>
          <p:cNvSpPr/>
          <p:nvPr/>
        </p:nvSpPr>
        <p:spPr>
          <a:xfrm>
            <a:off x="10272464" y="6445251"/>
            <a:ext cx="242374" cy="246221"/>
          </a:xfrm>
          <a:prstGeom prst="rect">
            <a:avLst/>
          </a:prstGeom>
        </p:spPr>
        <p:txBody>
          <a:bodyPr wrap="none">
            <a:spAutoFit/>
          </a:bodyPr>
          <a:lstStyle/>
          <a:p>
            <a:r>
              <a:rPr lang="en-AU" sz="1000" dirty="0">
                <a:latin typeface="Verdana" panose="020B0604030504040204" pitchFamily="34" charset="0"/>
                <a:ea typeface="Verdana" panose="020B0604030504040204" pitchFamily="34" charset="0"/>
                <a:cs typeface="Arial" panose="020B0604020202020204" pitchFamily="34" charset="0"/>
                <a:hlinkClick r:id="" action="ppaction://noaction"/>
              </a:rPr>
              <a:t>|</a:t>
            </a:r>
            <a:endParaRPr lang="en-AU" sz="1000" dirty="0"/>
          </a:p>
        </p:txBody>
      </p:sp>
    </p:spTree>
    <p:custDataLst>
      <p:tags r:id="rId1"/>
    </p:custDataLst>
    <p:extLst>
      <p:ext uri="{BB962C8B-B14F-4D97-AF65-F5344CB8AC3E}">
        <p14:creationId xmlns:p14="http://schemas.microsoft.com/office/powerpoint/2010/main" val="991518378"/>
      </p:ext>
    </p:extLst>
  </p:cSld>
  <p:clrMapOvr>
    <a:masterClrMapping/>
  </p:clrMapOvr>
  <mc:AlternateContent xmlns:mc="http://schemas.openxmlformats.org/markup-compatibility/2006" xmlns:p14="http://schemas.microsoft.com/office/powerpoint/2010/main">
    <mc:Choice Requires="p14">
      <p:transition p14:dur="0" advTm="75442"/>
    </mc:Choice>
    <mc:Fallback xmlns="">
      <p:transition advTm="75442"/>
    </mc:Fallback>
  </mc:AlternateContent>
  <p:extLst>
    <p:ext uri="{3A86A75C-4F4B-4683-9AE1-C65F6400EC91}">
      <p14:laserTraceLst xmlns:p14="http://schemas.microsoft.com/office/powerpoint/2010/main">
        <p14:tracePtLst>
          <p14:tracePt t="38927" x="508000" y="374650"/>
          <p14:tracePt t="38934" x="565150" y="431800"/>
          <p14:tracePt t="38941" x="641350" y="501650"/>
          <p14:tracePt t="38949" x="711200" y="577850"/>
          <p14:tracePt t="38965" x="889000" y="736600"/>
          <p14:tracePt t="38984" x="1174750" y="946150"/>
          <p14:tracePt t="38998" x="1422400" y="1092200"/>
          <p14:tracePt t="39015" x="1752600" y="1289050"/>
          <p14:tracePt t="39032" x="2038350" y="1530350"/>
          <p14:tracePt t="39049" x="2203450" y="1689100"/>
          <p14:tracePt t="39065" x="2311400" y="1809750"/>
          <p14:tracePt t="39082" x="2438400" y="1993900"/>
          <p14:tracePt t="39098" x="2520950" y="2120900"/>
          <p14:tracePt t="39118" x="2597150" y="2228850"/>
          <p14:tracePt t="39132" x="2616200" y="2298700"/>
          <p14:tracePt t="39148" x="2616200" y="2355850"/>
          <p14:tracePt t="39165" x="2616200" y="2476500"/>
          <p14:tracePt t="39182" x="2597150" y="2540000"/>
          <p14:tracePt t="39199" x="2565400" y="2584450"/>
          <p14:tracePt t="39215" x="2540000" y="2609850"/>
          <p14:tracePt t="39251" x="2533650" y="2609850"/>
          <p14:tracePt t="39285" x="2546350" y="2609850"/>
          <p14:tracePt t="39291" x="2565400" y="2603500"/>
          <p14:tracePt t="39300" x="2597150" y="2597150"/>
          <p14:tracePt t="39315" x="2660650" y="2565400"/>
          <p14:tracePt t="39332" x="2711450" y="2527300"/>
          <p14:tracePt t="39348" x="2755900" y="2482850"/>
          <p14:tracePt t="39365" x="2768600" y="2432050"/>
          <p14:tracePt t="39382" x="2749550" y="2317750"/>
          <p14:tracePt t="39398" x="2705100" y="2222500"/>
          <p14:tracePt t="39415" x="2654300" y="2120900"/>
          <p14:tracePt t="39432" x="2540000" y="1968500"/>
          <p14:tracePt t="39448" x="2463800" y="1866900"/>
          <p14:tracePt t="39465" x="2413000" y="1803400"/>
          <p14:tracePt t="39481" x="2362200" y="1739900"/>
          <p14:tracePt t="39498" x="2343150" y="1720850"/>
          <p14:tracePt t="39516" x="2330450" y="1708150"/>
          <p14:tracePt t="39532" x="2324100" y="1701800"/>
          <p14:tracePt t="39548" x="2311400" y="1695450"/>
          <p14:tracePt t="39565" x="2292350" y="1695450"/>
          <p14:tracePt t="39581" x="2273300" y="1689100"/>
          <p14:tracePt t="39598" x="2254250" y="1689100"/>
          <p14:tracePt t="39615" x="2235200" y="1689100"/>
          <p14:tracePt t="39632" x="2216150" y="1689100"/>
          <p14:tracePt t="39650" x="2184400" y="1714500"/>
          <p14:tracePt t="39665" x="2171700" y="1758950"/>
          <p14:tracePt t="39681" x="2165350" y="1841500"/>
          <p14:tracePt t="39698" x="2197100" y="2032000"/>
          <p14:tracePt t="39715" x="2228850" y="2127250"/>
          <p14:tracePt t="39732" x="2273300" y="2203450"/>
          <p14:tracePt t="39748" x="2343150" y="2292350"/>
          <p14:tracePt t="39765" x="2400300" y="2349500"/>
          <p14:tracePt t="39784" x="2495550" y="2425700"/>
          <p14:tracePt t="39798" x="2584450" y="2463800"/>
          <p14:tracePt t="39815" x="2667000" y="2482850"/>
          <p14:tracePt t="39831" x="2819400" y="2463800"/>
          <p14:tracePt t="39848" x="2914650" y="2406650"/>
          <p14:tracePt t="39865" x="3098800" y="2311400"/>
          <p14:tracePt t="39881" x="3238500" y="2222500"/>
          <p14:tracePt t="39898" x="3378200" y="2120900"/>
          <p14:tracePt t="39915" x="3695700" y="1962150"/>
          <p14:tracePt t="39931" x="3810000" y="1892300"/>
          <p14:tracePt t="39936" x="3829050" y="1866900"/>
          <p14:tracePt t="39949" x="3848100" y="1835150"/>
          <p14:tracePt t="39966" x="3867150" y="1797050"/>
          <p14:tracePt t="39981" x="3867150" y="1784350"/>
          <p14:tracePt t="40000" x="3854450" y="1758950"/>
          <p14:tracePt t="40015" x="3771900" y="1708150"/>
          <p14:tracePt t="40032" x="3454400" y="1606550"/>
          <p14:tracePt t="40049" x="3200400" y="1498600"/>
          <p14:tracePt t="40065" x="3098800" y="1441450"/>
          <p14:tracePt t="40081" x="3022600" y="1409700"/>
          <p14:tracePt t="40098" x="2952750" y="1365250"/>
          <p14:tracePt t="40115" x="2908300" y="1352550"/>
          <p14:tracePt t="40133" x="2844800" y="1339850"/>
          <p14:tracePt t="40148" x="2800350" y="1339850"/>
          <p14:tracePt t="40164" x="2736850" y="1339850"/>
          <p14:tracePt t="40181" x="2647950" y="1371600"/>
          <p14:tracePt t="40198" x="2590800" y="1390650"/>
          <p14:tracePt t="40215" x="2546350" y="1416050"/>
          <p14:tracePt t="40231" x="2482850" y="1428750"/>
          <p14:tracePt t="40248" x="2444750" y="1435100"/>
          <p14:tracePt t="40265" x="2393950" y="1447800"/>
          <p14:tracePt t="40282" x="2368550" y="1460500"/>
          <p14:tracePt t="40298" x="2349500" y="1479550"/>
          <p14:tracePt t="40315" x="2336800" y="1524000"/>
          <p14:tracePt t="40331" x="2330450" y="1549400"/>
          <p14:tracePt t="40348" x="2336800" y="1587500"/>
          <p14:tracePt t="40364" x="2343150" y="1657350"/>
          <p14:tracePt t="40381" x="2349500" y="1714500"/>
          <p14:tracePt t="40398" x="2355850" y="1778000"/>
          <p14:tracePt t="40414" x="2362200" y="1860550"/>
          <p14:tracePt t="40432" x="2374900" y="1905000"/>
          <p14:tracePt t="40436" x="2381250" y="1930400"/>
          <p14:tracePt t="40448" x="2400300" y="1981200"/>
          <p14:tracePt t="40465" x="2413000" y="2025650"/>
          <p14:tracePt t="40481" x="2432050" y="2076450"/>
          <p14:tracePt t="40498" x="2470150" y="2165350"/>
          <p14:tracePt t="40514" x="2501900" y="2241550"/>
          <p14:tracePt t="40533" x="2533650" y="2343150"/>
          <p14:tracePt t="40548" x="2552700" y="2387600"/>
          <p14:tracePt t="40564" x="2565400" y="2425700"/>
          <p14:tracePt t="40581" x="2578100" y="2482850"/>
          <p14:tracePt t="40598" x="2578100" y="2514600"/>
          <p14:tracePt t="40615" x="2578100" y="2527300"/>
          <p14:tracePt t="40631" x="2578100" y="2533650"/>
          <p14:tracePt t="40647" x="2578100" y="2540000"/>
          <p14:tracePt t="40665" x="2578100" y="2546350"/>
          <p14:tracePt t="40681" x="2578100" y="2552700"/>
          <p14:tracePt t="40698" x="2578100" y="2559050"/>
          <p14:tracePt t="40714" x="2578100" y="2565400"/>
          <p14:tracePt t="40731" x="2584450" y="2571750"/>
          <p14:tracePt t="40748" x="2584450" y="2578100"/>
          <p14:tracePt t="40765" x="2590800" y="2597150"/>
          <p14:tracePt t="40781" x="2597150" y="2603500"/>
          <p14:tracePt t="40800" x="2597150" y="2609850"/>
          <p14:tracePt t="40814" x="2603500" y="2609850"/>
          <p14:tracePt t="42888" x="2565400" y="2603500"/>
          <p14:tracePt t="42895" x="2514600" y="2571750"/>
          <p14:tracePt t="42902" x="2470150" y="2559050"/>
          <p14:tracePt t="42913" x="2425700" y="2533650"/>
          <p14:tracePt t="42931" x="2292350" y="2476500"/>
          <p14:tracePt t="42947" x="2209800" y="2444750"/>
          <p14:tracePt t="42963" x="2133600" y="2400300"/>
          <p14:tracePt t="42979" x="2057400" y="2362200"/>
          <p14:tracePt t="42996" x="2032000" y="2336800"/>
          <p14:tracePt t="43014" x="1987550" y="2305050"/>
          <p14:tracePt t="43029" x="1974850" y="2292350"/>
          <p14:tracePt t="43046" x="1968500" y="2286000"/>
          <p14:tracePt t="43062" x="1962150" y="2279650"/>
          <p14:tracePt t="43096" x="1962150" y="2273300"/>
          <p14:tracePt t="43113" x="1981200" y="2266950"/>
          <p14:tracePt t="43129" x="1993900" y="2266950"/>
          <p14:tracePt t="43147" x="2070100" y="2266950"/>
          <p14:tracePt t="43163" x="2120900" y="2266950"/>
          <p14:tracePt t="43179" x="2159000" y="2273300"/>
          <p14:tracePt t="43196" x="2184400" y="2273300"/>
          <p14:tracePt t="43213" x="2197100" y="2273300"/>
          <p14:tracePt t="43229" x="2203450" y="2273300"/>
          <p14:tracePt t="43246" x="2216150" y="2279650"/>
          <p14:tracePt t="43263" x="2222500" y="2279650"/>
          <p14:tracePt t="43282" x="2235200" y="2279650"/>
          <p14:tracePt t="43336" x="2241550" y="2286000"/>
          <p14:tracePt t="43351" x="2247900" y="2286000"/>
          <p14:tracePt t="43365" x="2247900" y="2292350"/>
          <p14:tracePt t="43371" x="2254250" y="2292350"/>
          <p14:tracePt t="43379" x="2254250" y="2298700"/>
          <p14:tracePt t="43396" x="2260600" y="2298700"/>
          <p14:tracePt t="43413" x="2273300" y="2305050"/>
          <p14:tracePt t="43429" x="2279650" y="2311400"/>
          <p14:tracePt t="43446" x="2292350" y="2324100"/>
          <p14:tracePt t="43462" x="2324100" y="2355850"/>
          <p14:tracePt t="43479" x="2368550" y="2393950"/>
          <p14:tracePt t="43496" x="2413000" y="2413000"/>
          <p14:tracePt t="43515" x="2476500" y="2438400"/>
          <p14:tracePt t="43532" x="2514600" y="2451100"/>
          <p14:tracePt t="43547" x="2578100" y="2457450"/>
          <p14:tracePt t="43563" x="2616200" y="2457450"/>
          <p14:tracePt t="43580" x="2660650" y="2457450"/>
          <p14:tracePt t="43596" x="2705100" y="2457450"/>
          <p14:tracePt t="43613" x="2743200" y="2457450"/>
          <p14:tracePt t="43629" x="2781300" y="2457450"/>
          <p14:tracePt t="43648" x="2825750" y="2444750"/>
          <p14:tracePt t="43667" x="2876550" y="2444750"/>
          <p14:tracePt t="43680" x="2908300" y="2444750"/>
          <p14:tracePt t="43696" x="2933700" y="2444750"/>
          <p14:tracePt t="43713" x="2959100" y="2444750"/>
          <p14:tracePt t="43729" x="2978150" y="2444750"/>
          <p14:tracePt t="43746" x="2997200" y="2444750"/>
          <p14:tracePt t="43764" x="3022600" y="2438400"/>
          <p14:tracePt t="43779" x="3028950" y="2438400"/>
          <p14:tracePt t="43796" x="3048000" y="2438400"/>
          <p14:tracePt t="43813" x="3067050" y="2425700"/>
          <p14:tracePt t="43829" x="3092450" y="2425700"/>
          <p14:tracePt t="43845" x="3111500" y="2425700"/>
          <p14:tracePt t="43862" x="3130550" y="2425700"/>
          <p14:tracePt t="43879" x="3143250" y="2425700"/>
          <p14:tracePt t="43897" x="3168650" y="2425700"/>
          <p14:tracePt t="43912" x="3175000" y="2425700"/>
          <p14:tracePt t="43929" x="3187700" y="2425700"/>
          <p14:tracePt t="43945" x="3206750" y="2425700"/>
          <p14:tracePt t="43962" x="3213100" y="2425700"/>
          <p14:tracePt t="43979" x="3225800" y="2432050"/>
          <p14:tracePt t="43995" x="3244850" y="2432050"/>
          <p14:tracePt t="44030" x="3251200" y="2432050"/>
          <p14:tracePt t="44045" x="3257550" y="2432050"/>
          <p14:tracePt t="44101" x="3257550" y="2425700"/>
          <p14:tracePt t="44108" x="3257550" y="2419350"/>
          <p14:tracePt t="44116" x="3257550" y="2413000"/>
          <p14:tracePt t="44130" x="3244850" y="2400300"/>
          <p14:tracePt t="44145" x="3225800" y="2368550"/>
          <p14:tracePt t="44163" x="3206750" y="2330450"/>
          <p14:tracePt t="44179" x="3181350" y="2292350"/>
          <p14:tracePt t="44195" x="3168650" y="2254250"/>
          <p14:tracePt t="44212" x="3136900" y="2165350"/>
          <p14:tracePt t="44228" x="3130550" y="2095500"/>
          <p14:tracePt t="44245" x="3111500" y="2025650"/>
          <p14:tracePt t="44262" x="3092450" y="1905000"/>
          <p14:tracePt t="44278" x="3092450" y="1809750"/>
          <p14:tracePt t="44296" x="3073400" y="1752600"/>
          <p14:tracePt t="44312" x="3073400" y="1733550"/>
          <p14:tracePt t="44329" x="3073400" y="1720850"/>
          <p14:tracePt t="44345" x="3060700" y="1701800"/>
          <p14:tracePt t="44362" x="3054350" y="1701800"/>
          <p14:tracePt t="44379" x="3054350" y="1695450"/>
          <p14:tracePt t="44395" x="3041650" y="1682750"/>
          <p14:tracePt t="44412" x="3035300" y="1676400"/>
          <p14:tracePt t="44429" x="3035300" y="1670050"/>
          <p14:tracePt t="44445" x="3035300" y="1657350"/>
          <p14:tracePt t="44462" x="3035300" y="1644650"/>
          <p14:tracePt t="44479" x="3028950" y="1638300"/>
          <p14:tracePt t="44495" x="3028950" y="1631950"/>
          <p14:tracePt t="44528" x="3028950" y="1625600"/>
          <p14:tracePt t="44865" x="3028950" y="1631950"/>
          <p14:tracePt t="44879" x="3028950" y="1638300"/>
          <p14:tracePt t="44893" x="3028950" y="1644650"/>
          <p14:tracePt t="44907" x="3028950" y="1651000"/>
          <p14:tracePt t="44915" x="3028950" y="1657350"/>
          <p14:tracePt t="44930" x="3028950" y="1663700"/>
          <p14:tracePt t="46253" x="3003550" y="1663700"/>
          <p14:tracePt t="46260" x="2971800" y="1663700"/>
          <p14:tracePt t="46267" x="2946400" y="1670050"/>
          <p14:tracePt t="46280" x="2921000" y="1670050"/>
          <p14:tracePt t="46295" x="2870200" y="1682750"/>
          <p14:tracePt t="46311" x="2825750" y="1682750"/>
          <p14:tracePt t="46328" x="2781300" y="1682750"/>
          <p14:tracePt t="46344" x="2717800" y="1682750"/>
          <p14:tracePt t="46361" x="2679700" y="1682750"/>
          <p14:tracePt t="46378" x="2622550" y="1670050"/>
          <p14:tracePt t="46394" x="2603500" y="1670050"/>
          <p14:tracePt t="46411" x="2584450" y="1663700"/>
          <p14:tracePt t="46428" x="2559050" y="1651000"/>
          <p14:tracePt t="46444" x="2546350" y="1651000"/>
          <p14:tracePt t="46461" x="2540000" y="1651000"/>
          <p14:tracePt t="46477" x="2527300" y="1651000"/>
          <p14:tracePt t="46494" x="2520950" y="1651000"/>
          <p14:tracePt t="46511" x="2514600" y="1651000"/>
          <p14:tracePt t="46527" x="2508250" y="1657350"/>
          <p14:tracePt t="46544" x="2501900" y="1657350"/>
          <p14:tracePt t="46561" x="2495550" y="1727200"/>
          <p14:tracePt t="46577" x="2489200" y="1809750"/>
          <p14:tracePt t="46594" x="2482850" y="1905000"/>
          <p14:tracePt t="46611" x="2501900" y="2038350"/>
          <p14:tracePt t="46627" x="2514600" y="2120900"/>
          <p14:tracePt t="46644" x="2571750" y="2260600"/>
          <p14:tracePt t="46660" x="2603500" y="2349500"/>
          <p14:tracePt t="46677" x="2647950" y="2413000"/>
          <p14:tracePt t="46694" x="2692400" y="2470150"/>
          <p14:tracePt t="46710" x="2736850" y="2495550"/>
          <p14:tracePt t="46728" x="2787650" y="2527300"/>
          <p14:tracePt t="46744" x="2870200" y="2540000"/>
          <p14:tracePt t="46760" x="2914650" y="2540000"/>
          <p14:tracePt t="46778" x="3009900" y="2520950"/>
          <p14:tracePt t="46794" x="3060700" y="2482850"/>
          <p14:tracePt t="46811" x="3111500" y="2413000"/>
          <p14:tracePt t="46827" x="3175000" y="2273300"/>
          <p14:tracePt t="46844" x="3175000" y="2178050"/>
          <p14:tracePt t="46861" x="3136900" y="2082800"/>
          <p14:tracePt t="46877" x="2997200" y="1911350"/>
          <p14:tracePt t="46894" x="2844800" y="1752600"/>
          <p14:tracePt t="46911" x="2597150" y="1600200"/>
          <p14:tracePt t="46927" x="2451100" y="1568450"/>
          <p14:tracePt t="46943" x="2355850" y="1574800"/>
          <p14:tracePt t="46960" x="2209800" y="1663700"/>
          <p14:tracePt t="46977" x="2114550" y="1771650"/>
          <p14:tracePt t="46994" x="2038350" y="1885950"/>
          <p14:tracePt t="47010" x="1974850" y="1993900"/>
          <p14:tracePt t="47027" x="1930400" y="2082800"/>
          <p14:tracePt t="47043" x="1879600" y="2222500"/>
          <p14:tracePt t="47060" x="1860550" y="2317750"/>
          <p14:tracePt t="47077" x="1854200" y="2387600"/>
          <p14:tracePt t="47093" x="1854200" y="2444750"/>
          <p14:tracePt t="47110" x="1854200" y="2470150"/>
          <p14:tracePt t="47127" x="1854200" y="2501900"/>
          <p14:tracePt t="47146" x="1866900" y="2540000"/>
          <p14:tracePt t="47161" x="1873250" y="2578100"/>
          <p14:tracePt t="47177" x="1892300" y="2647950"/>
          <p14:tracePt t="47193" x="1905000" y="2705100"/>
          <p14:tracePt t="47210" x="1930400" y="2768600"/>
          <p14:tracePt t="47227" x="1955800" y="2857500"/>
          <p14:tracePt t="47243" x="1955800" y="2914650"/>
          <p14:tracePt t="47262" x="1955800" y="2959100"/>
          <p14:tracePt t="47277" x="1955800" y="2978150"/>
          <p14:tracePt t="47293" x="1949450" y="2997200"/>
          <p14:tracePt t="47310" x="1930400" y="3035300"/>
          <p14:tracePt t="47327" x="1898650" y="3067050"/>
          <p14:tracePt t="47343" x="1879600" y="3105150"/>
          <p14:tracePt t="47360" x="1841500" y="3162300"/>
          <p14:tracePt t="47376" x="1816100" y="3194050"/>
          <p14:tracePt t="47397" x="1758950" y="3289300"/>
          <p14:tracePt t="47413" x="1720850" y="3365500"/>
          <p14:tracePt t="47428" x="1676400" y="3429000"/>
          <p14:tracePt t="47433" x="1657350" y="3473450"/>
          <p14:tracePt t="47444" x="1625600" y="3530600"/>
          <p14:tracePt t="47460" x="1600200" y="3568700"/>
          <p14:tracePt t="47476" x="1593850" y="3594100"/>
          <p14:tracePt t="47493" x="1587500" y="3613150"/>
          <p14:tracePt t="47510" x="1574800" y="3619500"/>
          <p14:tracePt t="47528" x="1562100" y="3625850"/>
          <p14:tracePt t="47543" x="1543050" y="3625850"/>
          <p14:tracePt t="47560" x="1517650" y="3619500"/>
          <p14:tracePt t="47576" x="1441450" y="3581400"/>
          <p14:tracePt t="47593" x="1384300" y="3536950"/>
          <p14:tracePt t="47610" x="1333500" y="3454400"/>
          <p14:tracePt t="47626" x="1238250" y="3238500"/>
          <p14:tracePt t="47643" x="1187450" y="3022600"/>
          <p14:tracePt t="47661" x="1143000" y="2698750"/>
          <p14:tracePt t="47677" x="1117600" y="2603500"/>
          <p14:tracePt t="47694" x="1111250" y="2584450"/>
          <p14:tracePt t="47710" x="1104900" y="2578100"/>
          <p14:tracePt t="47727" x="1104900" y="2571750"/>
          <p14:tracePt t="47816" x="1111250" y="2578100"/>
          <p14:tracePt t="47829" x="1117600" y="2590800"/>
          <p14:tracePt t="47837" x="1130300" y="2609850"/>
          <p14:tracePt t="47845" x="1136650" y="2635250"/>
          <p14:tracePt t="47860" x="1168400" y="2686050"/>
          <p14:tracePt t="47877" x="1187450" y="2730500"/>
          <p14:tracePt t="47893" x="1225550" y="2781300"/>
          <p14:tracePt t="47910" x="1225550" y="2794000"/>
          <p14:tracePt t="47928" x="1231900" y="2806700"/>
          <p14:tracePt t="47943" x="1238250" y="2813050"/>
          <p14:tracePt t="47976" x="1244600" y="2819400"/>
          <p14:tracePt t="47993" x="1250950" y="2825750"/>
          <p14:tracePt t="48010" x="1257300" y="2838450"/>
          <p14:tracePt t="48026" x="1263650" y="2857500"/>
          <p14:tracePt t="48043" x="1270000" y="2870200"/>
          <p14:tracePt t="48061" x="1289050" y="2895600"/>
          <p14:tracePt t="48076" x="1301750" y="2908300"/>
          <p14:tracePt t="48093" x="1308100" y="2921000"/>
          <p14:tracePt t="48110" x="1320800" y="2946400"/>
          <p14:tracePt t="48126" x="1333500" y="2965450"/>
          <p14:tracePt t="48143" x="1339850" y="2978150"/>
          <p14:tracePt t="48159" x="1352550" y="2997200"/>
          <p14:tracePt t="48176" x="1358900" y="3009900"/>
          <p14:tracePt t="48194" x="1371600" y="3028950"/>
          <p14:tracePt t="48209" x="1377950" y="3041650"/>
          <p14:tracePt t="48226" x="1390650" y="3054350"/>
          <p14:tracePt t="48242" x="1397000" y="3073400"/>
          <p14:tracePt t="48260" x="1403350" y="3079750"/>
          <p14:tracePt t="48276" x="1403350" y="3098800"/>
          <p14:tracePt t="48293" x="1409700" y="3111500"/>
          <p14:tracePt t="48309" x="1416050" y="3130550"/>
          <p14:tracePt t="48326" x="1422400" y="3149600"/>
          <p14:tracePt t="48342" x="1422400" y="3155950"/>
          <p14:tracePt t="48359" x="1422400" y="3168650"/>
          <p14:tracePt t="48376" x="1422400" y="3181350"/>
          <p14:tracePt t="48393" x="1428750" y="3194050"/>
          <p14:tracePt t="48409" x="1428750" y="3206750"/>
          <p14:tracePt t="48426" x="1435100" y="3232150"/>
          <p14:tracePt t="48442" x="1441450" y="3244850"/>
          <p14:tracePt t="48460" x="1447800" y="3263900"/>
          <p14:tracePt t="48476" x="1447800" y="3270250"/>
          <p14:tracePt t="48493" x="1454150" y="3276600"/>
          <p14:tracePt t="48509" x="1460500" y="3282950"/>
          <p14:tracePt t="48526" x="1466850" y="3282950"/>
          <p14:tracePt t="48542" x="1479550" y="3282950"/>
          <p14:tracePt t="48559" x="1492250" y="3282950"/>
          <p14:tracePt t="48576" x="1498600" y="3282950"/>
          <p14:tracePt t="48593" x="1517650" y="3276600"/>
          <p14:tracePt t="48609" x="1530350" y="3270250"/>
          <p14:tracePt t="48626" x="1543050" y="3263900"/>
          <p14:tracePt t="48642" x="1568450" y="3257550"/>
          <p14:tracePt t="48659" x="1574800" y="3257550"/>
          <p14:tracePt t="48676" x="1593850" y="3257550"/>
          <p14:tracePt t="48692" x="1606550" y="3257550"/>
          <p14:tracePt t="48709" x="1619250" y="3257550"/>
          <p14:tracePt t="48726" x="1638300" y="3257550"/>
          <p14:tracePt t="48742" x="1651000" y="3257550"/>
          <p14:tracePt t="48760" x="1657350" y="3263900"/>
          <p14:tracePt t="48776" x="1676400" y="3270250"/>
          <p14:tracePt t="48792" x="1682750" y="3270250"/>
          <p14:tracePt t="48811" x="1695450" y="3282950"/>
          <p14:tracePt t="48826" x="1708150" y="3282950"/>
          <p14:tracePt t="48842" x="1727200" y="3289300"/>
          <p14:tracePt t="48859" x="1746250" y="3302000"/>
          <p14:tracePt t="48876" x="1784350" y="3308350"/>
          <p14:tracePt t="48892" x="1816100" y="3321050"/>
          <p14:tracePt t="48909" x="1866900" y="3327400"/>
          <p14:tracePt t="48926" x="1905000" y="3333750"/>
          <p14:tracePt t="48930" x="1917700" y="3340100"/>
          <p14:tracePt t="48944" x="1955800" y="3340100"/>
          <p14:tracePt t="48959" x="1987550" y="3346450"/>
          <p14:tracePt t="48976" x="2025650" y="3352800"/>
          <p14:tracePt t="48992" x="2076450" y="3365500"/>
          <p14:tracePt t="49009" x="2108200" y="3384550"/>
          <p14:tracePt t="49026" x="2146300" y="3390900"/>
          <p14:tracePt t="49042" x="2197100" y="3397250"/>
          <p14:tracePt t="49059" x="2216150" y="3403600"/>
          <p14:tracePt t="49077" x="2235200" y="3409950"/>
          <p14:tracePt t="49092" x="2241550" y="3409950"/>
          <p14:tracePt t="49125" x="2254250" y="3409950"/>
          <p14:tracePt t="49184" x="2254250" y="3403600"/>
          <p14:tracePt t="49192" x="2247900" y="3397250"/>
          <p14:tracePt t="49199" x="2241550" y="3378200"/>
          <p14:tracePt t="49209" x="2241550" y="3390900"/>
          <p14:tracePt t="50212" x="2178050" y="3390900"/>
          <p14:tracePt t="50220" x="2101850" y="3378200"/>
          <p14:tracePt t="50228" x="2038350" y="3359150"/>
          <p14:tracePt t="50241" x="1905000" y="3346450"/>
          <p14:tracePt t="50258" x="1784350" y="3314700"/>
          <p14:tracePt t="50276" x="1587500" y="3295650"/>
          <p14:tracePt t="50292" x="1498600" y="3289300"/>
          <p14:tracePt t="50308" x="1428750" y="3282950"/>
          <p14:tracePt t="50325" x="1327150" y="3257550"/>
          <p14:tracePt t="50341" x="1295400" y="3244850"/>
          <p14:tracePt t="50358" x="1270000" y="3232150"/>
          <p14:tracePt t="50375" x="1257300" y="3219450"/>
          <p14:tracePt t="50391" x="1250950" y="3213100"/>
          <p14:tracePt t="50409" x="1238250" y="3213100"/>
          <p14:tracePt t="51041" x="1244600" y="3213100"/>
          <p14:tracePt t="51054" x="1250950" y="3213100"/>
          <p14:tracePt t="51062" x="1257300" y="3213100"/>
          <p14:tracePt t="51075" x="1270000" y="3213100"/>
          <p14:tracePt t="51108" x="1282700" y="3213100"/>
          <p14:tracePt t="51125" x="1301750" y="3213100"/>
          <p14:tracePt t="51141" x="1308100" y="3213100"/>
          <p14:tracePt t="51159" x="1314450" y="3213100"/>
          <p14:tracePt t="51174" x="1339850" y="3206750"/>
          <p14:tracePt t="51191" x="1358900" y="3200400"/>
          <p14:tracePt t="51208" x="1384300" y="3194050"/>
          <p14:tracePt t="51224" x="1403350" y="3187700"/>
          <p14:tracePt t="51241" x="1422400" y="3181350"/>
          <p14:tracePt t="51257" x="1447800" y="3175000"/>
          <p14:tracePt t="51274" x="1466850" y="3168650"/>
          <p14:tracePt t="51292" x="1498600" y="3155950"/>
          <p14:tracePt t="51307" x="1524000" y="3143250"/>
          <p14:tracePt t="51324" x="1574800" y="3124200"/>
          <p14:tracePt t="51341" x="1663700" y="3098800"/>
          <p14:tracePt t="51358" x="1733550" y="3086100"/>
          <p14:tracePt t="51374" x="1828800" y="3079750"/>
          <p14:tracePt t="51391" x="1993900" y="3067050"/>
          <p14:tracePt t="51407" x="2070100" y="3073400"/>
          <p14:tracePt t="51426" x="2114550" y="3086100"/>
          <p14:tracePt t="51441" x="2120900" y="3092450"/>
          <p14:tracePt t="51474" x="2070100" y="3117850"/>
          <p14:tracePt t="51491" x="2032000" y="3124200"/>
          <p14:tracePt t="51507" x="1974850" y="3130550"/>
          <p14:tracePt t="51524" x="1930400" y="3136900"/>
          <p14:tracePt t="51541" x="1911350" y="3136900"/>
          <p14:tracePt t="51559" x="1898650" y="3136900"/>
          <p14:tracePt t="51574" x="1892300" y="3136900"/>
          <p14:tracePt t="51609" x="1885950" y="3136900"/>
          <p14:tracePt t="51975" x="1905000" y="3136900"/>
          <p14:tracePt t="51983" x="1924050" y="3136900"/>
          <p14:tracePt t="51990" x="1943100" y="3136900"/>
          <p14:tracePt t="52007" x="2006600" y="3124200"/>
          <p14:tracePt t="52024" x="2057400" y="3105150"/>
          <p14:tracePt t="52040" x="2095500" y="3098800"/>
          <p14:tracePt t="52057" x="2165350" y="3092450"/>
          <p14:tracePt t="52074" x="2216150" y="3092450"/>
          <p14:tracePt t="52092" x="2286000" y="3105150"/>
          <p14:tracePt t="52107" x="2330450" y="3124200"/>
          <p14:tracePt t="52124" x="2362200" y="3136900"/>
          <p14:tracePt t="52141" x="2387600" y="3149600"/>
          <p14:tracePt t="52157" x="2400300" y="3149600"/>
          <p14:tracePt t="52174" x="2406650" y="3149600"/>
          <p14:tracePt t="52190" x="2413000" y="3149600"/>
          <p14:tracePt t="52207" x="2419350" y="3149600"/>
          <p14:tracePt t="52225" x="2432050" y="3149600"/>
          <p14:tracePt t="52240" x="2438400" y="3149600"/>
          <p14:tracePt t="52274" x="2457450" y="3149600"/>
          <p14:tracePt t="52290" x="2470150" y="3149600"/>
          <p14:tracePt t="52307" x="2482850" y="3149600"/>
          <p14:tracePt t="52323" x="2508250" y="3155950"/>
          <p14:tracePt t="52340" x="2520950" y="3162300"/>
          <p14:tracePt t="52357" x="2527300" y="3168650"/>
          <p14:tracePt t="52373" x="2540000" y="3175000"/>
          <p14:tracePt t="52390" x="2552700" y="3175000"/>
          <p14:tracePt t="52406" x="2565400" y="3175000"/>
          <p14:tracePt t="52440" x="2565400" y="3181350"/>
          <p14:tracePt t="52457" x="2571750" y="3181350"/>
          <p14:tracePt t="52709" x="2616200" y="3181350"/>
          <p14:tracePt t="52716" x="2692400" y="3187700"/>
          <p14:tracePt t="52724" x="2781300" y="3187700"/>
          <p14:tracePt t="52741" x="2959100" y="3200400"/>
          <p14:tracePt t="52757" x="3175000" y="3200400"/>
          <p14:tracePt t="52774" x="3270250" y="3206750"/>
          <p14:tracePt t="52790" x="3359150" y="3206750"/>
          <p14:tracePt t="52806" x="3460750" y="3232150"/>
          <p14:tracePt t="52823" x="3505200" y="3238500"/>
          <p14:tracePt t="52840" x="3536950" y="3244850"/>
          <p14:tracePt t="52856" x="3549650" y="3251200"/>
          <p14:tracePt t="52873" x="3556000" y="3251200"/>
          <p14:tracePt t="52890" x="3562350" y="3251200"/>
          <p14:tracePt t="53094" x="3594100" y="3257550"/>
          <p14:tracePt t="53101" x="3619500" y="3263900"/>
          <p14:tracePt t="53109" x="3651250" y="3282950"/>
          <p14:tracePt t="53123" x="3695700" y="3295650"/>
          <p14:tracePt t="53140" x="3740150" y="3302000"/>
          <p14:tracePt t="53157" x="3784600" y="3308350"/>
          <p14:tracePt t="53173" x="3816350" y="3321050"/>
          <p14:tracePt t="53189" x="3854450" y="3333750"/>
          <p14:tracePt t="53206" x="3917950" y="3340100"/>
          <p14:tracePt t="53223" x="3956050" y="3346450"/>
          <p14:tracePt t="53241" x="4006850" y="3359150"/>
          <p14:tracePt t="53256" x="4083050" y="3359150"/>
          <p14:tracePt t="53273" x="4133850" y="3340100"/>
          <p14:tracePt t="53290" x="4197350" y="3327400"/>
          <p14:tracePt t="53306" x="4235450" y="3321050"/>
          <p14:tracePt t="53323" x="4279900" y="3321050"/>
          <p14:tracePt t="53339" x="4330700" y="3321050"/>
          <p14:tracePt t="53356" x="4362450" y="3321050"/>
          <p14:tracePt t="53374" x="4387850" y="3321050"/>
          <p14:tracePt t="53389" x="4394200" y="3321050"/>
          <p14:tracePt t="53406" x="4400550" y="3321050"/>
          <p14:tracePt t="53423" x="4406900" y="3321050"/>
          <p14:tracePt t="53439" x="4413250" y="3321050"/>
          <p14:tracePt t="53456" x="4419600" y="3321050"/>
          <p14:tracePt t="53473" x="4425950" y="3321050"/>
          <p14:tracePt t="53489" x="4432300" y="3321050"/>
          <p14:tracePt t="53506" x="4432300" y="3314700"/>
          <p14:tracePt t="58948" x="4432300" y="3384550"/>
          <p14:tracePt t="58955" x="4445000" y="3543300"/>
          <p14:tracePt t="58970" x="4495800" y="3987800"/>
          <p14:tracePt t="58988" x="4521200" y="4311650"/>
          <p14:tracePt t="59004" x="4552950" y="4648200"/>
          <p14:tracePt t="59019" x="4565650" y="4838700"/>
          <p14:tracePt t="59036" x="4578350" y="4965700"/>
          <p14:tracePt t="59053" x="4591050" y="5137150"/>
          <p14:tracePt t="59069" x="4610100" y="5245100"/>
          <p14:tracePt t="59086" x="4622800" y="5327650"/>
          <p14:tracePt t="59102" x="4641850" y="5391150"/>
          <p14:tracePt t="59120" x="4648200" y="5416550"/>
          <p14:tracePt t="59137" x="4660900" y="5473700"/>
          <p14:tracePt t="59152" x="4660900" y="5524500"/>
          <p14:tracePt t="59170" x="4667250" y="5575300"/>
          <p14:tracePt t="59185" x="4673600" y="5651500"/>
          <p14:tracePt t="59202" x="4679950" y="5676900"/>
          <p14:tracePt t="59221" x="4679950" y="5695950"/>
          <p14:tracePt t="59236" x="4679950" y="5708650"/>
          <p14:tracePt t="59252" x="4686300" y="5715000"/>
          <p14:tracePt t="59270" x="4692650" y="5727700"/>
          <p14:tracePt t="59286" x="4699000" y="5740400"/>
          <p14:tracePt t="59302" x="4699000" y="5746750"/>
          <p14:tracePt t="59320" x="4718050" y="5753100"/>
          <p14:tracePt t="59335" x="4724400" y="5759450"/>
          <p14:tracePt t="59352" x="4737100" y="5759450"/>
          <p14:tracePt t="59369" x="4756150" y="5759450"/>
          <p14:tracePt t="59386" x="4781550" y="5759450"/>
          <p14:tracePt t="59404" x="4813300" y="5753100"/>
          <p14:tracePt t="59419" x="4826000" y="5753100"/>
          <p14:tracePt t="59438" x="4851400" y="5746750"/>
          <p14:tracePt t="59452" x="4883150" y="5734050"/>
          <p14:tracePt t="59469" x="4895850" y="5734050"/>
          <p14:tracePt t="59486" x="4902200" y="5734050"/>
          <p14:tracePt t="59502" x="4914900" y="5734050"/>
          <p14:tracePt t="59519" x="4921250" y="5734050"/>
          <p14:tracePt t="59537" x="4927600" y="5734050"/>
          <p14:tracePt t="59569" x="4933950" y="5727700"/>
          <p14:tracePt t="59585" x="4953000" y="5721350"/>
          <p14:tracePt t="59602" x="4965700" y="5715000"/>
          <p14:tracePt t="59619" x="5003800" y="5708650"/>
          <p14:tracePt t="59636" x="5105400" y="5670550"/>
          <p14:tracePt t="59652" x="5213350" y="5632450"/>
          <p14:tracePt t="59669" x="5441950" y="5562600"/>
          <p14:tracePt t="59685" x="5575300" y="5492750"/>
          <p14:tracePt t="59702" x="5727700" y="5416550"/>
          <p14:tracePt t="59719" x="5930900" y="5314950"/>
          <p14:tracePt t="59736" x="6007100" y="5276850"/>
          <p14:tracePt t="59752" x="6057900" y="5257800"/>
          <p14:tracePt t="59769" x="6115050" y="5251450"/>
          <p14:tracePt t="59785" x="6146800" y="5251450"/>
          <p14:tracePt t="59803" x="6184900" y="5257800"/>
          <p14:tracePt t="59819" x="6203950" y="5264150"/>
          <p14:tracePt t="59852" x="6216650" y="5276850"/>
          <p14:tracePt t="59869" x="6216650" y="5283200"/>
          <p14:tracePt t="59902" x="6216650" y="5289550"/>
          <p14:tracePt t="59919" x="6210300" y="5295900"/>
          <p14:tracePt t="59936" x="6184900" y="5308600"/>
          <p14:tracePt t="59953" x="6146800" y="5327650"/>
          <p14:tracePt t="59958" x="6127750" y="5346700"/>
          <p14:tracePt t="59969" x="6096000" y="5359400"/>
          <p14:tracePt t="59985" x="6000750" y="5397500"/>
          <p14:tracePt t="60002" x="5905500" y="5422900"/>
          <p14:tracePt t="60019" x="5746750" y="5454650"/>
          <p14:tracePt t="60035" x="5524500" y="5492750"/>
          <p14:tracePt t="60052" x="5384800" y="5505450"/>
          <p14:tracePt t="60069" x="5187950" y="5511800"/>
          <p14:tracePt t="60085" x="5086350" y="5511800"/>
          <p14:tracePt t="60102" x="5003800" y="5492750"/>
          <p14:tracePt t="60118" x="4914900" y="5480050"/>
          <p14:tracePt t="60136" x="4864100" y="5473700"/>
          <p14:tracePt t="60154" x="4826000" y="5461000"/>
          <p14:tracePt t="60169" x="4813300" y="5454650"/>
          <p14:tracePt t="60185" x="4800600" y="5448300"/>
          <p14:tracePt t="60202" x="4794250" y="5441950"/>
          <p14:tracePt t="60219" x="4787900" y="5435600"/>
          <p14:tracePt t="60235" x="4787900" y="5429250"/>
          <p14:tracePt t="60252" x="4806950" y="5416550"/>
          <p14:tracePt t="60269" x="4838700" y="5397500"/>
          <p14:tracePt t="60286" x="4921250" y="5410200"/>
          <p14:tracePt t="60301" x="5003800" y="5441950"/>
          <p14:tracePt t="60319" x="5130800" y="5499100"/>
          <p14:tracePt t="60335" x="5359400" y="5645150"/>
          <p14:tracePt t="60351" x="5511800" y="5734050"/>
          <p14:tracePt t="60369" x="5638800" y="5791200"/>
          <p14:tracePt t="60385" x="5822950" y="5848350"/>
          <p14:tracePt t="60402" x="5956300" y="5873750"/>
          <p14:tracePt t="60420" x="6115050" y="5892800"/>
          <p14:tracePt t="60435" x="6210300" y="5899150"/>
          <p14:tracePt t="60452" x="6292850" y="5911850"/>
          <p14:tracePt t="60469" x="6413500" y="5943600"/>
          <p14:tracePt t="60485" x="6464300" y="5956300"/>
          <p14:tracePt t="60501" x="6502400" y="5981700"/>
          <p14:tracePt t="60518" x="6546850" y="6007100"/>
          <p14:tracePt t="60535" x="6572250" y="6026150"/>
          <p14:tracePt t="60553" x="6597650" y="6051550"/>
          <p14:tracePt t="60568" x="6610350" y="6051550"/>
          <p14:tracePt t="60585" x="6610350" y="6057900"/>
          <p14:tracePt t="60601" x="6616700" y="6064250"/>
          <p14:tracePt t="60618" x="6623050" y="6070600"/>
          <p14:tracePt t="60635" x="6623050" y="6076950"/>
          <p14:tracePt t="60668" x="6623050" y="6083300"/>
          <p14:tracePt t="60686" x="6623050" y="6089650"/>
          <p14:tracePt t="62951" x="6565900" y="6064250"/>
          <p14:tracePt t="62959" x="6457950" y="6019800"/>
          <p14:tracePt t="62968" x="6343650" y="5988050"/>
          <p14:tracePt t="62986" x="5810250" y="5842000"/>
          <p14:tracePt t="63001" x="5505450" y="5715000"/>
          <p14:tracePt t="63017" x="5213350" y="5568950"/>
          <p14:tracePt t="63035" x="4870450" y="5410200"/>
          <p14:tracePt t="63050" x="4711700" y="5327650"/>
          <p14:tracePt t="63067" x="4622800" y="5283200"/>
          <p14:tracePt t="63084" x="4533900" y="5283200"/>
          <p14:tracePt t="63100" x="4508500" y="5276850"/>
          <p14:tracePt t="63117" x="4495800" y="5276850"/>
          <p14:tracePt t="63135" x="4489450" y="5276850"/>
          <p14:tracePt t="63169" x="4483100" y="5276850"/>
          <p14:tracePt t="63175" x="4483100" y="5289550"/>
          <p14:tracePt t="63183" x="4476750" y="5302250"/>
          <p14:tracePt t="63200" x="4451350" y="5353050"/>
          <p14:tracePt t="63217" x="4419600" y="5429250"/>
          <p14:tracePt t="63233" x="4387850" y="5486400"/>
          <p14:tracePt t="63250" x="4356100" y="5549900"/>
          <p14:tracePt t="63266" x="4298950" y="5638800"/>
          <p14:tracePt t="63283" x="4267200" y="5689600"/>
          <p14:tracePt t="63301" x="4248150" y="5715000"/>
          <p14:tracePt t="63316" x="4248150" y="5721350"/>
          <p14:tracePt t="63333" x="4248150" y="5727700"/>
          <p14:tracePt t="63350" x="4254500" y="5753100"/>
          <p14:tracePt t="63366" x="4267200" y="5797550"/>
          <p14:tracePt t="63383" x="4298950" y="5842000"/>
          <p14:tracePt t="63400" x="4368800" y="5962650"/>
          <p14:tracePt t="63416" x="4432300" y="6026150"/>
          <p14:tracePt t="63433" x="4476750" y="6070600"/>
          <p14:tracePt t="63450" x="4540250" y="6108700"/>
          <p14:tracePt t="63466" x="4578350" y="6115050"/>
          <p14:tracePt t="63486" x="4641850" y="6096000"/>
          <p14:tracePt t="63502" x="4679950" y="6051550"/>
          <p14:tracePt t="63520" x="4737100" y="5930900"/>
          <p14:tracePt t="63536" x="4756150" y="5835650"/>
          <p14:tracePt t="63551" x="4762500" y="5765800"/>
          <p14:tracePt t="63567" x="4756150" y="5695950"/>
          <p14:tracePt t="63583" x="4737100" y="5657850"/>
          <p14:tracePt t="63600" x="4705350" y="5626100"/>
          <p14:tracePt t="63616" x="4660900" y="5588000"/>
          <p14:tracePt t="63633" x="4616450" y="5575300"/>
          <p14:tracePt t="63650" x="4565650" y="5568950"/>
          <p14:tracePt t="63666" x="4470400" y="5581650"/>
          <p14:tracePt t="63683" x="4406900" y="5600700"/>
          <p14:tracePt t="63702" x="4324350" y="5645150"/>
          <p14:tracePt t="63716" x="4292600" y="5676900"/>
          <p14:tracePt t="63733" x="4260850" y="5702300"/>
          <p14:tracePt t="63750" x="4241800" y="5740400"/>
          <p14:tracePt t="63766" x="4241800" y="5765800"/>
          <p14:tracePt t="63783" x="4241800" y="5791200"/>
          <p14:tracePt t="63801" x="4273550" y="5861050"/>
          <p14:tracePt t="63816" x="4324350" y="5937250"/>
          <p14:tracePt t="63834" x="4406900" y="6038850"/>
          <p14:tracePt t="63849" x="4464050" y="6089650"/>
          <p14:tracePt t="63866" x="4540250" y="6127750"/>
          <p14:tracePt t="63883" x="4629150" y="6146800"/>
          <p14:tracePt t="63900" x="4673600" y="6140450"/>
          <p14:tracePt t="63916" x="4724400" y="6115050"/>
          <p14:tracePt t="63933" x="4813300" y="5994400"/>
          <p14:tracePt t="63949" x="4838700" y="5886450"/>
          <p14:tracePt t="63968" x="4845050" y="5753100"/>
          <p14:tracePt t="63983" x="4832350" y="5657850"/>
          <p14:tracePt t="63999" x="4794250" y="5568950"/>
          <p14:tracePt t="64016" x="4730750" y="5473700"/>
          <p14:tracePt t="64034" x="4673600" y="5422900"/>
          <p14:tracePt t="64049" x="4622800" y="5384800"/>
          <p14:tracePt t="64066" x="4540250" y="5372100"/>
          <p14:tracePt t="64089" x="4451350" y="5384800"/>
          <p14:tracePt t="64103" x="4387850" y="5429250"/>
          <p14:tracePt t="64119" x="4343400" y="5461000"/>
          <p14:tracePt t="64133" x="4324350" y="5480050"/>
          <p14:tracePt t="64149" x="4311650" y="5492750"/>
          <p14:tracePt t="68524" x="4235450" y="5511800"/>
          <p14:tracePt t="68531" x="4114800" y="5543550"/>
          <p14:tracePt t="68538" x="3987800" y="5562600"/>
          <p14:tracePt t="68546" x="3873500" y="5588000"/>
          <p14:tracePt t="68563" x="3644900" y="5626100"/>
          <p14:tracePt t="68580" x="3181350" y="5759450"/>
          <p14:tracePt t="68597" x="2946400" y="5835650"/>
          <p14:tracePt t="68613" x="2711450" y="5905500"/>
          <p14:tracePt t="68630" x="2463800" y="6000750"/>
          <p14:tracePt t="68646" x="2298700" y="6045200"/>
          <p14:tracePt t="68664" x="2101850" y="6096000"/>
          <p14:tracePt t="68680" x="2000250" y="6102350"/>
          <p14:tracePt t="68696" x="1905000" y="6102350"/>
          <p14:tracePt t="68713" x="1746250" y="6083300"/>
          <p14:tracePt t="68731" x="1644650" y="6038850"/>
          <p14:tracePt t="68748" x="1593850" y="5994400"/>
          <p14:tracePt t="68763" x="1517650" y="5905500"/>
          <p14:tracePt t="68780" x="1492250" y="5854700"/>
          <p14:tracePt t="68796" x="1441450" y="5803900"/>
          <p14:tracePt t="68813" x="1422400" y="5772150"/>
          <p14:tracePt t="68830" x="1403350" y="5734050"/>
          <p14:tracePt t="68846" x="1371600" y="5670550"/>
          <p14:tracePt t="68863" x="1365250" y="5619750"/>
          <p14:tracePt t="68880" x="1365250" y="5562600"/>
          <p14:tracePt t="68897" x="1371600" y="5480050"/>
          <p14:tracePt t="68913" x="1390650" y="5416550"/>
          <p14:tracePt t="68930" x="1416050" y="5327650"/>
          <p14:tracePt t="68947" x="1435100" y="5276850"/>
          <p14:tracePt t="68951" x="1447800" y="5257800"/>
          <p14:tracePt t="68963" x="1454150" y="5238750"/>
          <p14:tracePt t="68979" x="1479550" y="5175250"/>
          <p14:tracePt t="68996" x="1504950" y="5130800"/>
          <p14:tracePt t="69013" x="1530350" y="5080000"/>
          <p14:tracePt t="69030" x="1581150" y="5022850"/>
          <p14:tracePt t="69047" x="1619250" y="4978400"/>
          <p14:tracePt t="69063" x="1689100" y="4902200"/>
          <p14:tracePt t="69079" x="1739900" y="4857750"/>
          <p14:tracePt t="69096" x="1797050" y="4806950"/>
          <p14:tracePt t="69113" x="1847850" y="4775200"/>
          <p14:tracePt t="69130" x="1879600" y="4743450"/>
          <p14:tracePt t="69149" x="1930400" y="4718050"/>
          <p14:tracePt t="69163" x="1962150" y="4705350"/>
          <p14:tracePt t="69179" x="1993900" y="4686300"/>
          <p14:tracePt t="69196" x="2051050" y="4673600"/>
          <p14:tracePt t="69212" x="2076450" y="4667250"/>
          <p14:tracePt t="69229" x="2101850" y="4654550"/>
          <p14:tracePt t="69246" x="2139950" y="4641850"/>
          <p14:tracePt t="69263" x="2165350" y="4641850"/>
          <p14:tracePt t="69283" x="2184400" y="4641850"/>
          <p14:tracePt t="69296" x="2197100" y="4641850"/>
          <p14:tracePt t="69313" x="2216150" y="4641850"/>
          <p14:tracePt t="69330" x="2235200" y="4641850"/>
          <p14:tracePt t="69346" x="2247900" y="4641850"/>
          <p14:tracePt t="69363" x="2260600" y="4641850"/>
          <p14:tracePt t="69379" x="2273300" y="4641850"/>
          <p14:tracePt t="69396" x="2286000" y="4641850"/>
          <p14:tracePt t="69413" x="2298700" y="4648200"/>
          <p14:tracePt t="69429" x="2305050" y="4654550"/>
          <p14:tracePt t="69446" x="2317750" y="4654550"/>
          <p14:tracePt t="69463" x="2324100" y="4654550"/>
          <p14:tracePt t="69479" x="2330450" y="4654550"/>
          <p14:tracePt t="69496" x="2336800" y="4654550"/>
          <p14:tracePt t="69597" x="2343150" y="4654550"/>
          <p14:tracePt t="69604" x="2343150" y="4660900"/>
          <p14:tracePt t="69613" x="2349500" y="4660900"/>
          <p14:tracePt t="69633" x="2355850" y="4673600"/>
          <p14:tracePt t="69647" x="2368550" y="4673600"/>
          <p14:tracePt t="69663" x="2374900" y="4673600"/>
          <p14:tracePt t="69679" x="2400300" y="4679950"/>
          <p14:tracePt t="69696" x="2413000" y="4679950"/>
          <p14:tracePt t="69712" x="2419350" y="4679950"/>
          <p14:tracePt t="69729" x="2444750" y="4679950"/>
          <p14:tracePt t="69746" x="2457450" y="4679950"/>
          <p14:tracePt t="69763" x="2463800" y="4679950"/>
          <p14:tracePt t="69779" x="2476500" y="4686300"/>
          <p14:tracePt t="69795" x="2482850" y="4692650"/>
          <p14:tracePt t="69815" x="2495550" y="4692650"/>
          <p14:tracePt t="69829" x="2495550" y="4699000"/>
          <p14:tracePt t="69846" x="2501900" y="4705350"/>
          <p14:tracePt t="69862" x="2501900" y="4711700"/>
          <p14:tracePt t="69896" x="2501900" y="4743450"/>
          <p14:tracePt t="69912" x="2501900" y="4800600"/>
          <p14:tracePt t="69929" x="2501900" y="4832350"/>
          <p14:tracePt t="69947" x="2489200" y="4883150"/>
          <p14:tracePt t="69963" x="2470150" y="4921250"/>
          <p14:tracePt t="69967" x="2470150" y="4933950"/>
          <p14:tracePt t="69979" x="2463800" y="4933950"/>
          <p14:tracePt t="69995" x="2451100" y="4946650"/>
          <p14:tracePt t="70012" x="2444750" y="4959350"/>
          <p14:tracePt t="70029" x="2432050" y="4965700"/>
          <p14:tracePt t="70045" x="2413000" y="4972050"/>
          <p14:tracePt t="70062" x="2393950" y="4972050"/>
          <p14:tracePt t="70080" x="2362200" y="4959350"/>
          <p14:tracePt t="70095" x="2330450" y="4940300"/>
          <p14:tracePt t="70112" x="2292350" y="4908550"/>
          <p14:tracePt t="70129" x="2254250" y="4838700"/>
          <p14:tracePt t="70145" x="2235200" y="4787900"/>
          <p14:tracePt t="70162" x="2222500" y="4730750"/>
          <p14:tracePt t="70178" x="2222500" y="4635500"/>
          <p14:tracePt t="70195" x="2228850" y="4584700"/>
          <p14:tracePt t="70213" x="2241550" y="4521200"/>
          <p14:tracePt t="70229" x="2254250" y="4489450"/>
          <p14:tracePt t="70245" x="2279650" y="4451350"/>
          <p14:tracePt t="70262" x="2305050" y="4419600"/>
          <p14:tracePt t="70279" x="2330450" y="4400550"/>
          <p14:tracePt t="70296" x="2349500" y="4381500"/>
          <p14:tracePt t="70312" x="2381250" y="4362450"/>
          <p14:tracePt t="70329" x="2393950" y="4362450"/>
          <p14:tracePt t="70345" x="2413000" y="4362450"/>
          <p14:tracePt t="70362" x="2425700" y="4362450"/>
          <p14:tracePt t="70379" x="2438400" y="4362450"/>
          <p14:tracePt t="70395" x="2463800" y="4362450"/>
          <p14:tracePt t="70412" x="2482850" y="4362450"/>
          <p14:tracePt t="70429" x="2489200" y="4368800"/>
          <p14:tracePt t="70445" x="2501900" y="4375150"/>
          <p14:tracePt t="70462" x="2514600" y="4381500"/>
          <p14:tracePt t="70465" x="2514600" y="4387850"/>
          <p14:tracePt t="70479" x="2514600" y="4394200"/>
          <p14:tracePt t="70495" x="2520950" y="4400550"/>
          <p14:tracePt t="70512" x="2520950" y="4406900"/>
          <p14:tracePt t="70529" x="2520950" y="4419600"/>
          <p14:tracePt t="70545" x="2520950" y="4438650"/>
          <p14:tracePt t="70562" x="2520950" y="4445000"/>
          <p14:tracePt t="70579" x="2520950" y="4476750"/>
          <p14:tracePt t="70595" x="2520950" y="4495800"/>
          <p14:tracePt t="70613" x="2520950" y="4527550"/>
          <p14:tracePt t="70628" x="2520950" y="4546600"/>
          <p14:tracePt t="70645" x="2527300" y="4572000"/>
          <p14:tracePt t="70661" x="2527300" y="4603750"/>
          <p14:tracePt t="70678" x="2533650" y="4616450"/>
          <p14:tracePt t="70695" x="2533650" y="4641850"/>
          <p14:tracePt t="70712" x="2533650" y="4667250"/>
          <p14:tracePt t="70728" x="2533650" y="4679950"/>
          <p14:tracePt t="70745" x="2533650" y="4705350"/>
          <p14:tracePt t="70764" x="2533650" y="4730750"/>
          <p14:tracePt t="70782" x="2533650" y="4756150"/>
          <p14:tracePt t="70796" x="2527300" y="4781550"/>
          <p14:tracePt t="70812" x="2508250" y="4819650"/>
          <p14:tracePt t="70828" x="2470150" y="4851400"/>
          <p14:tracePt t="70845" x="2406650" y="4889500"/>
          <p14:tracePt t="70861" x="2368550" y="4895850"/>
          <p14:tracePt t="70879" x="2305050" y="4895850"/>
          <p14:tracePt t="70895" x="2266950" y="4895850"/>
          <p14:tracePt t="70911" x="2235200" y="4895850"/>
          <p14:tracePt t="70928" x="2190750" y="4876800"/>
          <p14:tracePt t="70945" x="2178050" y="4870450"/>
          <p14:tracePt t="70961" x="2171700" y="4851400"/>
          <p14:tracePt t="70965" x="2165350" y="4845050"/>
          <p14:tracePt t="70978" x="2159000" y="4813300"/>
          <p14:tracePt t="70995" x="2159000" y="4775200"/>
          <p14:tracePt t="71015" x="2203450" y="4667250"/>
          <p14:tracePt t="71029" x="2266950" y="4565650"/>
          <p14:tracePt t="71045" x="2349500" y="4483100"/>
          <p14:tracePt t="71061" x="2508250" y="4375150"/>
          <p14:tracePt t="71078" x="2641600" y="4311650"/>
          <p14:tracePt t="71095" x="2781300" y="4267200"/>
          <p14:tracePt t="71111" x="2965450" y="4235450"/>
          <p14:tracePt t="71128" x="3054350" y="4235450"/>
          <p14:tracePt t="71145" x="3168650" y="4260850"/>
          <p14:tracePt t="71161" x="3213100" y="4279900"/>
          <p14:tracePt t="71178" x="3244850" y="4305300"/>
          <p14:tracePt t="71195" x="3295650" y="4330700"/>
          <p14:tracePt t="71211" x="3321050" y="4356100"/>
          <p14:tracePt t="71228" x="3346450" y="4394200"/>
          <p14:tracePt t="71244" x="3384550" y="4445000"/>
          <p14:tracePt t="71261" x="3403600" y="4476750"/>
          <p14:tracePt t="71278" x="3435350" y="4533900"/>
          <p14:tracePt t="71295" x="3448050" y="4559300"/>
          <p14:tracePt t="71311" x="3460750" y="4578350"/>
          <p14:tracePt t="71328" x="3479800" y="4597400"/>
          <p14:tracePt t="71345" x="3479800" y="4610100"/>
          <p14:tracePt t="71361" x="3486150" y="4622800"/>
          <p14:tracePt t="71378" x="3498850" y="4635500"/>
          <p14:tracePt t="71395" x="3498850" y="4641850"/>
          <p14:tracePt t="71411" x="3505200" y="4660900"/>
          <p14:tracePt t="71428" x="3511550" y="4667250"/>
          <p14:tracePt t="71445" x="3511550" y="4673600"/>
          <p14:tracePt t="71461" x="3524250" y="4699000"/>
          <p14:tracePt t="71478" x="3530600" y="4711700"/>
          <p14:tracePt t="71495" x="3543300" y="4749800"/>
          <p14:tracePt t="71511" x="3562350" y="4813300"/>
          <p14:tracePt t="71528" x="3575050" y="4851400"/>
          <p14:tracePt t="71545" x="3594100" y="4902200"/>
          <p14:tracePt t="71561" x="3606800" y="4921250"/>
          <p14:tracePt t="71578" x="3606800" y="4933950"/>
          <p14:tracePt t="71594" x="3625850" y="4965700"/>
          <p14:tracePt t="71611" x="3632200" y="4984750"/>
          <p14:tracePt t="71629" x="3644900" y="5022850"/>
          <p14:tracePt t="71644" x="3657600" y="5048250"/>
          <p14:tracePt t="71661" x="3663950" y="5073650"/>
          <p14:tracePt t="71677" x="3676650" y="5137150"/>
          <p14:tracePt t="71694" x="3683000" y="5175250"/>
          <p14:tracePt t="71711" x="3689350" y="5219700"/>
          <p14:tracePt t="71728" x="3695700" y="5270500"/>
          <p14:tracePt t="71744" x="3702050" y="5295900"/>
          <p14:tracePt t="71761" x="3708400" y="5314950"/>
          <p14:tracePt t="71777" x="3708400" y="5340350"/>
          <p14:tracePt t="71794" x="3708400" y="5359400"/>
          <p14:tracePt t="71811" x="3708400" y="5391150"/>
          <p14:tracePt t="71828" x="3708400" y="5410200"/>
          <p14:tracePt t="71844" x="3708400" y="5429250"/>
          <p14:tracePt t="71861" x="3708400" y="5473700"/>
          <p14:tracePt t="71877" x="3702050" y="5499100"/>
          <p14:tracePt t="71895" x="3689350" y="5537200"/>
          <p14:tracePt t="71911" x="3683000" y="5562600"/>
          <p14:tracePt t="71928" x="3676650" y="5581650"/>
          <p14:tracePt t="71944" x="3657600" y="5613400"/>
          <p14:tracePt t="71961" x="3651250" y="5619750"/>
          <p14:tracePt t="71978" x="3644900" y="5632450"/>
          <p14:tracePt t="71994" x="3625850" y="5657850"/>
          <p14:tracePt t="72011" x="3625850" y="5670550"/>
          <p14:tracePt t="72029" x="3606800" y="5695950"/>
          <p14:tracePt t="72044" x="3594100" y="5715000"/>
          <p14:tracePt t="72061" x="3587750" y="5734050"/>
          <p14:tracePt t="72078" x="3575050" y="5759450"/>
          <p14:tracePt t="72094" x="3562350" y="5778500"/>
          <p14:tracePt t="72111" x="3556000" y="5797550"/>
          <p14:tracePt t="72127" x="3536950" y="5816600"/>
          <p14:tracePt t="72144" x="3517900" y="5835650"/>
          <p14:tracePt t="72162" x="3498850" y="5854700"/>
          <p14:tracePt t="72177" x="3486150" y="5867400"/>
          <p14:tracePt t="72194" x="3467100" y="5873750"/>
          <p14:tracePt t="72211" x="3441700" y="5886450"/>
          <p14:tracePt t="72228" x="3429000" y="5892800"/>
          <p14:tracePt t="72244" x="3416300" y="5899150"/>
          <p14:tracePt t="72261" x="3397250" y="5905500"/>
          <p14:tracePt t="72277" x="3384550" y="5911850"/>
          <p14:tracePt t="72295" x="3359150" y="5911850"/>
          <p14:tracePt t="72311" x="3346450" y="5911850"/>
          <p14:tracePt t="72328" x="3333750" y="5911850"/>
          <p14:tracePt t="72344" x="3308350" y="5911850"/>
          <p14:tracePt t="72360" x="3295650" y="5911850"/>
          <p14:tracePt t="72377" x="3282950" y="5911850"/>
          <p14:tracePt t="72394" x="3270250" y="5911850"/>
          <p14:tracePt t="72410" x="3263900" y="5911850"/>
          <p14:tracePt t="72430" x="3257550" y="5911850"/>
          <p14:tracePt t="72444" x="3251200" y="5911850"/>
          <p14:tracePt t="72747" x="3225800" y="5918200"/>
          <p14:tracePt t="72754" x="3194050" y="5918200"/>
          <p14:tracePt t="72762" x="3168650" y="5918200"/>
          <p14:tracePt t="72778" x="3111500" y="5918200"/>
          <p14:tracePt t="72794" x="3035300" y="5918200"/>
          <p14:tracePt t="72810" x="2978150" y="5905500"/>
          <p14:tracePt t="72828" x="2914650" y="5892800"/>
          <p14:tracePt t="72844" x="2876550" y="5880100"/>
          <p14:tracePt t="72860" x="2851150" y="5867400"/>
          <p14:tracePt t="72877" x="2813050" y="5842000"/>
          <p14:tracePt t="72894" x="2787650" y="5822950"/>
          <p14:tracePt t="72911" x="2768600" y="5810250"/>
          <p14:tracePt t="72927" x="2736850" y="5784850"/>
          <p14:tracePt t="72944" x="2711450" y="5765800"/>
          <p14:tracePt t="72947" x="2705100" y="5759450"/>
          <p14:tracePt t="72962" x="2679700" y="5740400"/>
          <p14:tracePt t="72977" x="2660650" y="5727700"/>
          <p14:tracePt t="72994" x="2641600" y="5708650"/>
          <p14:tracePt t="73011" x="2635250" y="5702300"/>
          <p14:tracePt t="73027" x="2622550" y="5695950"/>
          <p14:tracePt t="73044" x="2616200" y="5695950"/>
          <p14:tracePt t="73060" x="2603500" y="5683250"/>
          <p14:tracePt t="73077" x="2603500" y="5676900"/>
          <p14:tracePt t="73095" x="2590800" y="5670550"/>
          <p14:tracePt t="73111" x="2584450" y="5664200"/>
          <p14:tracePt t="73127" x="2584450" y="5657850"/>
          <p14:tracePt t="73144" x="2571750" y="5657850"/>
          <p14:tracePt t="73177" x="2565400" y="5651500"/>
          <p14:tracePt t="73193" x="2565400" y="5645150"/>
          <p14:tracePt t="73211" x="2559050" y="5638800"/>
          <p14:tracePt t="73228" x="2552700" y="5632450"/>
          <p14:tracePt t="73243" x="2546350" y="5632450"/>
          <p14:tracePt t="73260" x="2540000" y="5632450"/>
          <p14:tracePt t="73276" x="2533650" y="5632450"/>
          <p14:tracePt t="73311" x="2527300" y="5626100"/>
          <p14:tracePt t="73327" x="2520950" y="5619750"/>
          <p14:tracePt t="73343" x="2508250" y="5619750"/>
          <p14:tracePt t="73361" x="2495550" y="5607050"/>
          <p14:tracePt t="73376" x="2489200" y="5600700"/>
          <p14:tracePt t="73393" x="2476500" y="5594350"/>
          <p14:tracePt t="73410" x="2470150" y="5588000"/>
          <p14:tracePt t="73427" x="2463800" y="5588000"/>
          <p14:tracePt t="73443" x="2457450" y="5588000"/>
        </p14:tracePtLst>
      </p14:laserTrace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9D2481-4350-9AEE-1686-C719D97D88E2}"/>
              </a:ext>
            </a:extLst>
          </p:cNvPr>
          <p:cNvSpPr>
            <a:spLocks noGrp="1"/>
          </p:cNvSpPr>
          <p:nvPr>
            <p:ph type="title"/>
          </p:nvPr>
        </p:nvSpPr>
        <p:spPr/>
        <p:txBody>
          <a:bodyPr/>
          <a:lstStyle/>
          <a:p>
            <a:r>
              <a:rPr lang="en-GB" dirty="0"/>
              <a:t>Calculations in clm5</a:t>
            </a:r>
          </a:p>
        </p:txBody>
      </p:sp>
      <p:sp>
        <p:nvSpPr>
          <p:cNvPr id="3" name="Inhaltsplatzhalter 2">
            <a:extLst>
              <a:ext uri="{FF2B5EF4-FFF2-40B4-BE49-F238E27FC236}">
                <a16:creationId xmlns:a16="http://schemas.microsoft.com/office/drawing/2014/main" id="{643BDE91-F96C-2380-E512-B32C1B922A85}"/>
              </a:ext>
            </a:extLst>
          </p:cNvPr>
          <p:cNvSpPr>
            <a:spLocks noGrp="1"/>
          </p:cNvSpPr>
          <p:nvPr>
            <p:ph idx="1"/>
          </p:nvPr>
        </p:nvSpPr>
        <p:spPr/>
        <p:txBody>
          <a:bodyPr/>
          <a:lstStyle/>
          <a:p>
            <a:r>
              <a:rPr lang="en-GB" b="1" dirty="0"/>
              <a:t>Timesteps:</a:t>
            </a:r>
            <a:r>
              <a:rPr lang="en-GB" dirty="0"/>
              <a:t> CLM5 has a default time step of 30 minutes. Calculations are performed every 30 minutes.</a:t>
            </a:r>
          </a:p>
          <a:p>
            <a:r>
              <a:rPr lang="en-GB" b="1" dirty="0"/>
              <a:t>Time Interpolation</a:t>
            </a:r>
            <a:r>
              <a:rPr lang="en-GB" dirty="0"/>
              <a:t>: If all input data are available at 30 minutes interval, calculations are performed with available data or available data is interpolated.</a:t>
            </a:r>
          </a:p>
          <a:p>
            <a:r>
              <a:rPr lang="en-GB" b="1" dirty="0"/>
              <a:t>Time interpolation methods</a:t>
            </a:r>
            <a:r>
              <a:rPr lang="en-GB" dirty="0"/>
              <a:t>: Rainfall interpolation is often nearest. </a:t>
            </a:r>
          </a:p>
          <a:p>
            <a:pPr marL="4038600"/>
            <a:r>
              <a:rPr lang="en-GB" dirty="0"/>
              <a:t>Solar radiation is by COSZEN (Cosine Zenith Angle).</a:t>
            </a:r>
          </a:p>
          <a:p>
            <a:pPr marL="4038600"/>
            <a:r>
              <a:rPr lang="en-GB" dirty="0"/>
              <a:t>Temperature and Specific Humidity, linear.</a:t>
            </a:r>
          </a:p>
          <a:p>
            <a:pPr marL="4038600"/>
            <a:r>
              <a:rPr lang="en-GB" dirty="0"/>
              <a:t>Wind, similar value is assumed across timesteps.</a:t>
            </a:r>
          </a:p>
          <a:p>
            <a:pPr marL="0" indent="266700"/>
            <a:r>
              <a:rPr lang="en-GB" dirty="0"/>
              <a:t>Land use/ land cover is assumed to change </a:t>
            </a:r>
            <a:r>
              <a:rPr lang="en-GB" b="1" dirty="0"/>
              <a:t>annually</a:t>
            </a:r>
            <a:r>
              <a:rPr lang="en-GB" dirty="0"/>
              <a:t> while LAI(Leaf Area Index) changes monthly.</a:t>
            </a:r>
          </a:p>
        </p:txBody>
      </p:sp>
      <p:sp>
        <p:nvSpPr>
          <p:cNvPr id="6" name="Foliennummernplatzhalter 5">
            <a:extLst>
              <a:ext uri="{FF2B5EF4-FFF2-40B4-BE49-F238E27FC236}">
                <a16:creationId xmlns:a16="http://schemas.microsoft.com/office/drawing/2014/main" id="{698EA35A-0A13-AB97-DA9C-FC5C91CE761F}"/>
              </a:ext>
            </a:extLst>
          </p:cNvPr>
          <p:cNvSpPr>
            <a:spLocks noGrp="1"/>
          </p:cNvSpPr>
          <p:nvPr>
            <p:ph type="sldNum" sz="quarter" idx="16"/>
          </p:nvPr>
        </p:nvSpPr>
        <p:spPr/>
        <p:txBody>
          <a:bodyPr/>
          <a:lstStyle/>
          <a:p>
            <a:r>
              <a:rPr lang="en-US"/>
              <a:t>Page </a:t>
            </a:r>
            <a:fld id="{A52F4D17-1AD6-42D9-B93A-EB002C62F438}" type="slidenum">
              <a:rPr lang="en-US" smtClean="0"/>
              <a:pPr/>
              <a:t>16</a:t>
            </a:fld>
            <a:endParaRPr lang="en-US" noProof="0" dirty="0"/>
          </a:p>
        </p:txBody>
      </p:sp>
    </p:spTree>
    <p:extLst>
      <p:ext uri="{BB962C8B-B14F-4D97-AF65-F5344CB8AC3E}">
        <p14:creationId xmlns:p14="http://schemas.microsoft.com/office/powerpoint/2010/main" val="1826623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1B1F1D-7A52-47FA-A2DB-9994BF469EB2}"/>
              </a:ext>
            </a:extLst>
          </p:cNvPr>
          <p:cNvSpPr>
            <a:spLocks noGrp="1"/>
          </p:cNvSpPr>
          <p:nvPr>
            <p:ph type="title"/>
          </p:nvPr>
        </p:nvSpPr>
        <p:spPr/>
        <p:txBody>
          <a:bodyPr/>
          <a:lstStyle/>
          <a:p>
            <a:r>
              <a:rPr lang="en-GB" dirty="0"/>
              <a:t>Post-processing</a:t>
            </a:r>
          </a:p>
        </p:txBody>
      </p:sp>
      <p:sp>
        <p:nvSpPr>
          <p:cNvPr id="3" name="Inhaltsplatzhalter 2">
            <a:extLst>
              <a:ext uri="{FF2B5EF4-FFF2-40B4-BE49-F238E27FC236}">
                <a16:creationId xmlns:a16="http://schemas.microsoft.com/office/drawing/2014/main" id="{C16DF3B9-1AFC-26D7-744B-E24955CCE4BC}"/>
              </a:ext>
            </a:extLst>
          </p:cNvPr>
          <p:cNvSpPr>
            <a:spLocks noGrp="1"/>
          </p:cNvSpPr>
          <p:nvPr>
            <p:ph idx="1"/>
          </p:nvPr>
        </p:nvSpPr>
        <p:spPr>
          <a:xfrm>
            <a:off x="360000" y="1563143"/>
            <a:ext cx="6178290" cy="4214255"/>
          </a:xfrm>
        </p:spPr>
        <p:txBody>
          <a:bodyPr/>
          <a:lstStyle/>
          <a:p>
            <a:r>
              <a:rPr lang="en-GB" sz="2000" dirty="0"/>
              <a:t>CLM5 outputs are called history files.</a:t>
            </a:r>
          </a:p>
          <a:p>
            <a:r>
              <a:rPr lang="en-GB" sz="2000" dirty="0"/>
              <a:t>CLM5 outputs are in </a:t>
            </a:r>
            <a:r>
              <a:rPr lang="en-GB" sz="2000" dirty="0" err="1"/>
              <a:t>NetCDF</a:t>
            </a:r>
            <a:r>
              <a:rPr lang="en-GB" sz="2000" dirty="0"/>
              <a:t> format.</a:t>
            </a:r>
          </a:p>
          <a:p>
            <a:r>
              <a:rPr lang="en-GB" sz="2000" dirty="0"/>
              <a:t>Data visualization tools like </a:t>
            </a:r>
            <a:r>
              <a:rPr lang="en-GB" sz="2000" dirty="0" err="1"/>
              <a:t>GrADS</a:t>
            </a:r>
            <a:r>
              <a:rPr lang="en-GB" sz="2000" dirty="0"/>
              <a:t>, R, Python, Ferret and NCL can post process and display.</a:t>
            </a:r>
          </a:p>
          <a:p>
            <a:r>
              <a:rPr lang="en-GB" sz="2000" dirty="0"/>
              <a:t>GIS tools like QGIS and ArcGIS can display but may have limited post processing ability especially with large sets of data.</a:t>
            </a:r>
          </a:p>
          <a:p>
            <a:r>
              <a:rPr lang="en-GB" sz="2000" dirty="0"/>
              <a:t>For water balance components, outputs are provided in mm/s.</a:t>
            </a:r>
          </a:p>
          <a:p>
            <a:r>
              <a:rPr lang="en-GB" sz="2000" dirty="0"/>
              <a:t>Post processing and analysis depend on the research question.</a:t>
            </a:r>
          </a:p>
        </p:txBody>
      </p:sp>
      <p:sp>
        <p:nvSpPr>
          <p:cNvPr id="6" name="Foliennummernplatzhalter 5">
            <a:extLst>
              <a:ext uri="{FF2B5EF4-FFF2-40B4-BE49-F238E27FC236}">
                <a16:creationId xmlns:a16="http://schemas.microsoft.com/office/drawing/2014/main" id="{3C23A0F7-3F80-E863-451E-76138277C3CC}"/>
              </a:ext>
            </a:extLst>
          </p:cNvPr>
          <p:cNvSpPr>
            <a:spLocks noGrp="1"/>
          </p:cNvSpPr>
          <p:nvPr>
            <p:ph type="sldNum" sz="quarter" idx="16"/>
          </p:nvPr>
        </p:nvSpPr>
        <p:spPr/>
        <p:txBody>
          <a:bodyPr/>
          <a:lstStyle/>
          <a:p>
            <a:r>
              <a:rPr lang="en-US"/>
              <a:t>Page </a:t>
            </a:r>
            <a:fld id="{A52F4D17-1AD6-42D9-B93A-EB002C62F438}" type="slidenum">
              <a:rPr lang="en-US" smtClean="0"/>
              <a:pPr/>
              <a:t>17</a:t>
            </a:fld>
            <a:endParaRPr lang="en-US" noProof="0" dirty="0"/>
          </a:p>
        </p:txBody>
      </p:sp>
      <p:pic>
        <p:nvPicPr>
          <p:cNvPr id="8" name="Grafik 7" descr="Ein Bild, das Text, Screenshot enthält.&#10;&#10;Automatisch generierte Beschreibung">
            <a:extLst>
              <a:ext uri="{FF2B5EF4-FFF2-40B4-BE49-F238E27FC236}">
                <a16:creationId xmlns:a16="http://schemas.microsoft.com/office/drawing/2014/main" id="{1A9CB2A2-B7BD-18E3-8AA1-786574DEDF53}"/>
              </a:ext>
            </a:extLst>
          </p:cNvPr>
          <p:cNvPicPr>
            <a:picLocks noChangeAspect="1"/>
          </p:cNvPicPr>
          <p:nvPr/>
        </p:nvPicPr>
        <p:blipFill rotWithShape="1">
          <a:blip r:embed="rId3">
            <a:extLst>
              <a:ext uri="{28A0092B-C50C-407E-A947-70E740481C1C}">
                <a14:useLocalDpi xmlns:a14="http://schemas.microsoft.com/office/drawing/2010/main" val="0"/>
              </a:ext>
            </a:extLst>
          </a:blip>
          <a:srcRect t="4706"/>
          <a:stretch/>
        </p:blipFill>
        <p:spPr>
          <a:xfrm>
            <a:off x="7176120" y="67120"/>
            <a:ext cx="5023274" cy="6732496"/>
          </a:xfrm>
          <a:prstGeom prst="rect">
            <a:avLst/>
          </a:prstGeom>
        </p:spPr>
      </p:pic>
    </p:spTree>
    <p:extLst>
      <p:ext uri="{BB962C8B-B14F-4D97-AF65-F5344CB8AC3E}">
        <p14:creationId xmlns:p14="http://schemas.microsoft.com/office/powerpoint/2010/main" val="2840018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a:noFill/>
        </p:spPr>
        <p:txBody>
          <a:bodyPr>
            <a:normAutofit/>
          </a:bodyPr>
          <a:lstStyle/>
          <a:p>
            <a:r>
              <a:rPr lang="en-US" altLang="zh-CN" sz="2800" spc="0" dirty="0">
                <a:solidFill>
                  <a:schemeClr val="tx2"/>
                </a:solidFill>
              </a:rPr>
              <a:t>Climate change impacts</a:t>
            </a:r>
            <a:endParaRPr lang="de-CH" sz="2800" spc="0" dirty="0">
              <a:solidFill>
                <a:schemeClr val="tx2"/>
              </a:solidFill>
            </a:endParaRPr>
          </a:p>
        </p:txBody>
      </p:sp>
      <p:sp>
        <p:nvSpPr>
          <p:cNvPr id="5" name="Content Placeholder 4"/>
          <p:cNvSpPr>
            <a:spLocks noGrp="1"/>
          </p:cNvSpPr>
          <p:nvPr>
            <p:ph idx="1"/>
          </p:nvPr>
        </p:nvSpPr>
        <p:spPr/>
        <p:txBody>
          <a:bodyPr rtlCol="0">
            <a:noAutofit/>
          </a:bodyPr>
          <a:lstStyle/>
          <a:p>
            <a:pPr algn="just">
              <a:spcBef>
                <a:spcPct val="0"/>
              </a:spcBef>
              <a:defRPr/>
            </a:pPr>
            <a:r>
              <a:rPr lang="en-GB" altLang="en-US" sz="2000" dirty="0">
                <a:cs typeface="Calibri" panose="020F0502020204030204" pitchFamily="34" charset="0"/>
              </a:rPr>
              <a:t>In the last century, our planet’s average temperature has increased by approximately 1,3˚K.</a:t>
            </a:r>
          </a:p>
          <a:p>
            <a:pPr algn="just">
              <a:lnSpc>
                <a:spcPct val="100000"/>
              </a:lnSpc>
              <a:spcBef>
                <a:spcPct val="0"/>
              </a:spcBef>
              <a:defRPr/>
            </a:pPr>
            <a:endParaRPr lang="en-GB" altLang="en-US" sz="2000" dirty="0">
              <a:cs typeface="Calibri" panose="020F0502020204030204" pitchFamily="34" charset="0"/>
            </a:endParaRPr>
          </a:p>
          <a:p>
            <a:pPr algn="just">
              <a:lnSpc>
                <a:spcPct val="100000"/>
              </a:lnSpc>
              <a:spcBef>
                <a:spcPct val="0"/>
              </a:spcBef>
              <a:defRPr/>
            </a:pPr>
            <a:r>
              <a:rPr lang="en-GB" altLang="en-US" sz="2000" dirty="0">
                <a:cs typeface="Calibri" panose="020F0502020204030204" pitchFamily="34" charset="0"/>
              </a:rPr>
              <a:t>Groundwater (GW) will be affected:</a:t>
            </a:r>
          </a:p>
          <a:p>
            <a:pPr lvl="1" algn="just">
              <a:lnSpc>
                <a:spcPct val="100000"/>
              </a:lnSpc>
              <a:spcBef>
                <a:spcPct val="0"/>
              </a:spcBef>
              <a:defRPr/>
            </a:pPr>
            <a:r>
              <a:rPr lang="en-GB" altLang="en-US" sz="2000" dirty="0">
                <a:cs typeface="Calibri" panose="020F0502020204030204" pitchFamily="34" charset="0"/>
              </a:rPr>
              <a:t>GW recharge patterns will change (rainfall and ET change)</a:t>
            </a:r>
          </a:p>
          <a:p>
            <a:pPr lvl="1" algn="just">
              <a:lnSpc>
                <a:spcPct val="100000"/>
              </a:lnSpc>
              <a:spcBef>
                <a:spcPct val="0"/>
              </a:spcBef>
              <a:defRPr/>
            </a:pPr>
            <a:r>
              <a:rPr lang="en-GB" altLang="en-US" sz="2000" dirty="0">
                <a:cs typeface="Calibri" panose="020F0502020204030204" pitchFamily="34" charset="0"/>
              </a:rPr>
              <a:t>GW sustainable yield will change (higher temperature ==&gt; more water usage!)</a:t>
            </a:r>
          </a:p>
          <a:p>
            <a:pPr lvl="1" algn="just">
              <a:lnSpc>
                <a:spcPct val="100000"/>
              </a:lnSpc>
              <a:spcBef>
                <a:spcPct val="0"/>
              </a:spcBef>
              <a:defRPr/>
            </a:pPr>
            <a:r>
              <a:rPr lang="en-GB" altLang="en-US" sz="2000" dirty="0">
                <a:cs typeface="Calibri" panose="020F0502020204030204" pitchFamily="34" charset="0"/>
              </a:rPr>
              <a:t>GW storage and accessibility will change (over-</a:t>
            </a:r>
            <a:r>
              <a:rPr lang="en-US" sz="2000" dirty="0"/>
              <a:t>exploitation </a:t>
            </a:r>
            <a:r>
              <a:rPr lang="en-US" sz="2000" dirty="0">
                <a:sym typeface="Wingdings" panose="05000000000000000000" pitchFamily="2" charset="2"/>
              </a:rPr>
              <a:t>==&gt; decline/depletion of </a:t>
            </a:r>
            <a:r>
              <a:rPr lang="en-US" sz="2000" dirty="0"/>
              <a:t>GW level)</a:t>
            </a:r>
          </a:p>
          <a:p>
            <a:pPr lvl="1" algn="just">
              <a:lnSpc>
                <a:spcPct val="100000"/>
              </a:lnSpc>
              <a:spcBef>
                <a:spcPct val="0"/>
              </a:spcBef>
              <a:defRPr/>
            </a:pPr>
            <a:endParaRPr lang="en-US" altLang="en-US" sz="2000" dirty="0">
              <a:cs typeface="Calibri" panose="020F0502020204030204" pitchFamily="34" charset="0"/>
            </a:endParaRPr>
          </a:p>
          <a:p>
            <a:pPr algn="just">
              <a:lnSpc>
                <a:spcPct val="100000"/>
              </a:lnSpc>
              <a:spcBef>
                <a:spcPct val="0"/>
              </a:spcBef>
              <a:defRPr/>
            </a:pPr>
            <a:r>
              <a:rPr lang="en-GB" altLang="en-US" sz="2000" dirty="0">
                <a:cs typeface="Calibri" panose="020F0502020204030204" pitchFamily="34" charset="0"/>
              </a:rPr>
              <a:t>If groundwater is affected, the reduced water supplies would place additional stress on water users (</a:t>
            </a:r>
            <a:r>
              <a:rPr lang="en-US" sz="2000" dirty="0"/>
              <a:t>e.g., agriculture, municipal, and industry sectors</a:t>
            </a:r>
            <a:r>
              <a:rPr lang="en-GB" altLang="en-US" sz="2000" dirty="0">
                <a:cs typeface="Calibri" panose="020F0502020204030204" pitchFamily="34" charset="0"/>
              </a:rPr>
              <a:t>).</a:t>
            </a:r>
          </a:p>
          <a:p>
            <a:pPr algn="just">
              <a:lnSpc>
                <a:spcPct val="100000"/>
              </a:lnSpc>
              <a:spcBef>
                <a:spcPct val="0"/>
              </a:spcBef>
              <a:defRPr/>
            </a:pPr>
            <a:endParaRPr lang="en-GB" altLang="en-US" sz="2000" dirty="0">
              <a:cs typeface="Calibri" panose="020F0502020204030204" pitchFamily="34" charset="0"/>
            </a:endParaRPr>
          </a:p>
          <a:p>
            <a:pPr algn="just">
              <a:lnSpc>
                <a:spcPct val="100000"/>
              </a:lnSpc>
              <a:spcBef>
                <a:spcPct val="0"/>
              </a:spcBef>
              <a:defRPr/>
            </a:pPr>
            <a:r>
              <a:rPr lang="en-GB" altLang="en-US" sz="2000" dirty="0">
                <a:cs typeface="Calibri" panose="020F0502020204030204" pitchFamily="34" charset="0"/>
              </a:rPr>
              <a:t>CLM5 model was used to predict climate change impacts on groundwater recharge in Africa. </a:t>
            </a:r>
          </a:p>
          <a:p>
            <a:pPr marL="0" indent="0" algn="just">
              <a:spcBef>
                <a:spcPct val="0"/>
              </a:spcBef>
              <a:buNone/>
              <a:defRPr/>
            </a:pPr>
            <a:endParaRPr lang="en-GB" altLang="en-US" sz="2000" dirty="0">
              <a:cs typeface="Calibri" panose="020F0502020204030204" pitchFamily="34" charset="0"/>
            </a:endParaRPr>
          </a:p>
        </p:txBody>
      </p:sp>
    </p:spTree>
    <p:extLst>
      <p:ext uri="{BB962C8B-B14F-4D97-AF65-F5344CB8AC3E}">
        <p14:creationId xmlns:p14="http://schemas.microsoft.com/office/powerpoint/2010/main" val="3396476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B3576-511F-C147-899A-198B4FB6FB72}"/>
              </a:ext>
            </a:extLst>
          </p:cNvPr>
          <p:cNvSpPr>
            <a:spLocks noGrp="1"/>
          </p:cNvSpPr>
          <p:nvPr>
            <p:ph type="title"/>
          </p:nvPr>
        </p:nvSpPr>
        <p:spPr/>
        <p:txBody>
          <a:bodyPr/>
          <a:lstStyle/>
          <a:p>
            <a:r>
              <a:rPr lang="de-DE" sz="2800" dirty="0">
                <a:solidFill>
                  <a:schemeClr val="tx2"/>
                </a:solidFill>
              </a:rPr>
              <a:t>Selected </a:t>
            </a:r>
            <a:r>
              <a:rPr lang="de-DE" sz="2800" dirty="0" err="1">
                <a:solidFill>
                  <a:schemeClr val="tx2"/>
                </a:solidFill>
              </a:rPr>
              <a:t>RCM´s</a:t>
            </a:r>
            <a:endParaRPr lang="en-DE" sz="2800" dirty="0">
              <a:solidFill>
                <a:schemeClr val="tx2"/>
              </a:solidFill>
            </a:endParaRPr>
          </a:p>
        </p:txBody>
      </p:sp>
      <p:sp>
        <p:nvSpPr>
          <p:cNvPr id="4" name="Date Placeholder 3">
            <a:extLst>
              <a:ext uri="{FF2B5EF4-FFF2-40B4-BE49-F238E27FC236}">
                <a16:creationId xmlns:a16="http://schemas.microsoft.com/office/drawing/2014/main" id="{D5B1D694-4615-7842-96F9-F9A8AECE4C61}"/>
              </a:ext>
            </a:extLst>
          </p:cNvPr>
          <p:cNvSpPr>
            <a:spLocks noGrp="1"/>
          </p:cNvSpPr>
          <p:nvPr>
            <p:ph type="dt" sz="half" idx="13"/>
          </p:nvPr>
        </p:nvSpPr>
        <p:spPr/>
        <p:txBody>
          <a:bodyPr/>
          <a:lstStyle/>
          <a:p>
            <a:r>
              <a:rPr lang="en-US" noProof="0"/>
              <a:t>00 Month 2018</a:t>
            </a:r>
          </a:p>
        </p:txBody>
      </p:sp>
      <p:sp>
        <p:nvSpPr>
          <p:cNvPr id="6" name="Slide Number Placeholder 5">
            <a:extLst>
              <a:ext uri="{FF2B5EF4-FFF2-40B4-BE49-F238E27FC236}">
                <a16:creationId xmlns:a16="http://schemas.microsoft.com/office/drawing/2014/main" id="{524C698B-44A0-F146-AABA-84D280AC9A7D}"/>
              </a:ext>
            </a:extLst>
          </p:cNvPr>
          <p:cNvSpPr>
            <a:spLocks noGrp="1"/>
          </p:cNvSpPr>
          <p:nvPr>
            <p:ph type="sldNum" sz="quarter" idx="16"/>
          </p:nvPr>
        </p:nvSpPr>
        <p:spPr/>
        <p:txBody>
          <a:bodyPr/>
          <a:lstStyle/>
          <a:p>
            <a:r>
              <a:rPr lang="en-US"/>
              <a:t>Page </a:t>
            </a:r>
            <a:fld id="{A52F4D17-1AD6-42D9-B93A-EB002C62F438}" type="slidenum">
              <a:rPr lang="en-US" smtClean="0"/>
              <a:pPr/>
              <a:t>19</a:t>
            </a:fld>
            <a:endParaRPr lang="en-US" noProof="0" dirty="0"/>
          </a:p>
        </p:txBody>
      </p:sp>
      <p:graphicFrame>
        <p:nvGraphicFramePr>
          <p:cNvPr id="8" name="Table 7">
            <a:extLst>
              <a:ext uri="{FF2B5EF4-FFF2-40B4-BE49-F238E27FC236}">
                <a16:creationId xmlns:a16="http://schemas.microsoft.com/office/drawing/2014/main" id="{C83F1811-BFF1-8946-98CE-1EE9AC5622CA}"/>
              </a:ext>
            </a:extLst>
          </p:cNvPr>
          <p:cNvGraphicFramePr>
            <a:graphicFrameLocks noGrp="1"/>
          </p:cNvGraphicFramePr>
          <p:nvPr/>
        </p:nvGraphicFramePr>
        <p:xfrm>
          <a:off x="1817378" y="1052736"/>
          <a:ext cx="6418090" cy="3310502"/>
        </p:xfrm>
        <a:graphic>
          <a:graphicData uri="http://schemas.openxmlformats.org/drawingml/2006/table">
            <a:tbl>
              <a:tblPr firstRow="1" firstCol="1" bandRow="1">
                <a:tableStyleId>{5C22544A-7EE6-4342-B048-85BDC9FD1C3A}</a:tableStyleId>
              </a:tblPr>
              <a:tblGrid>
                <a:gridCol w="1677434">
                  <a:extLst>
                    <a:ext uri="{9D8B030D-6E8A-4147-A177-3AD203B41FA5}">
                      <a16:colId xmlns:a16="http://schemas.microsoft.com/office/drawing/2014/main" val="2539400438"/>
                    </a:ext>
                  </a:extLst>
                </a:gridCol>
                <a:gridCol w="1677434">
                  <a:extLst>
                    <a:ext uri="{9D8B030D-6E8A-4147-A177-3AD203B41FA5}">
                      <a16:colId xmlns:a16="http://schemas.microsoft.com/office/drawing/2014/main" val="2680694692"/>
                    </a:ext>
                  </a:extLst>
                </a:gridCol>
                <a:gridCol w="1677434">
                  <a:extLst>
                    <a:ext uri="{9D8B030D-6E8A-4147-A177-3AD203B41FA5}">
                      <a16:colId xmlns:a16="http://schemas.microsoft.com/office/drawing/2014/main" val="1380950887"/>
                    </a:ext>
                  </a:extLst>
                </a:gridCol>
                <a:gridCol w="1385788">
                  <a:extLst>
                    <a:ext uri="{9D8B030D-6E8A-4147-A177-3AD203B41FA5}">
                      <a16:colId xmlns:a16="http://schemas.microsoft.com/office/drawing/2014/main" val="392523301"/>
                    </a:ext>
                  </a:extLst>
                </a:gridCol>
              </a:tblGrid>
              <a:tr h="640742">
                <a:tc>
                  <a:txBody>
                    <a:bodyPr/>
                    <a:lstStyle/>
                    <a:p>
                      <a:pPr algn="ctr"/>
                      <a:r>
                        <a:rPr lang="de-DE" sz="1800" dirty="0">
                          <a:effectLst/>
                          <a:latin typeface="+mn-lt"/>
                        </a:rPr>
                        <a:t>Experiment</a:t>
                      </a:r>
                      <a:endParaRPr lang="en-DE" sz="1800" dirty="0">
                        <a:effectLst/>
                        <a:latin typeface="+mn-lt"/>
                        <a:ea typeface="Times New Roman" panose="02020603050405020304" pitchFamily="18" charset="0"/>
                        <a:cs typeface="Times New Roman" panose="02020603050405020304" pitchFamily="18" charset="0"/>
                      </a:endParaRPr>
                    </a:p>
                  </a:txBody>
                  <a:tcPr marL="51435" marR="51435" marT="0" marB="0"/>
                </a:tc>
                <a:tc>
                  <a:txBody>
                    <a:bodyPr/>
                    <a:lstStyle/>
                    <a:p>
                      <a:pPr algn="ctr"/>
                      <a:r>
                        <a:rPr lang="de-DE" sz="1800" dirty="0">
                          <a:effectLst/>
                          <a:latin typeface="+mn-lt"/>
                        </a:rPr>
                        <a:t>Global Model</a:t>
                      </a:r>
                      <a:endParaRPr lang="en-DE" sz="1800" dirty="0">
                        <a:effectLst/>
                        <a:latin typeface="+mn-lt"/>
                        <a:ea typeface="Times New Roman" panose="02020603050405020304" pitchFamily="18" charset="0"/>
                        <a:cs typeface="Times New Roman" panose="02020603050405020304" pitchFamily="18" charset="0"/>
                      </a:endParaRPr>
                    </a:p>
                  </a:txBody>
                  <a:tcPr marL="51435" marR="51435" marT="0" marB="0"/>
                </a:tc>
                <a:tc>
                  <a:txBody>
                    <a:bodyPr/>
                    <a:lstStyle/>
                    <a:p>
                      <a:pPr marL="0" algn="ctr" defTabSz="914400" rtl="0" eaLnBrk="1" latinLnBrk="0" hangingPunct="1"/>
                      <a:r>
                        <a:rPr lang="en-US" sz="1800" b="1" kern="1200" dirty="0">
                          <a:solidFill>
                            <a:schemeClr val="lt1"/>
                          </a:solidFill>
                          <a:effectLst/>
                          <a:latin typeface="+mn-lt"/>
                          <a:ea typeface="Times New Roman" panose="02020603050405020304" pitchFamily="18" charset="0"/>
                          <a:cs typeface="Times New Roman" panose="02020603050405020304" pitchFamily="18" charset="0"/>
                        </a:rPr>
                        <a:t>Regional Model</a:t>
                      </a:r>
                      <a:endParaRPr lang="en-DE" sz="1800" b="1" kern="1200" dirty="0">
                        <a:solidFill>
                          <a:schemeClr val="lt1"/>
                        </a:solidFill>
                        <a:effectLst/>
                        <a:latin typeface="+mn-lt"/>
                        <a:ea typeface="Times New Roman" panose="02020603050405020304" pitchFamily="18" charset="0"/>
                        <a:cs typeface="Times New Roman" panose="02020603050405020304" pitchFamily="18" charset="0"/>
                      </a:endParaRPr>
                    </a:p>
                  </a:txBody>
                  <a:tcPr marL="51435" marR="51435" marT="0" marB="0"/>
                </a:tc>
                <a:tc>
                  <a:txBody>
                    <a:bodyPr/>
                    <a:lstStyle/>
                    <a:p>
                      <a:pPr algn="ctr"/>
                      <a:r>
                        <a:rPr lang="de-DE" sz="1800" dirty="0">
                          <a:effectLst/>
                          <a:latin typeface="+mn-lt"/>
                        </a:rPr>
                        <a:t>Scenario</a:t>
                      </a:r>
                      <a:endParaRPr lang="en-DE" sz="1800" dirty="0">
                        <a:effectLst/>
                        <a:latin typeface="+mn-lt"/>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575861857"/>
                  </a:ext>
                </a:extLst>
              </a:tr>
              <a:tr h="444960">
                <a:tc>
                  <a:txBody>
                    <a:bodyPr/>
                    <a:lstStyle/>
                    <a:p>
                      <a:pPr algn="ctr"/>
                      <a:r>
                        <a:rPr lang="de-DE" sz="1800" dirty="0">
                          <a:effectLst/>
                          <a:latin typeface="+mn-lt"/>
                        </a:rPr>
                        <a:t>EXP 1</a:t>
                      </a:r>
                      <a:endParaRPr lang="en-DE" sz="1800" dirty="0">
                        <a:effectLst/>
                        <a:latin typeface="+mn-lt"/>
                        <a:ea typeface="Times New Roman" panose="02020603050405020304" pitchFamily="18" charset="0"/>
                        <a:cs typeface="Times New Roman" panose="02020603050405020304" pitchFamily="18" charset="0"/>
                      </a:endParaRPr>
                    </a:p>
                  </a:txBody>
                  <a:tcPr marL="51435" marR="51435" marT="0" marB="0"/>
                </a:tc>
                <a:tc>
                  <a:txBody>
                    <a:bodyPr/>
                    <a:lstStyle/>
                    <a:p>
                      <a:pPr marL="0" algn="ctr" defTabSz="914400" rtl="0" eaLnBrk="1" latinLnBrk="0" hangingPunct="1"/>
                      <a:r>
                        <a:rPr lang="en-US" sz="1800" kern="1200" dirty="0">
                          <a:solidFill>
                            <a:schemeClr val="dk1"/>
                          </a:solidFill>
                          <a:effectLst/>
                          <a:latin typeface="+mn-lt"/>
                          <a:ea typeface="+mn-ea"/>
                          <a:cs typeface="+mn-cs"/>
                        </a:rPr>
                        <a:t>MPI</a:t>
                      </a:r>
                      <a:endParaRPr lang="en-DE" sz="1800" kern="1200" dirty="0">
                        <a:solidFill>
                          <a:schemeClr val="dk1"/>
                        </a:solidFill>
                        <a:effectLst/>
                        <a:latin typeface="+mn-lt"/>
                        <a:ea typeface="+mn-ea"/>
                        <a:cs typeface="+mn-cs"/>
                      </a:endParaRPr>
                    </a:p>
                  </a:txBody>
                  <a:tcPr marL="51435" marR="51435" marT="0" marB="0"/>
                </a:tc>
                <a:tc>
                  <a:txBody>
                    <a:bodyPr/>
                    <a:lstStyle/>
                    <a:p>
                      <a:pPr marL="0" algn="ctr" defTabSz="914400" rtl="0" eaLnBrk="1" latinLnBrk="0" hangingPunct="1"/>
                      <a:r>
                        <a:rPr lang="en-US" sz="1800" kern="1200" dirty="0">
                          <a:solidFill>
                            <a:schemeClr val="dk1"/>
                          </a:solidFill>
                          <a:effectLst/>
                          <a:latin typeface="+mn-lt"/>
                          <a:ea typeface="+mn-ea"/>
                          <a:cs typeface="+mn-cs"/>
                        </a:rPr>
                        <a:t>CCLM5</a:t>
                      </a:r>
                      <a:endParaRPr lang="en-DE" sz="1800" kern="1200" dirty="0">
                        <a:solidFill>
                          <a:schemeClr val="dk1"/>
                        </a:solidFill>
                        <a:effectLst/>
                        <a:latin typeface="+mn-lt"/>
                        <a:ea typeface="+mn-ea"/>
                        <a:cs typeface="+mn-cs"/>
                      </a:endParaRPr>
                    </a:p>
                  </a:txBody>
                  <a:tcPr marL="51435" marR="51435" marT="0" marB="0"/>
                </a:tc>
                <a:tc>
                  <a:txBody>
                    <a:bodyPr/>
                    <a:lstStyle/>
                    <a:p>
                      <a:pPr algn="ctr"/>
                      <a:r>
                        <a:rPr lang="de-DE" sz="1800" dirty="0">
                          <a:effectLst/>
                          <a:latin typeface="+mn-lt"/>
                        </a:rPr>
                        <a:t>RCP2.6</a:t>
                      </a:r>
                      <a:endParaRPr lang="en-DE" sz="1800" dirty="0">
                        <a:effectLst/>
                        <a:latin typeface="+mn-lt"/>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279902651"/>
                  </a:ext>
                </a:extLst>
              </a:tr>
              <a:tr h="444960">
                <a:tc>
                  <a:txBody>
                    <a:bodyPr/>
                    <a:lstStyle/>
                    <a:p>
                      <a:pPr algn="ctr"/>
                      <a:r>
                        <a:rPr lang="de-DE" sz="1800" dirty="0">
                          <a:effectLst/>
                          <a:latin typeface="+mn-lt"/>
                        </a:rPr>
                        <a:t>EXP 2</a:t>
                      </a:r>
                      <a:endParaRPr lang="en-DE" sz="1800" dirty="0">
                        <a:effectLst/>
                        <a:latin typeface="+mn-lt"/>
                        <a:ea typeface="Times New Roman" panose="02020603050405020304" pitchFamily="18" charset="0"/>
                        <a:cs typeface="Times New Roman" panose="02020603050405020304" pitchFamily="18" charset="0"/>
                      </a:endParaRPr>
                    </a:p>
                  </a:txBody>
                  <a:tcPr marL="51435" marR="51435" marT="0" marB="0"/>
                </a:tc>
                <a:tc>
                  <a:txBody>
                    <a:bodyPr/>
                    <a:lstStyle/>
                    <a:p>
                      <a:pPr marL="0" algn="ctr" defTabSz="914400" rtl="0" eaLnBrk="1" latinLnBrk="0" hangingPunct="1"/>
                      <a:r>
                        <a:rPr lang="en-US" sz="1800" kern="1200">
                          <a:solidFill>
                            <a:schemeClr val="dk1"/>
                          </a:solidFill>
                          <a:effectLst/>
                          <a:latin typeface="+mn-lt"/>
                          <a:ea typeface="+mn-ea"/>
                          <a:cs typeface="+mn-cs"/>
                        </a:rPr>
                        <a:t>MPI</a:t>
                      </a:r>
                      <a:endParaRPr lang="en-US" sz="1800" kern="1200" dirty="0">
                        <a:solidFill>
                          <a:schemeClr val="dk1"/>
                        </a:solidFill>
                        <a:effectLst/>
                        <a:latin typeface="+mn-lt"/>
                        <a:ea typeface="+mn-ea"/>
                        <a:cs typeface="+mn-cs"/>
                      </a:endParaRPr>
                    </a:p>
                  </a:txBody>
                  <a:tcPr marL="51435" marR="51435" marT="0" marB="0"/>
                </a:tc>
                <a:tc>
                  <a:txBody>
                    <a:bodyPr/>
                    <a:lstStyle/>
                    <a:p>
                      <a:pPr marL="0" algn="ctr" defTabSz="914400" rtl="0" eaLnBrk="1" latinLnBrk="0" hangingPunct="1"/>
                      <a:r>
                        <a:rPr lang="en-US" sz="1800" kern="1200" dirty="0">
                          <a:solidFill>
                            <a:schemeClr val="dk1"/>
                          </a:solidFill>
                          <a:effectLst/>
                          <a:latin typeface="+mn-lt"/>
                          <a:ea typeface="+mn-ea"/>
                          <a:cs typeface="+mn-cs"/>
                        </a:rPr>
                        <a:t>CCLM5</a:t>
                      </a:r>
                      <a:endParaRPr lang="en-DE" sz="1800" kern="1200" dirty="0">
                        <a:solidFill>
                          <a:schemeClr val="dk1"/>
                        </a:solidFill>
                        <a:effectLst/>
                        <a:latin typeface="+mn-lt"/>
                        <a:ea typeface="+mn-ea"/>
                        <a:cs typeface="+mn-cs"/>
                      </a:endParaRPr>
                    </a:p>
                  </a:txBody>
                  <a:tcPr marL="51435" marR="51435" marT="0" marB="0"/>
                </a:tc>
                <a:tc>
                  <a:txBody>
                    <a:bodyPr/>
                    <a:lstStyle/>
                    <a:p>
                      <a:pPr algn="ctr"/>
                      <a:r>
                        <a:rPr lang="de-DE" sz="1800" dirty="0">
                          <a:effectLst/>
                          <a:latin typeface="+mn-lt"/>
                        </a:rPr>
                        <a:t>RCP8.5</a:t>
                      </a:r>
                      <a:endParaRPr lang="en-DE" sz="1800" dirty="0">
                        <a:effectLst/>
                        <a:latin typeface="+mn-lt"/>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353660648"/>
                  </a:ext>
                </a:extLst>
              </a:tr>
              <a:tr h="444960">
                <a:tc>
                  <a:txBody>
                    <a:bodyPr/>
                    <a:lstStyle/>
                    <a:p>
                      <a:pPr algn="ctr"/>
                      <a:r>
                        <a:rPr lang="de-DE" sz="1800" dirty="0">
                          <a:effectLst/>
                          <a:latin typeface="+mn-lt"/>
                        </a:rPr>
                        <a:t>EXP 3</a:t>
                      </a:r>
                      <a:endParaRPr lang="en-DE" sz="1800" dirty="0">
                        <a:effectLst/>
                        <a:latin typeface="+mn-lt"/>
                        <a:ea typeface="Times New Roman" panose="02020603050405020304" pitchFamily="18" charset="0"/>
                        <a:cs typeface="Times New Roman" panose="02020603050405020304" pitchFamily="18" charset="0"/>
                      </a:endParaRPr>
                    </a:p>
                  </a:txBody>
                  <a:tcPr marL="51435" marR="51435" marT="0" marB="0"/>
                </a:tc>
                <a:tc>
                  <a:txBody>
                    <a:bodyPr/>
                    <a:lstStyle/>
                    <a:p>
                      <a:pPr marL="0" algn="ctr" defTabSz="914400" rtl="0" eaLnBrk="1" latinLnBrk="0" hangingPunct="1"/>
                      <a:r>
                        <a:rPr lang="en-US" sz="1800" kern="1200" dirty="0">
                          <a:solidFill>
                            <a:schemeClr val="dk1"/>
                          </a:solidFill>
                          <a:effectLst/>
                          <a:latin typeface="+mn-lt"/>
                          <a:ea typeface="+mn-ea"/>
                          <a:cs typeface="+mn-cs"/>
                        </a:rPr>
                        <a:t>MPI</a:t>
                      </a:r>
                    </a:p>
                  </a:txBody>
                  <a:tcPr marL="51435" marR="51435" marT="0" marB="0"/>
                </a:tc>
                <a:tc>
                  <a:txBody>
                    <a:bodyPr/>
                    <a:lstStyle/>
                    <a:p>
                      <a:pPr marL="0" algn="ctr" defTabSz="914400" rtl="0" eaLnBrk="1" latinLnBrk="0" hangingPunct="1"/>
                      <a:r>
                        <a:rPr lang="en-US" sz="1800" kern="1200" dirty="0">
                          <a:solidFill>
                            <a:schemeClr val="dk1"/>
                          </a:solidFill>
                          <a:effectLst/>
                          <a:latin typeface="+mn-lt"/>
                          <a:ea typeface="+mn-ea"/>
                          <a:cs typeface="+mn-cs"/>
                        </a:rPr>
                        <a:t>REGCM4</a:t>
                      </a:r>
                      <a:endParaRPr lang="en-DE" sz="1800" kern="1200" dirty="0">
                        <a:solidFill>
                          <a:schemeClr val="dk1"/>
                        </a:solidFill>
                        <a:effectLst/>
                        <a:latin typeface="+mn-lt"/>
                        <a:ea typeface="+mn-ea"/>
                        <a:cs typeface="+mn-cs"/>
                      </a:endParaRPr>
                    </a:p>
                  </a:txBody>
                  <a:tcPr marL="51435" marR="51435" marT="0" marB="0"/>
                </a:tc>
                <a:tc>
                  <a:txBody>
                    <a:bodyPr/>
                    <a:lstStyle/>
                    <a:p>
                      <a:pPr algn="ctr"/>
                      <a:r>
                        <a:rPr lang="de-DE" sz="1800" dirty="0">
                          <a:effectLst/>
                          <a:latin typeface="+mn-lt"/>
                        </a:rPr>
                        <a:t>RCP2.6</a:t>
                      </a:r>
                      <a:endParaRPr lang="en-DE" sz="1800" dirty="0">
                        <a:effectLst/>
                        <a:latin typeface="+mn-lt"/>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627296267"/>
                  </a:ext>
                </a:extLst>
              </a:tr>
              <a:tr h="444960">
                <a:tc>
                  <a:txBody>
                    <a:bodyPr/>
                    <a:lstStyle/>
                    <a:p>
                      <a:pPr algn="ctr"/>
                      <a:r>
                        <a:rPr lang="de-DE" sz="1800" dirty="0">
                          <a:effectLst/>
                          <a:latin typeface="+mn-lt"/>
                        </a:rPr>
                        <a:t>EXP 4</a:t>
                      </a:r>
                      <a:endParaRPr lang="en-DE" sz="1800" dirty="0">
                        <a:effectLst/>
                        <a:latin typeface="+mn-lt"/>
                        <a:ea typeface="Times New Roman" panose="02020603050405020304" pitchFamily="18" charset="0"/>
                        <a:cs typeface="Times New Roman" panose="02020603050405020304" pitchFamily="18" charset="0"/>
                      </a:endParaRPr>
                    </a:p>
                  </a:txBody>
                  <a:tcPr marL="51435" marR="51435" marT="0" marB="0"/>
                </a:tc>
                <a:tc>
                  <a:txBody>
                    <a:bodyPr/>
                    <a:lstStyle/>
                    <a:p>
                      <a:pPr marL="0" algn="ctr" defTabSz="914400" rtl="0" eaLnBrk="1" latinLnBrk="0" hangingPunct="1"/>
                      <a:r>
                        <a:rPr lang="en-US" sz="1800" kern="1200">
                          <a:solidFill>
                            <a:schemeClr val="dk1"/>
                          </a:solidFill>
                          <a:effectLst/>
                          <a:latin typeface="+mn-lt"/>
                          <a:ea typeface="+mn-ea"/>
                          <a:cs typeface="+mn-cs"/>
                        </a:rPr>
                        <a:t>MPI</a:t>
                      </a:r>
                      <a:endParaRPr lang="en-US" sz="1800" kern="1200" dirty="0">
                        <a:solidFill>
                          <a:schemeClr val="dk1"/>
                        </a:solidFill>
                        <a:effectLst/>
                        <a:latin typeface="+mn-lt"/>
                        <a:ea typeface="+mn-ea"/>
                        <a:cs typeface="+mn-cs"/>
                      </a:endParaRPr>
                    </a:p>
                  </a:txBody>
                  <a:tcPr marL="51435" marR="51435" marT="0" marB="0"/>
                </a:tc>
                <a:tc>
                  <a:txBody>
                    <a:bodyPr/>
                    <a:lstStyle/>
                    <a:p>
                      <a:pPr marL="0" algn="ctr" defTabSz="914400" rtl="0" eaLnBrk="1" latinLnBrk="0" hangingPunct="1"/>
                      <a:r>
                        <a:rPr lang="en-US" sz="1800" kern="1200" dirty="0">
                          <a:solidFill>
                            <a:schemeClr val="dk1"/>
                          </a:solidFill>
                          <a:effectLst/>
                          <a:latin typeface="+mn-lt"/>
                          <a:ea typeface="+mn-ea"/>
                          <a:cs typeface="+mn-cs"/>
                        </a:rPr>
                        <a:t>REGCM4</a:t>
                      </a:r>
                      <a:endParaRPr lang="en-DE" sz="1800" kern="1200" dirty="0">
                        <a:solidFill>
                          <a:schemeClr val="dk1"/>
                        </a:solidFill>
                        <a:effectLst/>
                        <a:latin typeface="+mn-lt"/>
                        <a:ea typeface="+mn-ea"/>
                        <a:cs typeface="+mn-cs"/>
                      </a:endParaRPr>
                    </a:p>
                  </a:txBody>
                  <a:tcPr marL="51435" marR="51435" marT="0" marB="0"/>
                </a:tc>
                <a:tc>
                  <a:txBody>
                    <a:bodyPr/>
                    <a:lstStyle/>
                    <a:p>
                      <a:pPr algn="ctr"/>
                      <a:r>
                        <a:rPr lang="de-DE" sz="1800" dirty="0">
                          <a:effectLst/>
                          <a:latin typeface="+mn-lt"/>
                        </a:rPr>
                        <a:t>RCP8.5</a:t>
                      </a:r>
                      <a:endParaRPr lang="en-DE" sz="1800" dirty="0">
                        <a:effectLst/>
                        <a:latin typeface="+mn-lt"/>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902642485"/>
                  </a:ext>
                </a:extLst>
              </a:tr>
              <a:tr h="444960">
                <a:tc>
                  <a:txBody>
                    <a:bodyPr/>
                    <a:lstStyle/>
                    <a:p>
                      <a:pPr algn="ctr"/>
                      <a:r>
                        <a:rPr lang="de-DE" sz="1800" dirty="0">
                          <a:effectLst/>
                          <a:latin typeface="+mn-lt"/>
                        </a:rPr>
                        <a:t>EXP 5</a:t>
                      </a:r>
                      <a:endParaRPr lang="en-DE" sz="1800" dirty="0">
                        <a:effectLst/>
                        <a:latin typeface="+mn-lt"/>
                        <a:ea typeface="Times New Roman" panose="02020603050405020304" pitchFamily="18" charset="0"/>
                        <a:cs typeface="Times New Roman" panose="02020603050405020304" pitchFamily="18" charset="0"/>
                      </a:endParaRPr>
                    </a:p>
                  </a:txBody>
                  <a:tcPr marL="51435" marR="51435" marT="0" marB="0"/>
                </a:tc>
                <a:tc>
                  <a:txBody>
                    <a:bodyPr/>
                    <a:lstStyle/>
                    <a:p>
                      <a:pPr marL="0" algn="ctr" defTabSz="914400" rtl="0" eaLnBrk="1" latinLnBrk="0" hangingPunct="1"/>
                      <a:r>
                        <a:rPr lang="en-US" sz="1800" kern="1200">
                          <a:solidFill>
                            <a:schemeClr val="dk1"/>
                          </a:solidFill>
                          <a:effectLst/>
                          <a:latin typeface="+mn-lt"/>
                          <a:ea typeface="+mn-ea"/>
                          <a:cs typeface="+mn-cs"/>
                        </a:rPr>
                        <a:t>MPI</a:t>
                      </a:r>
                      <a:endParaRPr lang="en-US" sz="1800" kern="1200" dirty="0">
                        <a:solidFill>
                          <a:schemeClr val="dk1"/>
                        </a:solidFill>
                        <a:effectLst/>
                        <a:latin typeface="+mn-lt"/>
                        <a:ea typeface="+mn-ea"/>
                        <a:cs typeface="+mn-cs"/>
                      </a:endParaRPr>
                    </a:p>
                  </a:txBody>
                  <a:tcPr marL="51435" marR="51435" marT="0" marB="0"/>
                </a:tc>
                <a:tc>
                  <a:txBody>
                    <a:bodyPr/>
                    <a:lstStyle/>
                    <a:p>
                      <a:pPr marL="0" algn="ctr" defTabSz="914400" rtl="0" eaLnBrk="1" latinLnBrk="0" hangingPunct="1"/>
                      <a:r>
                        <a:rPr lang="en-US" sz="1800" kern="1200" dirty="0">
                          <a:solidFill>
                            <a:schemeClr val="dk1"/>
                          </a:solidFill>
                          <a:effectLst/>
                          <a:latin typeface="+mn-lt"/>
                          <a:ea typeface="+mn-ea"/>
                          <a:cs typeface="+mn-cs"/>
                        </a:rPr>
                        <a:t>REMO2015</a:t>
                      </a:r>
                      <a:endParaRPr lang="en-DE" sz="1800" kern="1200" dirty="0">
                        <a:solidFill>
                          <a:schemeClr val="dk1"/>
                        </a:solidFill>
                        <a:effectLst/>
                        <a:latin typeface="+mn-lt"/>
                        <a:ea typeface="+mn-ea"/>
                        <a:cs typeface="+mn-cs"/>
                      </a:endParaRPr>
                    </a:p>
                  </a:txBody>
                  <a:tcPr marL="51435" marR="51435" marT="0" marB="0"/>
                </a:tc>
                <a:tc>
                  <a:txBody>
                    <a:bodyPr/>
                    <a:lstStyle/>
                    <a:p>
                      <a:pPr algn="ctr"/>
                      <a:r>
                        <a:rPr lang="de-DE" sz="1800" dirty="0">
                          <a:effectLst/>
                          <a:latin typeface="+mn-lt"/>
                        </a:rPr>
                        <a:t>RCP2.6</a:t>
                      </a:r>
                      <a:endParaRPr lang="en-DE" sz="1800" dirty="0">
                        <a:effectLst/>
                        <a:latin typeface="+mn-lt"/>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2761355308"/>
                  </a:ext>
                </a:extLst>
              </a:tr>
              <a:tr h="444960">
                <a:tc>
                  <a:txBody>
                    <a:bodyPr/>
                    <a:lstStyle/>
                    <a:p>
                      <a:pPr algn="ctr"/>
                      <a:r>
                        <a:rPr lang="de-DE" sz="1800" dirty="0">
                          <a:effectLst/>
                          <a:latin typeface="+mn-lt"/>
                        </a:rPr>
                        <a:t>EXP 6</a:t>
                      </a:r>
                      <a:endParaRPr lang="en-DE" sz="1800" dirty="0">
                        <a:effectLst/>
                        <a:latin typeface="+mn-lt"/>
                        <a:ea typeface="Times New Roman" panose="02020603050405020304" pitchFamily="18" charset="0"/>
                        <a:cs typeface="Times New Roman" panose="02020603050405020304" pitchFamily="18" charset="0"/>
                      </a:endParaRPr>
                    </a:p>
                  </a:txBody>
                  <a:tcPr marL="51435" marR="51435" marT="0" marB="0"/>
                </a:tc>
                <a:tc>
                  <a:txBody>
                    <a:bodyPr/>
                    <a:lstStyle/>
                    <a:p>
                      <a:pPr marL="0" algn="ctr" defTabSz="914400" rtl="0" eaLnBrk="1" latinLnBrk="0" hangingPunct="1"/>
                      <a:r>
                        <a:rPr lang="en-US" sz="1800" kern="1200" dirty="0">
                          <a:solidFill>
                            <a:schemeClr val="dk1"/>
                          </a:solidFill>
                          <a:effectLst/>
                          <a:latin typeface="+mn-lt"/>
                          <a:ea typeface="+mn-ea"/>
                          <a:cs typeface="+mn-cs"/>
                        </a:rPr>
                        <a:t>MPI</a:t>
                      </a:r>
                    </a:p>
                  </a:txBody>
                  <a:tcPr marL="51435" marR="51435" marT="0" marB="0"/>
                </a:tc>
                <a:tc>
                  <a:txBody>
                    <a:bodyPr/>
                    <a:lstStyle/>
                    <a:p>
                      <a:pPr marL="0" algn="ctr" defTabSz="914400" rtl="0" eaLnBrk="1" latinLnBrk="0" hangingPunct="1"/>
                      <a:r>
                        <a:rPr lang="en-US" sz="1800" kern="1200" dirty="0">
                          <a:solidFill>
                            <a:schemeClr val="dk1"/>
                          </a:solidFill>
                          <a:effectLst/>
                          <a:latin typeface="+mn-lt"/>
                          <a:ea typeface="+mn-ea"/>
                          <a:cs typeface="+mn-cs"/>
                        </a:rPr>
                        <a:t>REMO2015</a:t>
                      </a:r>
                      <a:endParaRPr lang="en-DE" sz="1800" kern="1200" dirty="0">
                        <a:solidFill>
                          <a:schemeClr val="dk1"/>
                        </a:solidFill>
                        <a:effectLst/>
                        <a:latin typeface="+mn-lt"/>
                        <a:ea typeface="+mn-ea"/>
                        <a:cs typeface="+mn-cs"/>
                      </a:endParaRPr>
                    </a:p>
                  </a:txBody>
                  <a:tcPr marL="51435" marR="51435" marT="0" marB="0"/>
                </a:tc>
                <a:tc>
                  <a:txBody>
                    <a:bodyPr/>
                    <a:lstStyle/>
                    <a:p>
                      <a:pPr algn="ctr"/>
                      <a:r>
                        <a:rPr lang="de-DE" sz="1800" dirty="0">
                          <a:effectLst/>
                          <a:latin typeface="+mn-lt"/>
                        </a:rPr>
                        <a:t>RCP8.5</a:t>
                      </a:r>
                      <a:endParaRPr lang="en-DE" sz="1800" dirty="0">
                        <a:effectLst/>
                        <a:latin typeface="+mn-lt"/>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376124883"/>
                  </a:ext>
                </a:extLst>
              </a:tr>
            </a:tbl>
          </a:graphicData>
        </a:graphic>
      </p:graphicFrame>
      <p:sp>
        <p:nvSpPr>
          <p:cNvPr id="5" name="TextBox 4">
            <a:extLst>
              <a:ext uri="{FF2B5EF4-FFF2-40B4-BE49-F238E27FC236}">
                <a16:creationId xmlns:a16="http://schemas.microsoft.com/office/drawing/2014/main" id="{25501033-F9CA-4DCD-BFE1-50D2C27B4780}"/>
              </a:ext>
            </a:extLst>
          </p:cNvPr>
          <p:cNvSpPr txBox="1"/>
          <p:nvPr/>
        </p:nvSpPr>
        <p:spPr>
          <a:xfrm>
            <a:off x="1717305" y="4536670"/>
            <a:ext cx="10091745" cy="1408078"/>
          </a:xfrm>
          <a:prstGeom prst="rect">
            <a:avLst/>
          </a:prstGeom>
          <a:noFill/>
        </p:spPr>
        <p:txBody>
          <a:bodyPr wrap="square" rtlCol="0">
            <a:spAutoFit/>
          </a:bodyPr>
          <a:lstStyle/>
          <a:p>
            <a:pPr algn="l">
              <a:lnSpc>
                <a:spcPct val="95000"/>
              </a:lnSpc>
            </a:pPr>
            <a:r>
              <a:rPr lang="en-US" b="1" dirty="0"/>
              <a:t>Why MPI?</a:t>
            </a:r>
          </a:p>
          <a:p>
            <a:pPr marL="257175" indent="-257175">
              <a:lnSpc>
                <a:spcPct val="95000"/>
              </a:lnSpc>
              <a:buFont typeface="Arial" panose="020B0604020202020204" pitchFamily="34" charset="0"/>
              <a:buChar char="•"/>
            </a:pPr>
            <a:r>
              <a:rPr lang="en-US" dirty="0"/>
              <a:t>Cai et al 2009, assessed 17GCMs globally</a:t>
            </a:r>
          </a:p>
          <a:p>
            <a:pPr marL="257175" indent="-257175">
              <a:lnSpc>
                <a:spcPct val="95000"/>
              </a:lnSpc>
              <a:buFont typeface="Arial" panose="020B0604020202020204" pitchFamily="34" charset="0"/>
              <a:buChar char="•"/>
            </a:pPr>
            <a:r>
              <a:rPr lang="en-US" dirty="0"/>
              <a:t>UK’s </a:t>
            </a:r>
            <a:r>
              <a:rPr lang="en-US" dirty="0" err="1"/>
              <a:t>HadGEM</a:t>
            </a:r>
            <a:r>
              <a:rPr lang="en-US" dirty="0"/>
              <a:t> Model performed well in Central Africa for both temperature and Precipitation.</a:t>
            </a:r>
          </a:p>
          <a:p>
            <a:pPr marL="257175" indent="-257175">
              <a:lnSpc>
                <a:spcPct val="95000"/>
              </a:lnSpc>
              <a:buFont typeface="Arial" panose="020B0604020202020204" pitchFamily="34" charset="0"/>
              <a:buChar char="•"/>
            </a:pPr>
            <a:r>
              <a:rPr lang="en-US" dirty="0"/>
              <a:t>MPI performed well in West Africa, Central Africa and some parts of Southern Africa for both temperature and precipitation.</a:t>
            </a:r>
          </a:p>
        </p:txBody>
      </p:sp>
    </p:spTree>
    <p:extLst>
      <p:ext uri="{BB962C8B-B14F-4D97-AF65-F5344CB8AC3E}">
        <p14:creationId xmlns:p14="http://schemas.microsoft.com/office/powerpoint/2010/main" val="2572409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16619C-3393-4C40-A047-6B5873621800}"/>
              </a:ext>
            </a:extLst>
          </p:cNvPr>
          <p:cNvSpPr>
            <a:spLocks noGrp="1"/>
          </p:cNvSpPr>
          <p:nvPr>
            <p:ph type="title"/>
          </p:nvPr>
        </p:nvSpPr>
        <p:spPr/>
        <p:txBody>
          <a:bodyPr/>
          <a:lstStyle/>
          <a:p>
            <a:r>
              <a:rPr lang="en-GB" dirty="0"/>
              <a:t>Overview of CLM5.0</a:t>
            </a:r>
            <a:br>
              <a:rPr lang="en-GB" dirty="0"/>
            </a:br>
            <a:endParaRPr lang="en-GB" dirty="0"/>
          </a:p>
        </p:txBody>
      </p:sp>
      <p:sp>
        <p:nvSpPr>
          <p:cNvPr id="7" name="Inhaltsplatzhalter 6">
            <a:extLst>
              <a:ext uri="{FF2B5EF4-FFF2-40B4-BE49-F238E27FC236}">
                <a16:creationId xmlns:a16="http://schemas.microsoft.com/office/drawing/2014/main" id="{58513E1D-3637-42BF-9008-6BCCB1FCB55E}"/>
              </a:ext>
            </a:extLst>
          </p:cNvPr>
          <p:cNvSpPr>
            <a:spLocks noGrp="1"/>
          </p:cNvSpPr>
          <p:nvPr>
            <p:ph idx="1"/>
          </p:nvPr>
        </p:nvSpPr>
        <p:spPr>
          <a:xfrm>
            <a:off x="360000" y="1563143"/>
            <a:ext cx="6273534" cy="4214255"/>
          </a:xfrm>
        </p:spPr>
        <p:txBody>
          <a:bodyPr/>
          <a:lstStyle/>
          <a:p>
            <a:pPr algn="l">
              <a:buFont typeface="Arial" panose="020B0604020202020204" pitchFamily="34" charset="0"/>
              <a:buChar char="•"/>
            </a:pPr>
            <a:r>
              <a:rPr lang="en-GB" b="0" i="0" dirty="0">
                <a:solidFill>
                  <a:srgbClr val="0D0D0D"/>
                </a:solidFill>
                <a:effectLst/>
                <a:highlight>
                  <a:srgbClr val="FFFFFF"/>
                </a:highlight>
              </a:rPr>
              <a:t>Community Land Model (CLM5.0) is the land surface model component of the  Community Earth System Model (CESM)</a:t>
            </a:r>
          </a:p>
          <a:p>
            <a:pPr algn="l">
              <a:buFont typeface="Arial" panose="020B0604020202020204" pitchFamily="34" charset="0"/>
              <a:buChar char="•"/>
            </a:pPr>
            <a:endParaRPr lang="en-GB" b="1" i="0" dirty="0">
              <a:solidFill>
                <a:srgbClr val="0D0D0D"/>
              </a:solidFill>
              <a:effectLst/>
              <a:highlight>
                <a:srgbClr val="FFFFFF"/>
              </a:highlight>
            </a:endParaRPr>
          </a:p>
          <a:p>
            <a:pPr algn="l">
              <a:buFont typeface="Arial" panose="020B0604020202020204" pitchFamily="34" charset="0"/>
              <a:buChar char="•"/>
            </a:pPr>
            <a:r>
              <a:rPr lang="en-GB" b="0" i="0" dirty="0">
                <a:solidFill>
                  <a:srgbClr val="0D0D0D"/>
                </a:solidFill>
                <a:effectLst/>
                <a:highlight>
                  <a:srgbClr val="FFFFFF"/>
                </a:highlight>
              </a:rPr>
              <a:t>Simulates </a:t>
            </a:r>
            <a:r>
              <a:rPr lang="en-GB" b="0" i="0" dirty="0" err="1">
                <a:solidFill>
                  <a:srgbClr val="0D0D0D"/>
                </a:solidFill>
                <a:effectLst/>
                <a:highlight>
                  <a:srgbClr val="FFFFFF"/>
                </a:highlight>
              </a:rPr>
              <a:t>biogeophysical</a:t>
            </a:r>
            <a:r>
              <a:rPr lang="en-GB" b="0" i="0" dirty="0">
                <a:solidFill>
                  <a:srgbClr val="0D0D0D"/>
                </a:solidFill>
                <a:effectLst/>
                <a:highlight>
                  <a:srgbClr val="FFFFFF"/>
                </a:highlight>
              </a:rPr>
              <a:t>, biogeochemical, and ecological processes.</a:t>
            </a:r>
          </a:p>
          <a:p>
            <a:pPr algn="l">
              <a:buFont typeface="Arial" panose="020B0604020202020204" pitchFamily="34" charset="0"/>
              <a:buChar char="•"/>
            </a:pPr>
            <a:endParaRPr lang="en-GB" b="1" i="0" dirty="0">
              <a:solidFill>
                <a:srgbClr val="0D0D0D"/>
              </a:solidFill>
              <a:effectLst/>
              <a:highlight>
                <a:srgbClr val="FFFFFF"/>
              </a:highlight>
            </a:endParaRPr>
          </a:p>
          <a:p>
            <a:pPr algn="l">
              <a:buFont typeface="Arial" panose="020B0604020202020204" pitchFamily="34" charset="0"/>
              <a:buChar char="•"/>
            </a:pPr>
            <a:r>
              <a:rPr lang="en-GB" b="0" i="0" dirty="0">
                <a:solidFill>
                  <a:srgbClr val="0D0D0D"/>
                </a:solidFill>
                <a:effectLst/>
                <a:highlight>
                  <a:srgbClr val="FFFFFF"/>
                </a:highlight>
              </a:rPr>
              <a:t>CLM5.0 builds on the improvements of CLM4.5, CLM4.0 and CLM3.5 </a:t>
            </a:r>
          </a:p>
          <a:p>
            <a:pPr marL="0" indent="0">
              <a:buNone/>
            </a:pPr>
            <a:endParaRPr lang="de-DE" dirty="0"/>
          </a:p>
        </p:txBody>
      </p:sp>
      <p:sp>
        <p:nvSpPr>
          <p:cNvPr id="10" name="Foliennummernplatzhalter 9">
            <a:extLst>
              <a:ext uri="{FF2B5EF4-FFF2-40B4-BE49-F238E27FC236}">
                <a16:creationId xmlns:a16="http://schemas.microsoft.com/office/drawing/2014/main" id="{D359441E-698B-4D24-B9BE-3F3AECF48BBD}"/>
              </a:ext>
            </a:extLst>
          </p:cNvPr>
          <p:cNvSpPr>
            <a:spLocks noGrp="1"/>
          </p:cNvSpPr>
          <p:nvPr>
            <p:ph type="sldNum" sz="quarter" idx="14"/>
          </p:nvPr>
        </p:nvSpPr>
        <p:spPr>
          <a:xfrm>
            <a:off x="5818290" y="6381328"/>
            <a:ext cx="720000" cy="221109"/>
          </a:xfrm>
          <a:prstGeom prst="rect">
            <a:avLst/>
          </a:prstGeom>
        </p:spPr>
        <p:txBody>
          <a:bodyPr vert="horz" lIns="0" tIns="0" rIns="0" bIns="0" rtlCol="0" anchor="t" anchorCtr="0">
            <a:noAutofit/>
          </a:bodyPr>
          <a:lstStyle>
            <a:defPPr>
              <a:defRPr lang="en-US"/>
            </a:defPPr>
            <a:lvl1pPr marL="0" algn="l"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a:t>Seite </a:t>
            </a:r>
            <a:fld id="{A52F4D17-1AD6-42D9-B93A-EB002C62F438}" type="slidenum">
              <a:rPr lang="de-DE" smtClean="0"/>
              <a:pPr/>
              <a:t>2</a:t>
            </a:fld>
            <a:endParaRPr lang="de-DE" dirty="0"/>
          </a:p>
        </p:txBody>
      </p:sp>
      <p:sp>
        <p:nvSpPr>
          <p:cNvPr id="8" name="Textplatzhalter 7">
            <a:extLst>
              <a:ext uri="{FF2B5EF4-FFF2-40B4-BE49-F238E27FC236}">
                <a16:creationId xmlns:a16="http://schemas.microsoft.com/office/drawing/2014/main" id="{CCC45F7D-E3E4-4EF0-9BD2-EAD57B3FDCD1}"/>
              </a:ext>
            </a:extLst>
          </p:cNvPr>
          <p:cNvSpPr>
            <a:spLocks noGrp="1"/>
          </p:cNvSpPr>
          <p:nvPr>
            <p:ph type="body" sz="quarter" idx="15"/>
          </p:nvPr>
        </p:nvSpPr>
        <p:spPr/>
        <p:txBody>
          <a:bodyPr/>
          <a:lstStyle/>
          <a:p>
            <a:r>
              <a:rPr lang="de-DE" dirty="0" err="1"/>
              <a:t>What</a:t>
            </a:r>
            <a:r>
              <a:rPr lang="de-DE" dirty="0"/>
              <a:t> </a:t>
            </a:r>
            <a:r>
              <a:rPr lang="de-DE" dirty="0" err="1"/>
              <a:t>is</a:t>
            </a:r>
            <a:r>
              <a:rPr lang="de-DE" dirty="0"/>
              <a:t> CLM5.0?</a:t>
            </a:r>
          </a:p>
        </p:txBody>
      </p:sp>
      <p:pic>
        <p:nvPicPr>
          <p:cNvPr id="1026" name="Picture 2" descr="Community Earth System Model | Center for Science Education">
            <a:extLst>
              <a:ext uri="{FF2B5EF4-FFF2-40B4-BE49-F238E27FC236}">
                <a16:creationId xmlns:a16="http://schemas.microsoft.com/office/drawing/2014/main" id="{781DAB45-9005-1251-9EC8-5564D8D7BA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3534" y="1067822"/>
            <a:ext cx="5153683" cy="42142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F4A63E1-56A6-E31F-0B21-F970C8E69170}"/>
              </a:ext>
            </a:extLst>
          </p:cNvPr>
          <p:cNvSpPr txBox="1"/>
          <p:nvPr/>
        </p:nvSpPr>
        <p:spPr>
          <a:xfrm>
            <a:off x="7104112" y="5445224"/>
            <a:ext cx="4032448" cy="26776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lnSpc>
                <a:spcPct val="95000"/>
              </a:lnSpc>
            </a:pPr>
            <a:r>
              <a:rPr lang="en-GB" sz="1200" dirty="0"/>
              <a:t>The Community Earth System Model version 2 (CESM2)</a:t>
            </a:r>
            <a:endParaRPr lang="en-DE" sz="1200" dirty="0" err="1"/>
          </a:p>
        </p:txBody>
      </p:sp>
    </p:spTree>
    <p:extLst>
      <p:ext uri="{BB962C8B-B14F-4D97-AF65-F5344CB8AC3E}">
        <p14:creationId xmlns:p14="http://schemas.microsoft.com/office/powerpoint/2010/main" val="2285644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a:noFill/>
        </p:spPr>
        <p:txBody>
          <a:bodyPr>
            <a:normAutofit/>
          </a:bodyPr>
          <a:lstStyle/>
          <a:p>
            <a:r>
              <a:rPr lang="en-US" altLang="zh-CN" sz="2800" spc="0" dirty="0">
                <a:solidFill>
                  <a:schemeClr val="tx2"/>
                </a:solidFill>
              </a:rPr>
              <a:t>CLM5 Modeling approach</a:t>
            </a:r>
            <a:endParaRPr lang="de-CH" sz="2800" spc="0" dirty="0">
              <a:solidFill>
                <a:schemeClr val="tx2"/>
              </a:solidFill>
            </a:endParaRPr>
          </a:p>
        </p:txBody>
      </p:sp>
      <p:pic>
        <p:nvPicPr>
          <p:cNvPr id="2" name="Grafik 1"/>
          <p:cNvPicPr>
            <a:picLocks noChangeAspect="1"/>
          </p:cNvPicPr>
          <p:nvPr/>
        </p:nvPicPr>
        <p:blipFill>
          <a:blip r:embed="rId3"/>
          <a:stretch>
            <a:fillRect/>
          </a:stretch>
        </p:blipFill>
        <p:spPr>
          <a:xfrm>
            <a:off x="1524000" y="1772816"/>
            <a:ext cx="9043034" cy="4005158"/>
          </a:xfrm>
          <a:prstGeom prst="rect">
            <a:avLst/>
          </a:prstGeom>
        </p:spPr>
      </p:pic>
    </p:spTree>
    <p:extLst>
      <p:ext uri="{BB962C8B-B14F-4D97-AF65-F5344CB8AC3E}">
        <p14:creationId xmlns:p14="http://schemas.microsoft.com/office/powerpoint/2010/main" val="12114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a:noFill/>
        </p:spPr>
        <p:txBody>
          <a:bodyPr>
            <a:normAutofit/>
          </a:bodyPr>
          <a:lstStyle/>
          <a:p>
            <a:r>
              <a:rPr lang="en-US" altLang="zh-CN" sz="2800" spc="0" dirty="0">
                <a:solidFill>
                  <a:schemeClr val="tx2"/>
                </a:solidFill>
              </a:rPr>
              <a:t>CLM5 Future simulations</a:t>
            </a:r>
            <a:endParaRPr lang="de-CH" sz="2800" spc="0" dirty="0">
              <a:solidFill>
                <a:schemeClr val="tx2"/>
              </a:solidFill>
            </a:endParaRPr>
          </a:p>
        </p:txBody>
      </p:sp>
      <p:sp>
        <p:nvSpPr>
          <p:cNvPr id="5" name="Content Placeholder 4"/>
          <p:cNvSpPr>
            <a:spLocks noGrp="1"/>
          </p:cNvSpPr>
          <p:nvPr>
            <p:ph idx="1"/>
          </p:nvPr>
        </p:nvSpPr>
        <p:spPr/>
        <p:txBody>
          <a:bodyPr rtlCol="0">
            <a:noAutofit/>
          </a:bodyPr>
          <a:lstStyle/>
          <a:p>
            <a:pPr algn="just">
              <a:spcBef>
                <a:spcPct val="0"/>
              </a:spcBef>
              <a:defRPr/>
            </a:pPr>
            <a:r>
              <a:rPr lang="en-GB" altLang="en-US" sz="2000" dirty="0">
                <a:cs typeface="Calibri" panose="020F0502020204030204" pitchFamily="34" charset="0"/>
              </a:rPr>
              <a:t>Precipitation change (2020 – 2100) across Africa</a:t>
            </a:r>
          </a:p>
          <a:p>
            <a:pPr algn="just">
              <a:spcBef>
                <a:spcPct val="0"/>
              </a:spcBef>
              <a:defRPr/>
            </a:pPr>
            <a:endParaRPr lang="en-GB" altLang="en-US" sz="2000" dirty="0">
              <a:cs typeface="Calibri" panose="020F0502020204030204" pitchFamily="34" charset="0"/>
            </a:endParaRPr>
          </a:p>
          <a:p>
            <a:pPr algn="just">
              <a:spcBef>
                <a:spcPct val="0"/>
              </a:spcBef>
              <a:defRPr/>
            </a:pPr>
            <a:r>
              <a:rPr lang="en-GB" altLang="en-US" sz="2000" dirty="0">
                <a:cs typeface="Calibri" panose="020F0502020204030204" pitchFamily="34" charset="0"/>
              </a:rPr>
              <a:t>Evaporation and transpiration change (2020 – 2100)</a:t>
            </a:r>
          </a:p>
          <a:p>
            <a:pPr algn="just">
              <a:spcBef>
                <a:spcPct val="0"/>
              </a:spcBef>
              <a:defRPr/>
            </a:pPr>
            <a:endParaRPr lang="en-GB" altLang="en-US" sz="2000" dirty="0">
              <a:cs typeface="Calibri" panose="020F0502020204030204" pitchFamily="34" charset="0"/>
            </a:endParaRPr>
          </a:p>
          <a:p>
            <a:pPr algn="just">
              <a:spcBef>
                <a:spcPct val="0"/>
              </a:spcBef>
              <a:defRPr/>
            </a:pPr>
            <a:r>
              <a:rPr lang="en-GB" altLang="en-US" sz="2000" dirty="0">
                <a:cs typeface="Calibri" panose="020F0502020204030204" pitchFamily="34" charset="0"/>
              </a:rPr>
              <a:t>Surface runoff change (2020 – 2100)</a:t>
            </a:r>
          </a:p>
          <a:p>
            <a:pPr algn="just">
              <a:spcBef>
                <a:spcPct val="0"/>
              </a:spcBef>
              <a:defRPr/>
            </a:pPr>
            <a:endParaRPr lang="en-GB" altLang="en-US" sz="2000" dirty="0">
              <a:cs typeface="Calibri" panose="020F0502020204030204" pitchFamily="34" charset="0"/>
            </a:endParaRPr>
          </a:p>
          <a:p>
            <a:pPr algn="just">
              <a:spcBef>
                <a:spcPct val="0"/>
              </a:spcBef>
              <a:defRPr/>
            </a:pPr>
            <a:r>
              <a:rPr lang="en-GB" altLang="en-US" sz="2000" dirty="0">
                <a:cs typeface="Calibri" panose="020F0502020204030204" pitchFamily="34" charset="0"/>
              </a:rPr>
              <a:t>Groundwater recharge projections (2020 – 2100)</a:t>
            </a:r>
          </a:p>
          <a:p>
            <a:pPr algn="just">
              <a:spcBef>
                <a:spcPct val="0"/>
              </a:spcBef>
              <a:defRPr/>
            </a:pPr>
            <a:endParaRPr lang="en-GB" altLang="en-US" sz="2000" dirty="0">
              <a:cs typeface="Calibri" panose="020F0502020204030204" pitchFamily="34" charset="0"/>
            </a:endParaRPr>
          </a:p>
          <a:p>
            <a:pPr algn="just">
              <a:spcBef>
                <a:spcPct val="0"/>
              </a:spcBef>
              <a:defRPr/>
            </a:pPr>
            <a:r>
              <a:rPr lang="en-GB" altLang="en-US" sz="2000" dirty="0">
                <a:cs typeface="Calibri" panose="020F0502020204030204" pitchFamily="34" charset="0"/>
              </a:rPr>
              <a:t>Groundwater sustainable yield projections (2020 – 2100)</a:t>
            </a:r>
          </a:p>
        </p:txBody>
      </p:sp>
    </p:spTree>
    <p:extLst>
      <p:ext uri="{BB962C8B-B14F-4D97-AF65-F5344CB8AC3E}">
        <p14:creationId xmlns:p14="http://schemas.microsoft.com/office/powerpoint/2010/main" val="397005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6D81D-1715-4BE2-B12B-8B84361556A5}"/>
              </a:ext>
            </a:extLst>
          </p:cNvPr>
          <p:cNvSpPr>
            <a:spLocks noGrp="1"/>
          </p:cNvSpPr>
          <p:nvPr>
            <p:ph type="title"/>
          </p:nvPr>
        </p:nvSpPr>
        <p:spPr>
          <a:xfrm>
            <a:off x="497378" y="315909"/>
            <a:ext cx="8712968" cy="843585"/>
          </a:xfrm>
        </p:spPr>
        <p:txBody>
          <a:bodyPr/>
          <a:lstStyle/>
          <a:p>
            <a:r>
              <a:rPr lang="en-US" sz="2800" dirty="0">
                <a:solidFill>
                  <a:schemeClr val="tx2"/>
                </a:solidFill>
              </a:rPr>
              <a:t>Recharge trends</a:t>
            </a:r>
          </a:p>
        </p:txBody>
      </p:sp>
      <p:sp>
        <p:nvSpPr>
          <p:cNvPr id="5" name="Text Placeholder 4">
            <a:extLst>
              <a:ext uri="{FF2B5EF4-FFF2-40B4-BE49-F238E27FC236}">
                <a16:creationId xmlns:a16="http://schemas.microsoft.com/office/drawing/2014/main" id="{B04C757D-BC3B-4266-B337-8034D1BDA041}"/>
              </a:ext>
            </a:extLst>
          </p:cNvPr>
          <p:cNvSpPr>
            <a:spLocks noGrp="1"/>
          </p:cNvSpPr>
          <p:nvPr>
            <p:ph type="body" sz="quarter" idx="15"/>
          </p:nvPr>
        </p:nvSpPr>
        <p:spPr>
          <a:xfrm>
            <a:off x="881700" y="1719310"/>
            <a:ext cx="3168794" cy="247481"/>
          </a:xfrm>
        </p:spPr>
        <p:txBody>
          <a:bodyPr/>
          <a:lstStyle/>
          <a:p>
            <a:r>
              <a:rPr lang="en-US" sz="1800" dirty="0">
                <a:solidFill>
                  <a:schemeClr val="accent1">
                    <a:lumMod val="50000"/>
                  </a:schemeClr>
                </a:solidFill>
              </a:rPr>
              <a:t>2006-2100</a:t>
            </a:r>
          </a:p>
          <a:p>
            <a:endParaRPr lang="en-US" sz="1800" dirty="0"/>
          </a:p>
        </p:txBody>
      </p:sp>
      <p:sp>
        <p:nvSpPr>
          <p:cNvPr id="6" name="Slide Number Placeholder 5">
            <a:extLst>
              <a:ext uri="{FF2B5EF4-FFF2-40B4-BE49-F238E27FC236}">
                <a16:creationId xmlns:a16="http://schemas.microsoft.com/office/drawing/2014/main" id="{1E109B9B-0038-411B-80C1-25BE92B64200}"/>
              </a:ext>
            </a:extLst>
          </p:cNvPr>
          <p:cNvSpPr>
            <a:spLocks noGrp="1"/>
          </p:cNvSpPr>
          <p:nvPr>
            <p:ph type="sldNum" sz="quarter" idx="16"/>
          </p:nvPr>
        </p:nvSpPr>
        <p:spPr/>
        <p:txBody>
          <a:bodyPr/>
          <a:lstStyle/>
          <a:p>
            <a:r>
              <a:rPr lang="en-US"/>
              <a:t>Page </a:t>
            </a:r>
            <a:fld id="{A52F4D17-1AD6-42D9-B93A-EB002C62F438}" type="slidenum">
              <a:rPr lang="en-US" smtClean="0"/>
              <a:pPr/>
              <a:t>22</a:t>
            </a:fld>
            <a:endParaRPr lang="en-US" noProof="0" dirty="0"/>
          </a:p>
        </p:txBody>
      </p:sp>
      <p:sp>
        <p:nvSpPr>
          <p:cNvPr id="11" name="TextBox 10">
            <a:extLst>
              <a:ext uri="{FF2B5EF4-FFF2-40B4-BE49-F238E27FC236}">
                <a16:creationId xmlns:a16="http://schemas.microsoft.com/office/drawing/2014/main" id="{B0F5B37B-78FB-4D87-82B2-E295C78BB0DF}"/>
              </a:ext>
            </a:extLst>
          </p:cNvPr>
          <p:cNvSpPr txBox="1"/>
          <p:nvPr/>
        </p:nvSpPr>
        <p:spPr>
          <a:xfrm>
            <a:off x="497378" y="2386244"/>
            <a:ext cx="3937438" cy="2986972"/>
          </a:xfrm>
          <a:prstGeom prst="rect">
            <a:avLst/>
          </a:prstGeom>
          <a:noFill/>
        </p:spPr>
        <p:txBody>
          <a:bodyPr wrap="square" rtlCol="0">
            <a:spAutoFit/>
          </a:bodyPr>
          <a:lstStyle/>
          <a:p>
            <a:pPr marL="257175" indent="-257175">
              <a:lnSpc>
                <a:spcPct val="95000"/>
              </a:lnSpc>
              <a:buFont typeface="Arial" panose="020B0604020202020204" pitchFamily="34" charset="0"/>
              <a:buChar char="•"/>
            </a:pPr>
            <a:r>
              <a:rPr lang="en-US" dirty="0"/>
              <a:t>GWR shows mostly negative trend for both RCP´s.</a:t>
            </a:r>
          </a:p>
          <a:p>
            <a:pPr marL="257175" indent="-257175">
              <a:lnSpc>
                <a:spcPct val="95000"/>
              </a:lnSpc>
              <a:buFont typeface="Arial" panose="020B0604020202020204" pitchFamily="34" charset="0"/>
              <a:buChar char="•"/>
            </a:pPr>
            <a:endParaRPr lang="en-US" dirty="0"/>
          </a:p>
          <a:p>
            <a:pPr marL="257175" indent="-257175">
              <a:lnSpc>
                <a:spcPct val="95000"/>
              </a:lnSpc>
              <a:buFont typeface="Arial" panose="020B0604020202020204" pitchFamily="34" charset="0"/>
              <a:buChar char="•"/>
            </a:pPr>
            <a:r>
              <a:rPr lang="en-US" dirty="0"/>
              <a:t>Steeper negative gradients are observed in RCP8.5 than RCP2.6 especially over parts of West and Central Africa.</a:t>
            </a:r>
          </a:p>
          <a:p>
            <a:pPr marL="257175" indent="-257175">
              <a:lnSpc>
                <a:spcPct val="95000"/>
              </a:lnSpc>
              <a:buFont typeface="Arial" panose="020B0604020202020204" pitchFamily="34" charset="0"/>
              <a:buChar char="•"/>
            </a:pPr>
            <a:endParaRPr lang="en-US" dirty="0"/>
          </a:p>
          <a:p>
            <a:pPr marL="257175" indent="-257175">
              <a:lnSpc>
                <a:spcPct val="95000"/>
              </a:lnSpc>
              <a:buFont typeface="Arial" panose="020B0604020202020204" pitchFamily="34" charset="0"/>
              <a:buChar char="•"/>
            </a:pPr>
            <a:r>
              <a:rPr lang="en-US" dirty="0"/>
              <a:t>Locally positive GWR trends are observed in Madagascar and Ethiopia in RCP2.6  </a:t>
            </a:r>
          </a:p>
        </p:txBody>
      </p:sp>
      <p:pic>
        <p:nvPicPr>
          <p:cNvPr id="7" name="Content Placeholder 9">
            <a:extLst>
              <a:ext uri="{FF2B5EF4-FFF2-40B4-BE49-F238E27FC236}">
                <a16:creationId xmlns:a16="http://schemas.microsoft.com/office/drawing/2014/main" id="{F276252F-2BAB-4D25-9577-5E56FE6E3A7B}"/>
              </a:ext>
            </a:extLst>
          </p:cNvPr>
          <p:cNvPicPr>
            <a:picLocks noGrp="1" noChangeAspect="1"/>
          </p:cNvPicPr>
          <p:nvPr>
            <p:ph idx="1"/>
          </p:nvPr>
        </p:nvPicPr>
        <p:blipFill rotWithShape="1">
          <a:blip r:embed="rId2" cstate="hqprint">
            <a:extLst>
              <a:ext uri="{28A0092B-C50C-407E-A947-70E740481C1C}">
                <a14:useLocalDpi xmlns:a14="http://schemas.microsoft.com/office/drawing/2010/main" val="0"/>
              </a:ext>
            </a:extLst>
          </a:blip>
          <a:srcRect l="8619" t="7548" r="9620" b="9434"/>
          <a:stretch/>
        </p:blipFill>
        <p:spPr>
          <a:xfrm>
            <a:off x="4415077" y="1484784"/>
            <a:ext cx="7754395" cy="5249129"/>
          </a:xfrm>
        </p:spPr>
      </p:pic>
    </p:spTree>
    <p:extLst>
      <p:ext uri="{BB962C8B-B14F-4D97-AF65-F5344CB8AC3E}">
        <p14:creationId xmlns:p14="http://schemas.microsoft.com/office/powerpoint/2010/main" val="176319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6D81D-1715-4BE2-B12B-8B84361556A5}"/>
              </a:ext>
            </a:extLst>
          </p:cNvPr>
          <p:cNvSpPr>
            <a:spLocks noGrp="1"/>
          </p:cNvSpPr>
          <p:nvPr>
            <p:ph type="title"/>
          </p:nvPr>
        </p:nvSpPr>
        <p:spPr>
          <a:xfrm>
            <a:off x="497378" y="332656"/>
            <a:ext cx="8712968" cy="843585"/>
          </a:xfrm>
        </p:spPr>
        <p:txBody>
          <a:bodyPr/>
          <a:lstStyle/>
          <a:p>
            <a:r>
              <a:rPr lang="en-US" sz="2800" dirty="0">
                <a:solidFill>
                  <a:schemeClr val="tx2"/>
                </a:solidFill>
              </a:rPr>
              <a:t>Recharge trends RCP2.6 – time series</a:t>
            </a:r>
          </a:p>
        </p:txBody>
      </p:sp>
      <p:sp>
        <p:nvSpPr>
          <p:cNvPr id="6" name="Slide Number Placeholder 5">
            <a:extLst>
              <a:ext uri="{FF2B5EF4-FFF2-40B4-BE49-F238E27FC236}">
                <a16:creationId xmlns:a16="http://schemas.microsoft.com/office/drawing/2014/main" id="{1E109B9B-0038-411B-80C1-25BE92B64200}"/>
              </a:ext>
            </a:extLst>
          </p:cNvPr>
          <p:cNvSpPr>
            <a:spLocks noGrp="1"/>
          </p:cNvSpPr>
          <p:nvPr>
            <p:ph type="sldNum" sz="quarter" idx="16"/>
          </p:nvPr>
        </p:nvSpPr>
        <p:spPr/>
        <p:txBody>
          <a:bodyPr/>
          <a:lstStyle/>
          <a:p>
            <a:r>
              <a:rPr lang="en-US"/>
              <a:t>Page </a:t>
            </a:r>
            <a:fld id="{A52F4D17-1AD6-42D9-B93A-EB002C62F438}" type="slidenum">
              <a:rPr lang="en-US" smtClean="0"/>
              <a:pPr/>
              <a:t>23</a:t>
            </a:fld>
            <a:endParaRPr lang="en-US" noProof="0" dirty="0"/>
          </a:p>
        </p:txBody>
      </p:sp>
      <p:sp>
        <p:nvSpPr>
          <p:cNvPr id="11" name="TextBox 10">
            <a:extLst>
              <a:ext uri="{FF2B5EF4-FFF2-40B4-BE49-F238E27FC236}">
                <a16:creationId xmlns:a16="http://schemas.microsoft.com/office/drawing/2014/main" id="{B0F5B37B-78FB-4D87-82B2-E295C78BB0DF}"/>
              </a:ext>
            </a:extLst>
          </p:cNvPr>
          <p:cNvSpPr txBox="1"/>
          <p:nvPr/>
        </p:nvSpPr>
        <p:spPr>
          <a:xfrm>
            <a:off x="491755" y="2425475"/>
            <a:ext cx="4014446" cy="3250121"/>
          </a:xfrm>
          <a:prstGeom prst="rect">
            <a:avLst/>
          </a:prstGeom>
          <a:noFill/>
        </p:spPr>
        <p:txBody>
          <a:bodyPr wrap="square" rtlCol="0">
            <a:spAutoFit/>
          </a:bodyPr>
          <a:lstStyle/>
          <a:p>
            <a:pPr marL="257175" indent="-257175">
              <a:lnSpc>
                <a:spcPct val="95000"/>
              </a:lnSpc>
              <a:buFont typeface="Arial" panose="020B0604020202020204" pitchFamily="34" charset="0"/>
              <a:buChar char="•"/>
            </a:pPr>
            <a:r>
              <a:rPr lang="en-US" dirty="0"/>
              <a:t>The three models agree on negative GWR trends in West Africa, South-West Africa and Central Africa.</a:t>
            </a:r>
          </a:p>
          <a:p>
            <a:pPr marL="257175" indent="-257175">
              <a:lnSpc>
                <a:spcPct val="95000"/>
              </a:lnSpc>
              <a:buFont typeface="Arial" panose="020B0604020202020204" pitchFamily="34" charset="0"/>
              <a:buChar char="•"/>
            </a:pPr>
            <a:endParaRPr lang="en-US" dirty="0"/>
          </a:p>
          <a:p>
            <a:pPr marL="257175" indent="-257175">
              <a:lnSpc>
                <a:spcPct val="95000"/>
              </a:lnSpc>
              <a:buFont typeface="Arial" panose="020B0604020202020204" pitchFamily="34" charset="0"/>
              <a:buChar char="•"/>
            </a:pPr>
            <a:r>
              <a:rPr lang="en-US" dirty="0"/>
              <a:t>REMO2015 shows negative GWR trends in all regions except Central-East Africa.</a:t>
            </a:r>
          </a:p>
          <a:p>
            <a:pPr marL="257175" indent="-257175">
              <a:lnSpc>
                <a:spcPct val="95000"/>
              </a:lnSpc>
              <a:buFont typeface="Arial" panose="020B0604020202020204" pitchFamily="34" charset="0"/>
              <a:buChar char="•"/>
            </a:pPr>
            <a:endParaRPr lang="en-US" dirty="0"/>
          </a:p>
          <a:p>
            <a:pPr marL="257175" indent="-257175">
              <a:lnSpc>
                <a:spcPct val="95000"/>
              </a:lnSpc>
              <a:buFont typeface="Arial" panose="020B0604020202020204" pitchFamily="34" charset="0"/>
              <a:buChar char="•"/>
            </a:pPr>
            <a:r>
              <a:rPr lang="en-US" dirty="0"/>
              <a:t>CCLM5 and REGCM4 show both positive and negative trends in multiple regions.  </a:t>
            </a:r>
          </a:p>
        </p:txBody>
      </p:sp>
      <p:pic>
        <p:nvPicPr>
          <p:cNvPr id="8" name="Content Placeholder 5">
            <a:extLst>
              <a:ext uri="{FF2B5EF4-FFF2-40B4-BE49-F238E27FC236}">
                <a16:creationId xmlns:a16="http://schemas.microsoft.com/office/drawing/2014/main" id="{DBD321A9-423B-407E-8BDA-9333D21F330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006263" y="819327"/>
            <a:ext cx="5971388" cy="6034113"/>
          </a:xfrm>
          <a:prstGeom prst="rect">
            <a:avLst/>
          </a:prstGeom>
        </p:spPr>
      </p:pic>
      <p:sp>
        <p:nvSpPr>
          <p:cNvPr id="3" name="Text Placeholder 4">
            <a:extLst>
              <a:ext uri="{FF2B5EF4-FFF2-40B4-BE49-F238E27FC236}">
                <a16:creationId xmlns:a16="http://schemas.microsoft.com/office/drawing/2014/main" id="{2836D49B-EB0E-0272-2794-6E79EB8EC842}"/>
              </a:ext>
            </a:extLst>
          </p:cNvPr>
          <p:cNvSpPr txBox="1">
            <a:spLocks/>
          </p:cNvSpPr>
          <p:nvPr/>
        </p:nvSpPr>
        <p:spPr>
          <a:xfrm>
            <a:off x="881700" y="1719310"/>
            <a:ext cx="3168794" cy="247481"/>
          </a:xfrm>
          <a:prstGeom prst="rect">
            <a:avLst/>
          </a:prstGeom>
        </p:spPr>
        <p:txBody>
          <a:bodyPr vert="horz" lIns="0" tIns="0" rIns="0" bIns="0" rtlCol="0" anchor="t" anchorCtr="0">
            <a:noAutofit/>
          </a:bodyPr>
          <a:lstStyle>
            <a:lvl1pPr marL="0" indent="0" algn="l" defTabSz="914400" rtl="0" eaLnBrk="1" latinLnBrk="0" hangingPunct="1">
              <a:lnSpc>
                <a:spcPct val="114000"/>
              </a:lnSpc>
              <a:spcBef>
                <a:spcPts val="0"/>
              </a:spcBef>
              <a:spcAft>
                <a:spcPts val="0"/>
              </a:spcAft>
              <a:buFont typeface="Calibri" panose="020F0502020204030204" pitchFamily="34" charset="0"/>
              <a:buNone/>
              <a:defRPr sz="1350" b="1" kern="1200">
                <a:solidFill>
                  <a:schemeClr val="accent1"/>
                </a:solidFill>
                <a:latin typeface="+mn-lt"/>
                <a:ea typeface="+mn-ea"/>
                <a:cs typeface="+mn-cs"/>
              </a:defRPr>
            </a:lvl1pPr>
            <a:lvl2pPr marL="450850" indent="-23495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2pPr>
            <a:lvl3pPr marL="666750" indent="-2159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3pPr>
            <a:lvl4pPr marL="895350" indent="-2159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4pPr>
            <a:lvl5pPr marL="1117600" indent="-2159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solidFill>
                  <a:schemeClr val="accent1">
                    <a:lumMod val="50000"/>
                  </a:schemeClr>
                </a:solidFill>
              </a:rPr>
              <a:t>2006-2100</a:t>
            </a:r>
          </a:p>
          <a:p>
            <a:endParaRPr lang="en-US" sz="1800" dirty="0"/>
          </a:p>
        </p:txBody>
      </p:sp>
    </p:spTree>
    <p:extLst>
      <p:ext uri="{BB962C8B-B14F-4D97-AF65-F5344CB8AC3E}">
        <p14:creationId xmlns:p14="http://schemas.microsoft.com/office/powerpoint/2010/main" val="1242712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6D81D-1715-4BE2-B12B-8B84361556A5}"/>
              </a:ext>
            </a:extLst>
          </p:cNvPr>
          <p:cNvSpPr>
            <a:spLocks noGrp="1"/>
          </p:cNvSpPr>
          <p:nvPr>
            <p:ph type="title"/>
          </p:nvPr>
        </p:nvSpPr>
        <p:spPr>
          <a:xfrm>
            <a:off x="497378" y="307669"/>
            <a:ext cx="8712968" cy="843585"/>
          </a:xfrm>
        </p:spPr>
        <p:txBody>
          <a:bodyPr/>
          <a:lstStyle/>
          <a:p>
            <a:r>
              <a:rPr lang="en-US" sz="2800" dirty="0">
                <a:solidFill>
                  <a:schemeClr val="tx2"/>
                </a:solidFill>
              </a:rPr>
              <a:t>Recharge trends RCP8.5 – time series</a:t>
            </a:r>
          </a:p>
        </p:txBody>
      </p:sp>
      <p:sp>
        <p:nvSpPr>
          <p:cNvPr id="5" name="Text Placeholder 4">
            <a:extLst>
              <a:ext uri="{FF2B5EF4-FFF2-40B4-BE49-F238E27FC236}">
                <a16:creationId xmlns:a16="http://schemas.microsoft.com/office/drawing/2014/main" id="{B04C757D-BC3B-4266-B337-8034D1BDA041}"/>
              </a:ext>
            </a:extLst>
          </p:cNvPr>
          <p:cNvSpPr>
            <a:spLocks noGrp="1"/>
          </p:cNvSpPr>
          <p:nvPr>
            <p:ph type="body" sz="quarter" idx="15"/>
          </p:nvPr>
        </p:nvSpPr>
        <p:spPr>
          <a:xfrm>
            <a:off x="839416" y="1700808"/>
            <a:ext cx="3168794" cy="247481"/>
          </a:xfrm>
        </p:spPr>
        <p:txBody>
          <a:bodyPr/>
          <a:lstStyle/>
          <a:p>
            <a:r>
              <a:rPr lang="en-US" sz="1800" dirty="0">
                <a:solidFill>
                  <a:schemeClr val="accent1">
                    <a:lumMod val="50000"/>
                  </a:schemeClr>
                </a:solidFill>
              </a:rPr>
              <a:t>2006-2100</a:t>
            </a:r>
          </a:p>
          <a:p>
            <a:endParaRPr lang="en-US" sz="1800" dirty="0"/>
          </a:p>
        </p:txBody>
      </p:sp>
      <p:sp>
        <p:nvSpPr>
          <p:cNvPr id="6" name="Slide Number Placeholder 5">
            <a:extLst>
              <a:ext uri="{FF2B5EF4-FFF2-40B4-BE49-F238E27FC236}">
                <a16:creationId xmlns:a16="http://schemas.microsoft.com/office/drawing/2014/main" id="{1E109B9B-0038-411B-80C1-25BE92B64200}"/>
              </a:ext>
            </a:extLst>
          </p:cNvPr>
          <p:cNvSpPr>
            <a:spLocks noGrp="1"/>
          </p:cNvSpPr>
          <p:nvPr>
            <p:ph type="sldNum" sz="quarter" idx="16"/>
          </p:nvPr>
        </p:nvSpPr>
        <p:spPr/>
        <p:txBody>
          <a:bodyPr/>
          <a:lstStyle/>
          <a:p>
            <a:r>
              <a:rPr lang="en-US"/>
              <a:t>Page </a:t>
            </a:r>
            <a:fld id="{A52F4D17-1AD6-42D9-B93A-EB002C62F438}" type="slidenum">
              <a:rPr lang="en-US" smtClean="0"/>
              <a:pPr/>
              <a:t>24</a:t>
            </a:fld>
            <a:endParaRPr lang="en-US" noProof="0" dirty="0"/>
          </a:p>
        </p:txBody>
      </p:sp>
      <p:sp>
        <p:nvSpPr>
          <p:cNvPr id="11" name="TextBox 10">
            <a:extLst>
              <a:ext uri="{FF2B5EF4-FFF2-40B4-BE49-F238E27FC236}">
                <a16:creationId xmlns:a16="http://schemas.microsoft.com/office/drawing/2014/main" id="{B0F5B37B-78FB-4D87-82B2-E295C78BB0DF}"/>
              </a:ext>
            </a:extLst>
          </p:cNvPr>
          <p:cNvSpPr txBox="1"/>
          <p:nvPr/>
        </p:nvSpPr>
        <p:spPr>
          <a:xfrm>
            <a:off x="497378" y="2348880"/>
            <a:ext cx="5094566" cy="2986972"/>
          </a:xfrm>
          <a:prstGeom prst="rect">
            <a:avLst/>
          </a:prstGeom>
          <a:noFill/>
        </p:spPr>
        <p:txBody>
          <a:bodyPr wrap="square" rtlCol="0">
            <a:spAutoFit/>
          </a:bodyPr>
          <a:lstStyle/>
          <a:p>
            <a:pPr marL="257175" indent="-257175">
              <a:lnSpc>
                <a:spcPct val="95000"/>
              </a:lnSpc>
              <a:buFont typeface="Arial" panose="020B0604020202020204" pitchFamily="34" charset="0"/>
              <a:buChar char="•"/>
            </a:pPr>
            <a:r>
              <a:rPr lang="en-US" dirty="0"/>
              <a:t>All three models agree on negative GWR trends in Mediterranean, W Africa, SW Africa, SE Africa and Central Africa.</a:t>
            </a:r>
          </a:p>
          <a:p>
            <a:pPr marL="257175" indent="-257175">
              <a:lnSpc>
                <a:spcPct val="95000"/>
              </a:lnSpc>
              <a:buFont typeface="Arial" panose="020B0604020202020204" pitchFamily="34" charset="0"/>
              <a:buChar char="•"/>
            </a:pPr>
            <a:endParaRPr lang="en-US" dirty="0"/>
          </a:p>
          <a:p>
            <a:pPr marL="257175" indent="-257175">
              <a:lnSpc>
                <a:spcPct val="95000"/>
              </a:lnSpc>
              <a:buFont typeface="Arial" panose="020B0604020202020204" pitchFamily="34" charset="0"/>
              <a:buChar char="•"/>
            </a:pPr>
            <a:r>
              <a:rPr lang="en-US" dirty="0"/>
              <a:t>For the other three regions (CEAF &amp; SAH), 2 out of 3 models project a negative GWR trend.</a:t>
            </a:r>
          </a:p>
          <a:p>
            <a:pPr marL="257175" indent="-257175">
              <a:lnSpc>
                <a:spcPct val="95000"/>
              </a:lnSpc>
              <a:buFont typeface="Arial" panose="020B0604020202020204" pitchFamily="34" charset="0"/>
              <a:buChar char="•"/>
            </a:pPr>
            <a:endParaRPr lang="en-US" dirty="0"/>
          </a:p>
          <a:p>
            <a:pPr marL="257175" indent="-257175">
              <a:lnSpc>
                <a:spcPct val="95000"/>
              </a:lnSpc>
              <a:buFont typeface="Arial" panose="020B0604020202020204" pitchFamily="34" charset="0"/>
              <a:buChar char="•"/>
            </a:pPr>
            <a:r>
              <a:rPr lang="en-US" dirty="0"/>
              <a:t>Trends vary between +0.1mm/year (REGCM4 Central East Africa) and -2.2mm/year (CCLM5 Central Africa).  </a:t>
            </a:r>
          </a:p>
        </p:txBody>
      </p:sp>
      <p:pic>
        <p:nvPicPr>
          <p:cNvPr id="7" name="Content Placeholder 6">
            <a:extLst>
              <a:ext uri="{FF2B5EF4-FFF2-40B4-BE49-F238E27FC236}">
                <a16:creationId xmlns:a16="http://schemas.microsoft.com/office/drawing/2014/main" id="{2F1D7758-693C-4DA2-84B1-437BB75B6B81}"/>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6096000" y="751189"/>
            <a:ext cx="5938526" cy="6000906"/>
          </a:xfrm>
        </p:spPr>
      </p:pic>
    </p:spTree>
    <p:extLst>
      <p:ext uri="{BB962C8B-B14F-4D97-AF65-F5344CB8AC3E}">
        <p14:creationId xmlns:p14="http://schemas.microsoft.com/office/powerpoint/2010/main" val="3733148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6D81D-1715-4BE2-B12B-8B84361556A5}"/>
              </a:ext>
            </a:extLst>
          </p:cNvPr>
          <p:cNvSpPr>
            <a:spLocks noGrp="1"/>
          </p:cNvSpPr>
          <p:nvPr>
            <p:ph type="title"/>
          </p:nvPr>
        </p:nvSpPr>
        <p:spPr>
          <a:xfrm>
            <a:off x="497378" y="273382"/>
            <a:ext cx="8712968" cy="843585"/>
          </a:xfrm>
        </p:spPr>
        <p:txBody>
          <a:bodyPr/>
          <a:lstStyle/>
          <a:p>
            <a:r>
              <a:rPr lang="en-US" sz="2800" dirty="0">
                <a:solidFill>
                  <a:schemeClr val="tx2"/>
                </a:solidFill>
              </a:rPr>
              <a:t>Average national </a:t>
            </a:r>
            <a:r>
              <a:rPr lang="en-US" sz="2800" dirty="0" err="1">
                <a:solidFill>
                  <a:schemeClr val="tx2"/>
                </a:solidFill>
              </a:rPr>
              <a:t>gWR</a:t>
            </a:r>
            <a:endParaRPr lang="en-US" sz="2800" dirty="0">
              <a:solidFill>
                <a:schemeClr val="tx2"/>
              </a:solidFill>
            </a:endParaRPr>
          </a:p>
        </p:txBody>
      </p:sp>
      <p:sp>
        <p:nvSpPr>
          <p:cNvPr id="6" name="Slide Number Placeholder 5">
            <a:extLst>
              <a:ext uri="{FF2B5EF4-FFF2-40B4-BE49-F238E27FC236}">
                <a16:creationId xmlns:a16="http://schemas.microsoft.com/office/drawing/2014/main" id="{1E109B9B-0038-411B-80C1-25BE92B64200}"/>
              </a:ext>
            </a:extLst>
          </p:cNvPr>
          <p:cNvSpPr>
            <a:spLocks noGrp="1"/>
          </p:cNvSpPr>
          <p:nvPr>
            <p:ph type="sldNum" sz="quarter" idx="16"/>
          </p:nvPr>
        </p:nvSpPr>
        <p:spPr/>
        <p:txBody>
          <a:bodyPr/>
          <a:lstStyle/>
          <a:p>
            <a:r>
              <a:rPr lang="en-US"/>
              <a:t>Page </a:t>
            </a:r>
            <a:fld id="{A52F4D17-1AD6-42D9-B93A-EB002C62F438}" type="slidenum">
              <a:rPr lang="en-US" smtClean="0"/>
              <a:pPr/>
              <a:t>25</a:t>
            </a:fld>
            <a:endParaRPr lang="en-US" noProof="0" dirty="0"/>
          </a:p>
        </p:txBody>
      </p:sp>
      <p:sp>
        <p:nvSpPr>
          <p:cNvPr id="11" name="TextBox 10">
            <a:extLst>
              <a:ext uri="{FF2B5EF4-FFF2-40B4-BE49-F238E27FC236}">
                <a16:creationId xmlns:a16="http://schemas.microsoft.com/office/drawing/2014/main" id="{B0F5B37B-78FB-4D87-82B2-E295C78BB0DF}"/>
              </a:ext>
            </a:extLst>
          </p:cNvPr>
          <p:cNvSpPr txBox="1"/>
          <p:nvPr/>
        </p:nvSpPr>
        <p:spPr>
          <a:xfrm>
            <a:off x="497378" y="1771410"/>
            <a:ext cx="3726414" cy="3250121"/>
          </a:xfrm>
          <a:prstGeom prst="rect">
            <a:avLst/>
          </a:prstGeom>
          <a:noFill/>
        </p:spPr>
        <p:txBody>
          <a:bodyPr wrap="square" rtlCol="0">
            <a:spAutoFit/>
          </a:bodyPr>
          <a:lstStyle/>
          <a:p>
            <a:pPr marL="257175" indent="-257175">
              <a:lnSpc>
                <a:spcPct val="95000"/>
              </a:lnSpc>
              <a:buFont typeface="Arial" panose="020B0604020202020204" pitchFamily="34" charset="0"/>
              <a:buChar char="•"/>
            </a:pPr>
            <a:r>
              <a:rPr lang="en-US" dirty="0"/>
              <a:t>Highest GWR estimates are found in the tropics around the Equator.</a:t>
            </a:r>
          </a:p>
          <a:p>
            <a:pPr marL="257175" indent="-257175">
              <a:lnSpc>
                <a:spcPct val="95000"/>
              </a:lnSpc>
              <a:buFont typeface="Arial" panose="020B0604020202020204" pitchFamily="34" charset="0"/>
              <a:buChar char="•"/>
            </a:pPr>
            <a:endParaRPr lang="en-US" dirty="0"/>
          </a:p>
          <a:p>
            <a:pPr marL="257175" indent="-257175">
              <a:lnSpc>
                <a:spcPct val="95000"/>
              </a:lnSpc>
              <a:buFont typeface="Arial" panose="020B0604020202020204" pitchFamily="34" charset="0"/>
              <a:buChar char="•"/>
            </a:pPr>
            <a:r>
              <a:rPr lang="en-US" dirty="0"/>
              <a:t>Comparing three models, REMO 2015 has clearly lower GWR estimates in Cameroun and Chad than other models, while CCLM5 and REGCM4 have higher GWR values especially in Sudan and Ethiopia. </a:t>
            </a:r>
          </a:p>
        </p:txBody>
      </p:sp>
      <p:pic>
        <p:nvPicPr>
          <p:cNvPr id="8" name="Content Placeholder 5">
            <a:extLst>
              <a:ext uri="{FF2B5EF4-FFF2-40B4-BE49-F238E27FC236}">
                <a16:creationId xmlns:a16="http://schemas.microsoft.com/office/drawing/2014/main" id="{1EEA2691-FA7E-4BDC-84CC-DB442F7A862B}"/>
              </a:ext>
            </a:extLst>
          </p:cNvPr>
          <p:cNvPicPr>
            <a:picLocks noGrp="1" noChangeAspect="1"/>
          </p:cNvPicPr>
          <p:nvPr>
            <p:ph idx="1"/>
          </p:nvPr>
        </p:nvPicPr>
        <p:blipFill rotWithShape="1">
          <a:blip r:embed="rId2" cstate="hqprint">
            <a:extLst>
              <a:ext uri="{28A0092B-C50C-407E-A947-70E740481C1C}">
                <a14:useLocalDpi xmlns:a14="http://schemas.microsoft.com/office/drawing/2010/main" val="0"/>
              </a:ext>
            </a:extLst>
          </a:blip>
          <a:srcRect l="7318" t="10979" r="10343" b="9427"/>
          <a:stretch/>
        </p:blipFill>
        <p:spPr>
          <a:xfrm>
            <a:off x="4487880" y="1771410"/>
            <a:ext cx="7517724" cy="4844755"/>
          </a:xfrm>
        </p:spPr>
      </p:pic>
    </p:spTree>
    <p:extLst>
      <p:ext uri="{BB962C8B-B14F-4D97-AF65-F5344CB8AC3E}">
        <p14:creationId xmlns:p14="http://schemas.microsoft.com/office/powerpoint/2010/main" val="3133233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8D406-2D15-18C9-5400-CBAD6F5EE5E1}"/>
            </a:ext>
          </a:extLst>
        </p:cNvPr>
        <p:cNvGrpSpPr/>
        <p:nvPr/>
      </p:nvGrpSpPr>
      <p:grpSpPr>
        <a:xfrm>
          <a:off x="0" y="0"/>
          <a:ext cx="0" cy="0"/>
          <a:chOff x="0" y="0"/>
          <a:chExt cx="0" cy="0"/>
        </a:xfrm>
      </p:grpSpPr>
      <p:sp>
        <p:nvSpPr>
          <p:cNvPr id="29698" name="Title 3">
            <a:extLst>
              <a:ext uri="{FF2B5EF4-FFF2-40B4-BE49-F238E27FC236}">
                <a16:creationId xmlns:a16="http://schemas.microsoft.com/office/drawing/2014/main" id="{5079EDEC-9ED9-EF9F-3131-762178CA7BF7}"/>
              </a:ext>
            </a:extLst>
          </p:cNvPr>
          <p:cNvSpPr>
            <a:spLocks noGrp="1"/>
          </p:cNvSpPr>
          <p:nvPr>
            <p:ph type="title"/>
          </p:nvPr>
        </p:nvSpPr>
        <p:spPr>
          <a:noFill/>
        </p:spPr>
        <p:txBody>
          <a:bodyPr>
            <a:normAutofit/>
          </a:bodyPr>
          <a:lstStyle/>
          <a:p>
            <a:r>
              <a:rPr lang="en-US" altLang="zh-CN" sz="2800" spc="0" dirty="0">
                <a:solidFill>
                  <a:schemeClr val="tx2"/>
                </a:solidFill>
              </a:rPr>
              <a:t>TRENDS HWU/GWR RATIOS</a:t>
            </a:r>
            <a:endParaRPr lang="de-CH" sz="2800" spc="0" dirty="0">
              <a:solidFill>
                <a:schemeClr val="tx2"/>
              </a:solidFill>
            </a:endParaRPr>
          </a:p>
        </p:txBody>
      </p:sp>
      <p:sp>
        <p:nvSpPr>
          <p:cNvPr id="5" name="Content Placeholder 4">
            <a:extLst>
              <a:ext uri="{FF2B5EF4-FFF2-40B4-BE49-F238E27FC236}">
                <a16:creationId xmlns:a16="http://schemas.microsoft.com/office/drawing/2014/main" id="{9E41E1E7-34D7-DBC6-EE9D-76F829ADACD6}"/>
              </a:ext>
            </a:extLst>
          </p:cNvPr>
          <p:cNvSpPr>
            <a:spLocks noGrp="1"/>
          </p:cNvSpPr>
          <p:nvPr>
            <p:ph idx="1"/>
          </p:nvPr>
        </p:nvSpPr>
        <p:spPr>
          <a:xfrm>
            <a:off x="371475" y="1772816"/>
            <a:ext cx="3070636" cy="4458146"/>
          </a:xfrm>
        </p:spPr>
        <p:txBody>
          <a:bodyPr rtlCol="0">
            <a:normAutofit lnSpcReduction="10000"/>
          </a:bodyPr>
          <a:lstStyle/>
          <a:p>
            <a:pPr algn="just">
              <a:spcBef>
                <a:spcPct val="0"/>
              </a:spcBef>
              <a:defRPr/>
            </a:pPr>
            <a:r>
              <a:rPr lang="de-CH" sz="2000" dirty="0" err="1"/>
              <a:t>Projected</a:t>
            </a:r>
            <a:r>
              <a:rPr lang="de-CH" sz="2000" dirty="0"/>
              <a:t> </a:t>
            </a:r>
            <a:r>
              <a:rPr lang="de-CH" sz="2000" dirty="0" err="1"/>
              <a:t>changes</a:t>
            </a:r>
            <a:r>
              <a:rPr lang="de-CH" sz="2000" dirty="0"/>
              <a:t> </a:t>
            </a:r>
            <a:r>
              <a:rPr lang="de-CH" sz="2000" dirty="0" err="1"/>
              <a:t>of</a:t>
            </a:r>
            <a:r>
              <a:rPr lang="de-CH" sz="2000" dirty="0"/>
              <a:t> HWU/GWR </a:t>
            </a:r>
            <a:r>
              <a:rPr lang="de-CH" sz="2000" dirty="0" err="1"/>
              <a:t>according</a:t>
            </a:r>
            <a:r>
              <a:rPr lang="de-CH" sz="2000" dirty="0"/>
              <a:t> RCP2.6 and RCP8.5 </a:t>
            </a:r>
            <a:r>
              <a:rPr lang="de-CH" sz="2000" dirty="0" err="1"/>
              <a:t>scenarios</a:t>
            </a:r>
            <a:r>
              <a:rPr lang="de-CH" sz="2000" dirty="0"/>
              <a:t>.</a:t>
            </a:r>
          </a:p>
          <a:p>
            <a:pPr algn="just">
              <a:spcBef>
                <a:spcPct val="0"/>
              </a:spcBef>
              <a:defRPr/>
            </a:pPr>
            <a:endParaRPr lang="de-CH" sz="2000" dirty="0"/>
          </a:p>
          <a:p>
            <a:pPr algn="just">
              <a:spcBef>
                <a:spcPct val="0"/>
              </a:spcBef>
              <a:defRPr/>
            </a:pPr>
            <a:r>
              <a:rPr lang="de-CH" sz="2000" dirty="0" err="1"/>
              <a:t>Everywhere</a:t>
            </a:r>
            <a:r>
              <a:rPr lang="de-CH" sz="2000" dirty="0"/>
              <a:t> </a:t>
            </a:r>
            <a:r>
              <a:rPr lang="de-CH" sz="2000" dirty="0" err="1"/>
              <a:t>increasing</a:t>
            </a:r>
            <a:r>
              <a:rPr lang="de-CH" sz="2000" dirty="0"/>
              <a:t> </a:t>
            </a:r>
            <a:r>
              <a:rPr lang="de-CH" sz="2000" dirty="0" err="1"/>
              <a:t>pressure</a:t>
            </a:r>
            <a:r>
              <a:rPr lang="de-CH" sz="2000" dirty="0"/>
              <a:t> on GW </a:t>
            </a:r>
            <a:r>
              <a:rPr lang="de-CH" sz="2000" dirty="0" err="1"/>
              <a:t>resources</a:t>
            </a:r>
            <a:r>
              <a:rPr lang="de-CH" sz="2000" dirty="0"/>
              <a:t>.</a:t>
            </a:r>
          </a:p>
          <a:p>
            <a:pPr algn="just">
              <a:spcBef>
                <a:spcPct val="0"/>
              </a:spcBef>
              <a:defRPr/>
            </a:pPr>
            <a:endParaRPr lang="de-CH" sz="2000" dirty="0"/>
          </a:p>
          <a:p>
            <a:pPr algn="just">
              <a:spcBef>
                <a:spcPct val="0"/>
              </a:spcBef>
              <a:defRPr/>
            </a:pPr>
            <a:r>
              <a:rPr lang="de-CH" sz="2000" dirty="0" err="1"/>
              <a:t>For</a:t>
            </a:r>
            <a:r>
              <a:rPr lang="de-CH" sz="2000" dirty="0"/>
              <a:t> RCP2.6 </a:t>
            </a:r>
            <a:r>
              <a:rPr lang="de-CH" sz="2000" dirty="0" err="1"/>
              <a:t>related</a:t>
            </a:r>
            <a:r>
              <a:rPr lang="de-CH" sz="2000" dirty="0"/>
              <a:t> </a:t>
            </a:r>
            <a:r>
              <a:rPr lang="de-CH" sz="2000" dirty="0" err="1"/>
              <a:t>to</a:t>
            </a:r>
            <a:r>
              <a:rPr lang="de-CH" sz="2000" dirty="0"/>
              <a:t> </a:t>
            </a:r>
            <a:r>
              <a:rPr lang="de-CH" sz="2000" dirty="0" err="1"/>
              <a:t>increasing</a:t>
            </a:r>
            <a:r>
              <a:rPr lang="de-CH" sz="2000" dirty="0"/>
              <a:t> HWU, </a:t>
            </a:r>
            <a:r>
              <a:rPr lang="de-CH" sz="2000" dirty="0" err="1"/>
              <a:t>for</a:t>
            </a:r>
            <a:r>
              <a:rPr lang="de-CH" sz="2000" dirty="0"/>
              <a:t> RCP8.5 also </a:t>
            </a:r>
            <a:r>
              <a:rPr lang="de-CH" sz="2000" dirty="0" err="1"/>
              <a:t>related</a:t>
            </a:r>
            <a:r>
              <a:rPr lang="de-CH" sz="2000" dirty="0"/>
              <a:t> </a:t>
            </a:r>
            <a:r>
              <a:rPr lang="de-CH" sz="2000" dirty="0" err="1"/>
              <a:t>to</a:t>
            </a:r>
            <a:r>
              <a:rPr lang="de-CH" sz="2000" dirty="0"/>
              <a:t> </a:t>
            </a:r>
            <a:r>
              <a:rPr lang="de-CH" sz="2000" dirty="0" err="1"/>
              <a:t>reduced</a:t>
            </a:r>
            <a:r>
              <a:rPr lang="de-CH" sz="2000" dirty="0"/>
              <a:t> GWR.</a:t>
            </a:r>
          </a:p>
        </p:txBody>
      </p:sp>
      <p:pic>
        <p:nvPicPr>
          <p:cNvPr id="3" name="Grafik 2">
            <a:extLst>
              <a:ext uri="{FF2B5EF4-FFF2-40B4-BE49-F238E27FC236}">
                <a16:creationId xmlns:a16="http://schemas.microsoft.com/office/drawing/2014/main" id="{8757FE6B-0374-F1F0-7D50-00559D793E23}"/>
              </a:ext>
            </a:extLst>
          </p:cNvPr>
          <p:cNvPicPr>
            <a:picLocks noChangeAspect="1"/>
          </p:cNvPicPr>
          <p:nvPr/>
        </p:nvPicPr>
        <p:blipFill>
          <a:blip r:embed="rId3"/>
          <a:stretch>
            <a:fillRect/>
          </a:stretch>
        </p:blipFill>
        <p:spPr>
          <a:xfrm>
            <a:off x="3442111" y="1988840"/>
            <a:ext cx="8631239" cy="4770630"/>
          </a:xfrm>
          <a:prstGeom prst="rect">
            <a:avLst/>
          </a:prstGeom>
        </p:spPr>
      </p:pic>
    </p:spTree>
    <p:extLst>
      <p:ext uri="{BB962C8B-B14F-4D97-AF65-F5344CB8AC3E}">
        <p14:creationId xmlns:p14="http://schemas.microsoft.com/office/powerpoint/2010/main" val="3107210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09839-DC8C-13E8-FD7B-D47881C9AD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09FC78-7D80-4981-9B22-6749BF787ED0}"/>
              </a:ext>
            </a:extLst>
          </p:cNvPr>
          <p:cNvSpPr>
            <a:spLocks noGrp="1"/>
          </p:cNvSpPr>
          <p:nvPr>
            <p:ph type="title"/>
          </p:nvPr>
        </p:nvSpPr>
        <p:spPr>
          <a:xfrm>
            <a:off x="623392" y="332656"/>
            <a:ext cx="11449051" cy="1124780"/>
          </a:xfrm>
        </p:spPr>
        <p:txBody>
          <a:bodyPr/>
          <a:lstStyle/>
          <a:p>
            <a:r>
              <a:rPr lang="en-US" sz="2800" dirty="0" err="1">
                <a:solidFill>
                  <a:schemeClr val="tx2"/>
                </a:solidFill>
              </a:rPr>
              <a:t>conclusionS</a:t>
            </a:r>
            <a:endParaRPr lang="en-US" sz="2800" dirty="0">
              <a:solidFill>
                <a:schemeClr val="tx2"/>
              </a:solidFill>
            </a:endParaRPr>
          </a:p>
        </p:txBody>
      </p:sp>
      <p:sp>
        <p:nvSpPr>
          <p:cNvPr id="3" name="Content Placeholder 2">
            <a:extLst>
              <a:ext uri="{FF2B5EF4-FFF2-40B4-BE49-F238E27FC236}">
                <a16:creationId xmlns:a16="http://schemas.microsoft.com/office/drawing/2014/main" id="{39E4BAC7-B8EC-3E58-878C-4A0F7BD91D31}"/>
              </a:ext>
            </a:extLst>
          </p:cNvPr>
          <p:cNvSpPr>
            <a:spLocks noGrp="1"/>
          </p:cNvSpPr>
          <p:nvPr>
            <p:ph idx="1"/>
          </p:nvPr>
        </p:nvSpPr>
        <p:spPr>
          <a:xfrm>
            <a:off x="623832" y="1268760"/>
            <a:ext cx="11376824" cy="3160691"/>
          </a:xfrm>
        </p:spPr>
        <p:txBody>
          <a:bodyPr/>
          <a:lstStyle/>
          <a:p>
            <a:pPr marL="214313" indent="-214313" algn="just">
              <a:spcBef>
                <a:spcPct val="0"/>
              </a:spcBef>
              <a:buFont typeface="Arial" panose="020B0604020202020204" pitchFamily="34" charset="0"/>
              <a:buChar char="•"/>
              <a:defRPr/>
            </a:pPr>
            <a:r>
              <a:rPr lang="en-US" sz="2000" dirty="0"/>
              <a:t>Long-term average groundwater recharge Africa estimated by CLM5. Especially for RCP8.5 clear decrease of GWR. </a:t>
            </a:r>
            <a:endParaRPr lang="en-GB" altLang="en-US" sz="2000" dirty="0">
              <a:cs typeface="Calibri" panose="020F0502020204030204" pitchFamily="34" charset="0"/>
            </a:endParaRPr>
          </a:p>
          <a:p>
            <a:pPr marL="214313" indent="-214313">
              <a:buFont typeface="Arial" panose="020B0604020202020204" pitchFamily="34" charset="0"/>
              <a:buChar char="•"/>
            </a:pPr>
            <a:endParaRPr lang="en-US" sz="2000" dirty="0"/>
          </a:p>
          <a:p>
            <a:pPr marL="214313" indent="-214313">
              <a:buFont typeface="Arial" panose="020B0604020202020204" pitchFamily="34" charset="0"/>
              <a:buChar char="•"/>
            </a:pPr>
            <a:r>
              <a:rPr lang="en-US" sz="2000" dirty="0"/>
              <a:t>Groundwater sustainable yield from assumptions on environmental flow and human water use (HWU) data → amount of water available for further activities like green hydrogen production.</a:t>
            </a:r>
          </a:p>
          <a:p>
            <a:pPr marL="214313" indent="-214313">
              <a:buFont typeface="Arial" panose="020B0604020202020204" pitchFamily="34" charset="0"/>
              <a:buChar char="•"/>
            </a:pPr>
            <a:endParaRPr lang="en-US" sz="2000" dirty="0"/>
          </a:p>
          <a:p>
            <a:pPr marL="214313" indent="-214313">
              <a:buFont typeface="Arial" panose="020B0604020202020204" pitchFamily="34" charset="0"/>
              <a:buChar char="•"/>
            </a:pPr>
            <a:r>
              <a:rPr lang="en-US" sz="2000" dirty="0"/>
              <a:t>Groundwater sustainable yield projected to decrease more than GWR, related to increased HWU.</a:t>
            </a:r>
          </a:p>
          <a:p>
            <a:pPr marL="214313" indent="-214313">
              <a:buFont typeface="Arial" panose="020B0604020202020204" pitchFamily="34" charset="0"/>
              <a:buChar char="•"/>
            </a:pPr>
            <a:endParaRPr lang="en-US" sz="2000" dirty="0"/>
          </a:p>
          <a:p>
            <a:pPr marL="214313" indent="-214313">
              <a:buFont typeface="Arial" panose="020B0604020202020204" pitchFamily="34" charset="0"/>
              <a:buChar char="•"/>
            </a:pPr>
            <a:r>
              <a:rPr lang="en-US" sz="2000" dirty="0"/>
              <a:t>Limitation of the approach is related to uncertainty on climate, vegetation, soil and human water use data, as well as modelling assumptions. The assessment could be improved with help of detailed aquifer data.</a:t>
            </a:r>
          </a:p>
        </p:txBody>
      </p:sp>
      <p:sp>
        <p:nvSpPr>
          <p:cNvPr id="6" name="Slide Number Placeholder 5">
            <a:extLst>
              <a:ext uri="{FF2B5EF4-FFF2-40B4-BE49-F238E27FC236}">
                <a16:creationId xmlns:a16="http://schemas.microsoft.com/office/drawing/2014/main" id="{03FC735E-74C0-9285-5A1A-543F2B9F31C1}"/>
              </a:ext>
            </a:extLst>
          </p:cNvPr>
          <p:cNvSpPr>
            <a:spLocks noGrp="1"/>
          </p:cNvSpPr>
          <p:nvPr>
            <p:ph type="sldNum" sz="quarter" idx="16"/>
          </p:nvPr>
        </p:nvSpPr>
        <p:spPr/>
        <p:txBody>
          <a:bodyPr/>
          <a:lstStyle/>
          <a:p>
            <a:r>
              <a:rPr lang="en-US"/>
              <a:t>Page </a:t>
            </a:r>
            <a:fld id="{A52F4D17-1AD6-42D9-B93A-EB002C62F438}" type="slidenum">
              <a:rPr lang="en-US" smtClean="0"/>
              <a:pPr/>
              <a:t>27</a:t>
            </a:fld>
            <a:endParaRPr lang="en-US" noProof="0" dirty="0"/>
          </a:p>
        </p:txBody>
      </p:sp>
    </p:spTree>
    <p:extLst>
      <p:ext uri="{BB962C8B-B14F-4D97-AF65-F5344CB8AC3E}">
        <p14:creationId xmlns:p14="http://schemas.microsoft.com/office/powerpoint/2010/main" val="1470974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0365AC-9514-8694-7F1B-3C3FAEB60146}"/>
              </a:ext>
            </a:extLst>
          </p:cNvPr>
          <p:cNvSpPr>
            <a:spLocks noGrp="1"/>
          </p:cNvSpPr>
          <p:nvPr>
            <p:ph type="title"/>
          </p:nvPr>
        </p:nvSpPr>
        <p:spPr>
          <a:xfrm>
            <a:off x="371475" y="2866610"/>
            <a:ext cx="11449050" cy="1124780"/>
          </a:xfrm>
        </p:spPr>
        <p:txBody>
          <a:bodyPr/>
          <a:lstStyle/>
          <a:p>
            <a:pPr algn="ctr"/>
            <a:r>
              <a:rPr lang="en-GB"/>
              <a:t>Thank you</a:t>
            </a:r>
          </a:p>
        </p:txBody>
      </p:sp>
      <p:sp>
        <p:nvSpPr>
          <p:cNvPr id="4" name="Datumsplatzhalter 3">
            <a:extLst>
              <a:ext uri="{FF2B5EF4-FFF2-40B4-BE49-F238E27FC236}">
                <a16:creationId xmlns:a16="http://schemas.microsoft.com/office/drawing/2014/main" id="{11796F2B-3094-38C3-D944-03FF67422BC1}"/>
              </a:ext>
            </a:extLst>
          </p:cNvPr>
          <p:cNvSpPr>
            <a:spLocks noGrp="1"/>
          </p:cNvSpPr>
          <p:nvPr>
            <p:ph type="dt" sz="half" idx="13"/>
          </p:nvPr>
        </p:nvSpPr>
        <p:spPr/>
        <p:txBody>
          <a:bodyPr/>
          <a:lstStyle/>
          <a:p>
            <a:r>
              <a:rPr lang="en-US" noProof="0"/>
              <a:t>00 Month 2018</a:t>
            </a:r>
          </a:p>
        </p:txBody>
      </p:sp>
      <p:sp>
        <p:nvSpPr>
          <p:cNvPr id="6" name="Foliennummernplatzhalter 5">
            <a:extLst>
              <a:ext uri="{FF2B5EF4-FFF2-40B4-BE49-F238E27FC236}">
                <a16:creationId xmlns:a16="http://schemas.microsoft.com/office/drawing/2014/main" id="{8DC6C19C-617B-3067-7FBE-78E76C6A00F1}"/>
              </a:ext>
            </a:extLst>
          </p:cNvPr>
          <p:cNvSpPr>
            <a:spLocks noGrp="1"/>
          </p:cNvSpPr>
          <p:nvPr>
            <p:ph type="sldNum" sz="quarter" idx="16"/>
          </p:nvPr>
        </p:nvSpPr>
        <p:spPr/>
        <p:txBody>
          <a:bodyPr/>
          <a:lstStyle/>
          <a:p>
            <a:r>
              <a:rPr lang="en-US"/>
              <a:t>Page </a:t>
            </a:r>
            <a:fld id="{A52F4D17-1AD6-42D9-B93A-EB002C62F438}" type="slidenum">
              <a:rPr lang="en-US" smtClean="0"/>
              <a:pPr/>
              <a:t>28</a:t>
            </a:fld>
            <a:endParaRPr lang="en-US" noProof="0" dirty="0"/>
          </a:p>
        </p:txBody>
      </p:sp>
    </p:spTree>
    <p:extLst>
      <p:ext uri="{BB962C8B-B14F-4D97-AF65-F5344CB8AC3E}">
        <p14:creationId xmlns:p14="http://schemas.microsoft.com/office/powerpoint/2010/main" val="4065783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High </a:t>
            </a:r>
            <a:r>
              <a:rPr lang="de-DE" sz="2800" dirty="0" err="1"/>
              <a:t>performance</a:t>
            </a:r>
            <a:r>
              <a:rPr lang="de-DE" sz="2800" dirty="0"/>
              <a:t> </a:t>
            </a:r>
            <a:r>
              <a:rPr lang="de-DE" sz="2800" dirty="0" err="1"/>
              <a:t>computing</a:t>
            </a:r>
            <a:r>
              <a:rPr lang="de-DE" sz="2800" dirty="0"/>
              <a:t> </a:t>
            </a:r>
            <a:r>
              <a:rPr lang="de-DE" sz="2800" dirty="0" err="1"/>
              <a:t>terrestrial</a:t>
            </a:r>
            <a:r>
              <a:rPr lang="de-DE" sz="2800" dirty="0"/>
              <a:t> </a:t>
            </a:r>
            <a:r>
              <a:rPr lang="de-DE" sz="2800" dirty="0" err="1"/>
              <a:t>systems</a:t>
            </a:r>
            <a:endParaRPr lang="de-DE" sz="2800" dirty="0"/>
          </a:p>
        </p:txBody>
      </p:sp>
      <p:sp>
        <p:nvSpPr>
          <p:cNvPr id="5" name="Textplatzhalter 4"/>
          <p:cNvSpPr>
            <a:spLocks noGrp="1"/>
          </p:cNvSpPr>
          <p:nvPr>
            <p:ph type="body" sz="quarter" idx="15"/>
          </p:nvPr>
        </p:nvSpPr>
        <p:spPr/>
        <p:txBody>
          <a:bodyPr/>
          <a:lstStyle/>
          <a:p>
            <a:r>
              <a:rPr lang="de-DE" dirty="0" err="1"/>
              <a:t>With</a:t>
            </a:r>
            <a:r>
              <a:rPr lang="de-DE" dirty="0"/>
              <a:t> Simulation </a:t>
            </a:r>
            <a:r>
              <a:rPr lang="de-DE" dirty="0" err="1"/>
              <a:t>and</a:t>
            </a:r>
            <a:r>
              <a:rPr lang="de-DE" dirty="0"/>
              <a:t> Data Lab </a:t>
            </a:r>
            <a:r>
              <a:rPr lang="de-DE" dirty="0" err="1"/>
              <a:t>Terrestrial</a:t>
            </a:r>
            <a:r>
              <a:rPr lang="de-DE" dirty="0"/>
              <a:t> Systems (SDLTS)</a:t>
            </a:r>
          </a:p>
        </p:txBody>
      </p:sp>
      <p:pic>
        <p:nvPicPr>
          <p:cNvPr id="4" name="Grafik 3"/>
          <p:cNvPicPr>
            <a:picLocks noChangeAspect="1"/>
          </p:cNvPicPr>
          <p:nvPr/>
        </p:nvPicPr>
        <p:blipFill>
          <a:blip r:embed="rId3"/>
          <a:stretch>
            <a:fillRect/>
          </a:stretch>
        </p:blipFill>
        <p:spPr>
          <a:xfrm>
            <a:off x="4655840" y="1333212"/>
            <a:ext cx="7374959" cy="5508803"/>
          </a:xfrm>
          <a:prstGeom prst="rect">
            <a:avLst/>
          </a:prstGeom>
        </p:spPr>
      </p:pic>
      <p:sp>
        <p:nvSpPr>
          <p:cNvPr id="44" name="Inhaltsplatzhalter 2"/>
          <p:cNvSpPr>
            <a:spLocks noGrp="1"/>
          </p:cNvSpPr>
          <p:nvPr>
            <p:ph idx="1"/>
          </p:nvPr>
        </p:nvSpPr>
        <p:spPr>
          <a:xfrm>
            <a:off x="371475" y="1563143"/>
            <a:ext cx="4068341" cy="4314129"/>
          </a:xfrm>
        </p:spPr>
        <p:txBody>
          <a:bodyPr/>
          <a:lstStyle/>
          <a:p>
            <a:r>
              <a:rPr lang="de-DE" sz="1800" dirty="0"/>
              <a:t>Competence </a:t>
            </a:r>
            <a:r>
              <a:rPr lang="de-DE" sz="1800" dirty="0" err="1"/>
              <a:t>centre</a:t>
            </a:r>
            <a:r>
              <a:rPr lang="de-DE" sz="1800" dirty="0"/>
              <a:t> </a:t>
            </a:r>
            <a:r>
              <a:rPr lang="de-DE" sz="1800" dirty="0" err="1"/>
              <a:t>of</a:t>
            </a:r>
            <a:r>
              <a:rPr lang="de-DE" sz="1800" dirty="0"/>
              <a:t> ABC/J (Aachen, Cologne, Bonn, </a:t>
            </a:r>
            <a:r>
              <a:rPr lang="de-DE" sz="1800" dirty="0" err="1"/>
              <a:t>Julich</a:t>
            </a:r>
            <a:r>
              <a:rPr lang="de-DE" sz="1800" dirty="0"/>
              <a:t>)</a:t>
            </a:r>
          </a:p>
          <a:p>
            <a:endParaRPr lang="de-DE" sz="1800" dirty="0"/>
          </a:p>
          <a:p>
            <a:r>
              <a:rPr lang="de-DE" sz="1800" dirty="0" err="1"/>
              <a:t>Strengthening</a:t>
            </a:r>
            <a:r>
              <a:rPr lang="de-DE" sz="1800" dirty="0"/>
              <a:t> </a:t>
            </a:r>
            <a:r>
              <a:rPr lang="de-DE" sz="1800" dirty="0" err="1"/>
              <a:t>of</a:t>
            </a:r>
            <a:r>
              <a:rPr lang="de-DE" sz="1800" dirty="0"/>
              <a:t> HPC in all </a:t>
            </a:r>
            <a:r>
              <a:rPr lang="de-DE" sz="1800" dirty="0" err="1"/>
              <a:t>aspects</a:t>
            </a:r>
            <a:r>
              <a:rPr lang="de-DE" sz="1800" dirty="0"/>
              <a:t> </a:t>
            </a:r>
            <a:r>
              <a:rPr lang="de-DE" sz="1800" dirty="0" err="1"/>
              <a:t>of</a:t>
            </a:r>
            <a:r>
              <a:rPr lang="de-DE" sz="1800" dirty="0"/>
              <a:t> </a:t>
            </a:r>
            <a:r>
              <a:rPr lang="de-DE" sz="1800" dirty="0" err="1"/>
              <a:t>terrestrial</a:t>
            </a:r>
            <a:r>
              <a:rPr lang="de-DE" sz="1800" dirty="0"/>
              <a:t> </a:t>
            </a:r>
            <a:r>
              <a:rPr lang="de-DE" sz="1800" dirty="0" err="1"/>
              <a:t>systems</a:t>
            </a:r>
            <a:r>
              <a:rPr lang="de-DE" sz="1800" dirty="0"/>
              <a:t> </a:t>
            </a:r>
            <a:r>
              <a:rPr lang="de-DE" sz="1800" dirty="0" err="1"/>
              <a:t>research</a:t>
            </a:r>
            <a:endParaRPr lang="de-DE" sz="1800" dirty="0"/>
          </a:p>
          <a:p>
            <a:endParaRPr lang="de-DE" sz="1800" dirty="0"/>
          </a:p>
          <a:p>
            <a:r>
              <a:rPr lang="de-DE" sz="1800" dirty="0"/>
              <a:t>Research </a:t>
            </a:r>
            <a:r>
              <a:rPr lang="de-DE" sz="1800" dirty="0" err="1"/>
              <a:t>and</a:t>
            </a:r>
            <a:r>
              <a:rPr lang="de-DE" sz="1800" dirty="0"/>
              <a:t> </a:t>
            </a:r>
            <a:r>
              <a:rPr lang="de-DE" sz="1800" dirty="0" err="1"/>
              <a:t>eduction</a:t>
            </a:r>
            <a:endParaRPr lang="de-DE" sz="1800" dirty="0"/>
          </a:p>
          <a:p>
            <a:endParaRPr lang="de-DE" sz="1800" dirty="0"/>
          </a:p>
          <a:p>
            <a:r>
              <a:rPr lang="de-DE" sz="1800" dirty="0"/>
              <a:t>Simulation </a:t>
            </a:r>
            <a:r>
              <a:rPr lang="de-DE" sz="1800" dirty="0" err="1"/>
              <a:t>and</a:t>
            </a:r>
            <a:r>
              <a:rPr lang="de-DE" sz="1800" dirty="0"/>
              <a:t> Data Laboratory </a:t>
            </a:r>
            <a:r>
              <a:rPr lang="de-DE" sz="1800" dirty="0" err="1"/>
              <a:t>Terrestrial</a:t>
            </a:r>
            <a:r>
              <a:rPr lang="de-DE" sz="1800" dirty="0"/>
              <a:t> Systems (SDLTS) </a:t>
            </a:r>
            <a:r>
              <a:rPr lang="de-DE" sz="1800" dirty="0" err="1"/>
              <a:t>bridge</a:t>
            </a:r>
            <a:r>
              <a:rPr lang="de-DE" sz="1800" dirty="0"/>
              <a:t> </a:t>
            </a:r>
            <a:r>
              <a:rPr lang="de-DE" sz="1800" dirty="0" err="1"/>
              <a:t>between</a:t>
            </a:r>
            <a:r>
              <a:rPr lang="de-DE" sz="1800" dirty="0"/>
              <a:t> </a:t>
            </a:r>
            <a:r>
              <a:rPr lang="de-DE" sz="1800" dirty="0" err="1"/>
              <a:t>terrestrial</a:t>
            </a:r>
            <a:r>
              <a:rPr lang="de-DE" sz="1800" dirty="0"/>
              <a:t> </a:t>
            </a:r>
            <a:r>
              <a:rPr lang="de-DE" sz="1800" dirty="0" err="1"/>
              <a:t>systems</a:t>
            </a:r>
            <a:r>
              <a:rPr lang="de-DE" sz="1800" dirty="0"/>
              <a:t> </a:t>
            </a:r>
            <a:r>
              <a:rPr lang="de-DE" sz="1800" dirty="0" err="1"/>
              <a:t>research</a:t>
            </a:r>
            <a:r>
              <a:rPr lang="de-DE" sz="1800" dirty="0"/>
              <a:t> </a:t>
            </a:r>
            <a:r>
              <a:rPr lang="de-DE" sz="1800" dirty="0" err="1"/>
              <a:t>and</a:t>
            </a:r>
            <a:r>
              <a:rPr lang="de-DE" sz="1800" dirty="0"/>
              <a:t> HPC </a:t>
            </a:r>
            <a:r>
              <a:rPr lang="de-DE" sz="1800" dirty="0" err="1"/>
              <a:t>expertise</a:t>
            </a:r>
            <a:endParaRPr lang="de-DE" sz="1800" dirty="0"/>
          </a:p>
          <a:p>
            <a:r>
              <a:rPr lang="de-DE" sz="1800" dirty="0" err="1"/>
              <a:t>Coordinator</a:t>
            </a:r>
            <a:r>
              <a:rPr lang="de-DE" sz="1800" dirty="0"/>
              <a:t>: Daniel </a:t>
            </a:r>
            <a:r>
              <a:rPr lang="de-DE" sz="1800" dirty="0" err="1"/>
              <a:t>Caviedes-Voullieme</a:t>
            </a:r>
            <a:endParaRPr lang="de-DE" sz="1800" dirty="0"/>
          </a:p>
        </p:txBody>
      </p:sp>
    </p:spTree>
    <p:extLst>
      <p:ext uri="{BB962C8B-B14F-4D97-AF65-F5344CB8AC3E}">
        <p14:creationId xmlns:p14="http://schemas.microsoft.com/office/powerpoint/2010/main" val="4291650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ustomShape 2"/>
          <p:cNvSpPr/>
          <p:nvPr/>
        </p:nvSpPr>
        <p:spPr>
          <a:xfrm>
            <a:off x="354240" y="324000"/>
            <a:ext cx="11440440" cy="11160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14000"/>
              </a:lnSpc>
              <a:buNone/>
            </a:pPr>
            <a:r>
              <a:rPr lang="en-US" sz="3200" b="1" strike="noStrike" cap="all" spc="-1">
                <a:solidFill>
                  <a:srgbClr val="023D6B"/>
                </a:solidFill>
                <a:latin typeface="Arial"/>
                <a:ea typeface="DejaVu Sans"/>
              </a:rPr>
              <a:t>eCLM – Fork of CLM5.0</a:t>
            </a:r>
            <a:endParaRPr lang="en-US" sz="3200" b="0" strike="noStrike" spc="-1">
              <a:latin typeface="Arial"/>
            </a:endParaRPr>
          </a:p>
        </p:txBody>
      </p:sp>
      <p:sp>
        <p:nvSpPr>
          <p:cNvPr id="41" name="CustomShape 3"/>
          <p:cNvSpPr/>
          <p:nvPr/>
        </p:nvSpPr>
        <p:spPr>
          <a:xfrm>
            <a:off x="389160" y="938880"/>
            <a:ext cx="11440440" cy="5014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14000"/>
              </a:lnSpc>
              <a:buNone/>
              <a:tabLst>
                <a:tab pos="0" algn="l"/>
              </a:tabLst>
            </a:pPr>
            <a:r>
              <a:rPr lang="en-US" sz="1800" b="1" strike="noStrike" spc="-1">
                <a:solidFill>
                  <a:srgbClr val="023D6B"/>
                </a:solidFill>
                <a:latin typeface="Arial"/>
                <a:ea typeface="DejaVu Sans"/>
              </a:rPr>
              <a:t>Land-surface model eCLM</a:t>
            </a:r>
            <a:endParaRPr lang="en-US" sz="1800" b="0" strike="noStrike" spc="-1">
              <a:latin typeface="Arial"/>
            </a:endParaRPr>
          </a:p>
        </p:txBody>
      </p:sp>
      <p:sp>
        <p:nvSpPr>
          <p:cNvPr id="42" name="CustomShape 4"/>
          <p:cNvSpPr/>
          <p:nvPr/>
        </p:nvSpPr>
        <p:spPr>
          <a:xfrm>
            <a:off x="426240" y="1676880"/>
            <a:ext cx="5448960" cy="15552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14000"/>
              </a:lnSpc>
              <a:spcAft>
                <a:spcPts val="601"/>
              </a:spcAft>
              <a:buNone/>
              <a:tabLst>
                <a:tab pos="0" algn="l"/>
              </a:tabLst>
            </a:pPr>
            <a:r>
              <a:rPr lang="en-US" sz="2200" b="1" strike="noStrike" spc="-1" dirty="0" err="1">
                <a:solidFill>
                  <a:srgbClr val="000000"/>
                </a:solidFill>
                <a:latin typeface="Arial"/>
                <a:ea typeface="DejaVu Sans"/>
              </a:rPr>
              <a:t>eCLM</a:t>
            </a:r>
            <a:r>
              <a:rPr lang="en-US" sz="2200" b="1" strike="noStrike" spc="-1" dirty="0">
                <a:solidFill>
                  <a:srgbClr val="000000"/>
                </a:solidFill>
                <a:latin typeface="Arial"/>
                <a:ea typeface="DejaVu Sans"/>
              </a:rPr>
              <a:t> – Fork of CLM5.0</a:t>
            </a:r>
            <a:endParaRPr lang="en-US" sz="2200" b="0" strike="noStrike" spc="-1" dirty="0">
              <a:latin typeface="Arial"/>
            </a:endParaRPr>
          </a:p>
          <a:p>
            <a:pPr marL="228600" indent="-222840">
              <a:lnSpc>
                <a:spcPct val="114000"/>
              </a:lnSpc>
              <a:spcAft>
                <a:spcPts val="601"/>
              </a:spcAft>
              <a:buClr>
                <a:srgbClr val="000000"/>
              </a:buClr>
              <a:buFont typeface="Calibri"/>
              <a:buChar char="•"/>
              <a:tabLst>
                <a:tab pos="0" algn="l"/>
              </a:tabLst>
            </a:pPr>
            <a:r>
              <a:rPr lang="en-US" sz="2200" b="0" strike="noStrike" spc="-1" dirty="0">
                <a:solidFill>
                  <a:srgbClr val="000000"/>
                </a:solidFill>
                <a:latin typeface="Arial"/>
                <a:ea typeface="DejaVu Sans"/>
              </a:rPr>
              <a:t>Developed within FZJ (IBG-3) </a:t>
            </a:r>
            <a:endParaRPr lang="en-US" sz="2200" b="0" strike="noStrike" spc="-1" dirty="0">
              <a:latin typeface="Arial"/>
            </a:endParaRPr>
          </a:p>
          <a:p>
            <a:pPr marL="228600" indent="-222840">
              <a:lnSpc>
                <a:spcPct val="114000"/>
              </a:lnSpc>
              <a:spcAft>
                <a:spcPts val="601"/>
              </a:spcAft>
              <a:buClr>
                <a:srgbClr val="000000"/>
              </a:buClr>
              <a:buFont typeface="Calibri"/>
              <a:buChar char="•"/>
              <a:tabLst>
                <a:tab pos="0" algn="l"/>
              </a:tabLst>
            </a:pPr>
            <a:r>
              <a:rPr lang="en-US" sz="2200" b="0" strike="noStrike" spc="-1" dirty="0">
                <a:solidFill>
                  <a:srgbClr val="000000"/>
                </a:solidFill>
                <a:latin typeface="Arial"/>
                <a:ea typeface="DejaVu Sans"/>
              </a:rPr>
              <a:t>Same modeling capabilities as CLM5.0</a:t>
            </a:r>
            <a:endParaRPr lang="en-US" sz="2200" b="0" strike="noStrike" spc="-1" dirty="0">
              <a:latin typeface="Arial"/>
            </a:endParaRPr>
          </a:p>
          <a:p>
            <a:pPr marL="228600" indent="-222840">
              <a:lnSpc>
                <a:spcPct val="114000"/>
              </a:lnSpc>
              <a:spcAft>
                <a:spcPts val="601"/>
              </a:spcAft>
              <a:buClr>
                <a:srgbClr val="000000"/>
              </a:buClr>
              <a:buFont typeface="Calibri"/>
              <a:buChar char="•"/>
              <a:tabLst>
                <a:tab pos="0" algn="l"/>
              </a:tabLst>
            </a:pPr>
            <a:r>
              <a:rPr lang="en-US" sz="2200" b="0" strike="noStrike" spc="-1" dirty="0">
                <a:solidFill>
                  <a:srgbClr val="000000"/>
                </a:solidFill>
                <a:latin typeface="Arial"/>
                <a:ea typeface="DejaVu Sans"/>
              </a:rPr>
              <a:t>Simplified infrastructure for </a:t>
            </a:r>
            <a:br>
              <a:rPr sz="1800" dirty="0"/>
            </a:br>
            <a:r>
              <a:rPr lang="en-US" sz="2200" b="0" strike="noStrike" spc="-1" dirty="0">
                <a:solidFill>
                  <a:srgbClr val="000000"/>
                </a:solidFill>
                <a:latin typeface="Arial"/>
                <a:ea typeface="DejaVu Sans"/>
              </a:rPr>
              <a:t>build and </a:t>
            </a:r>
            <a:r>
              <a:rPr lang="en-US" sz="2200" b="0" strike="noStrike" spc="-1" dirty="0" err="1">
                <a:solidFill>
                  <a:srgbClr val="000000"/>
                </a:solidFill>
                <a:latin typeface="Arial"/>
                <a:ea typeface="DejaVu Sans"/>
              </a:rPr>
              <a:t>namelist</a:t>
            </a:r>
            <a:r>
              <a:rPr lang="en-US" sz="2200" b="0" strike="noStrike" spc="-1" dirty="0">
                <a:solidFill>
                  <a:srgbClr val="000000"/>
                </a:solidFill>
                <a:latin typeface="Arial"/>
                <a:ea typeface="DejaVu Sans"/>
              </a:rPr>
              <a:t> generation</a:t>
            </a:r>
            <a:endParaRPr lang="en-US" sz="2200" b="0" strike="noStrike" spc="-1" dirty="0">
              <a:latin typeface="Arial"/>
            </a:endParaRPr>
          </a:p>
          <a:p>
            <a:pPr marL="228600" indent="-222840">
              <a:lnSpc>
                <a:spcPct val="114000"/>
              </a:lnSpc>
              <a:spcAft>
                <a:spcPts val="601"/>
              </a:spcAft>
              <a:buClr>
                <a:srgbClr val="000000"/>
              </a:buClr>
              <a:buFont typeface="Calibri"/>
              <a:buChar char="•"/>
              <a:tabLst>
                <a:tab pos="0" algn="l"/>
              </a:tabLst>
            </a:pPr>
            <a:r>
              <a:rPr lang="en-US" sz="2200" b="0" strike="noStrike" spc="-1" dirty="0">
                <a:solidFill>
                  <a:srgbClr val="000000"/>
                </a:solidFill>
                <a:latin typeface="Arial"/>
                <a:ea typeface="DejaVu Sans"/>
              </a:rPr>
              <a:t>Build system is handled entirely </a:t>
            </a:r>
            <a:br>
              <a:rPr sz="1800" dirty="0"/>
            </a:br>
            <a:r>
              <a:rPr lang="en-US" sz="2200" b="0" strike="noStrike" spc="-1" dirty="0">
                <a:solidFill>
                  <a:srgbClr val="000000"/>
                </a:solidFill>
                <a:latin typeface="Arial"/>
                <a:ea typeface="DejaVu Sans"/>
              </a:rPr>
              <a:t>by </a:t>
            </a:r>
            <a:r>
              <a:rPr lang="en-US" sz="2200" b="0" strike="noStrike" spc="-1" dirty="0" err="1">
                <a:solidFill>
                  <a:srgbClr val="000000"/>
                </a:solidFill>
                <a:latin typeface="Arial"/>
                <a:ea typeface="DejaVu Sans"/>
              </a:rPr>
              <a:t>CMake</a:t>
            </a:r>
            <a:endParaRPr lang="en-US" sz="2200" b="0" strike="noStrike" spc="-1" dirty="0">
              <a:latin typeface="Arial"/>
            </a:endParaRPr>
          </a:p>
          <a:p>
            <a:pPr marL="228600" indent="-222840">
              <a:lnSpc>
                <a:spcPct val="114000"/>
              </a:lnSpc>
              <a:spcAft>
                <a:spcPts val="601"/>
              </a:spcAft>
              <a:buClr>
                <a:srgbClr val="000000"/>
              </a:buClr>
              <a:buFont typeface="Calibri"/>
              <a:buChar char="•"/>
              <a:tabLst>
                <a:tab pos="0" algn="l"/>
              </a:tabLst>
            </a:pPr>
            <a:r>
              <a:rPr lang="en-US" sz="2200" b="0" strike="noStrike" spc="-1" dirty="0" err="1">
                <a:solidFill>
                  <a:srgbClr val="000000"/>
                </a:solidFill>
                <a:latin typeface="Arial"/>
                <a:ea typeface="DejaVu Sans"/>
              </a:rPr>
              <a:t>Namelist</a:t>
            </a:r>
            <a:r>
              <a:rPr lang="en-US" sz="2200" b="0" strike="noStrike" spc="-1" dirty="0">
                <a:solidFill>
                  <a:srgbClr val="000000"/>
                </a:solidFill>
                <a:latin typeface="Arial"/>
                <a:ea typeface="DejaVu Sans"/>
              </a:rPr>
              <a:t> generation through small set of Python scripts</a:t>
            </a:r>
          </a:p>
          <a:p>
            <a:pPr marL="228600" indent="-222840">
              <a:lnSpc>
                <a:spcPct val="114000"/>
              </a:lnSpc>
              <a:spcAft>
                <a:spcPts val="601"/>
              </a:spcAft>
              <a:buClr>
                <a:srgbClr val="000000"/>
              </a:buClr>
              <a:buFont typeface="Calibri"/>
              <a:buChar char="•"/>
              <a:tabLst>
                <a:tab pos="0" algn="l"/>
              </a:tabLst>
            </a:pPr>
            <a:r>
              <a:rPr lang="en-US" sz="2200" spc="-1" dirty="0">
                <a:solidFill>
                  <a:srgbClr val="000000"/>
                </a:solidFill>
                <a:latin typeface="Arial"/>
              </a:rPr>
              <a:t>Additional features are being included</a:t>
            </a:r>
            <a:endParaRPr lang="en-US" sz="2200" b="0" strike="noStrike" spc="-1" dirty="0">
              <a:latin typeface="Arial"/>
            </a:endParaRPr>
          </a:p>
        </p:txBody>
      </p:sp>
      <p:sp>
        <p:nvSpPr>
          <p:cNvPr id="43" name="CustomShape 5"/>
          <p:cNvSpPr/>
          <p:nvPr/>
        </p:nvSpPr>
        <p:spPr>
          <a:xfrm>
            <a:off x="6525360" y="1597680"/>
            <a:ext cx="4930200" cy="595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en-US" sz="1800" b="1" strike="noStrike" spc="-1">
                <a:solidFill>
                  <a:srgbClr val="000000"/>
                </a:solidFill>
                <a:latin typeface="Arial"/>
                <a:ea typeface="DejaVu Sans"/>
              </a:rPr>
              <a:t>eCLM github</a:t>
            </a:r>
            <a:br>
              <a:rPr sz="1800"/>
            </a:br>
            <a:r>
              <a:rPr lang="en-US" sz="1800" b="0" strike="noStrike" spc="-1">
                <a:solidFill>
                  <a:srgbClr val="000000"/>
                </a:solidFill>
                <a:latin typeface="Arial"/>
                <a:ea typeface="DejaVu Sans"/>
              </a:rPr>
              <a:t>https://github.com/HPSCTerrSys/eCLM</a:t>
            </a:r>
            <a:endParaRPr lang="en-US" sz="1800" b="0" strike="noStrike" spc="-1">
              <a:latin typeface="Arial"/>
            </a:endParaRPr>
          </a:p>
        </p:txBody>
      </p:sp>
      <p:pic>
        <p:nvPicPr>
          <p:cNvPr id="44" name="Grafik 43"/>
          <p:cNvPicPr/>
          <p:nvPr/>
        </p:nvPicPr>
        <p:blipFill>
          <a:blip r:embed="rId2"/>
          <a:stretch/>
        </p:blipFill>
        <p:spPr>
          <a:xfrm>
            <a:off x="10823040" y="1557360"/>
            <a:ext cx="815400" cy="815400"/>
          </a:xfrm>
          <a:prstGeom prst="rect">
            <a:avLst/>
          </a:prstGeom>
          <a:ln w="0">
            <a:noFill/>
          </a:ln>
        </p:spPr>
      </p:pic>
      <p:pic>
        <p:nvPicPr>
          <p:cNvPr id="45" name="Grafik 44"/>
          <p:cNvPicPr/>
          <p:nvPr/>
        </p:nvPicPr>
        <p:blipFill>
          <a:blip r:embed="rId3"/>
          <a:stretch/>
        </p:blipFill>
        <p:spPr>
          <a:xfrm>
            <a:off x="5973840" y="2428200"/>
            <a:ext cx="6002640" cy="3324960"/>
          </a:xfrm>
          <a:prstGeom prst="rect">
            <a:avLst/>
          </a:prstGeom>
          <a:ln w="0">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9D2481-4350-9AEE-1686-C719D97D88E2}"/>
              </a:ext>
            </a:extLst>
          </p:cNvPr>
          <p:cNvSpPr>
            <a:spLocks noGrp="1"/>
          </p:cNvSpPr>
          <p:nvPr>
            <p:ph type="title"/>
          </p:nvPr>
        </p:nvSpPr>
        <p:spPr/>
        <p:txBody>
          <a:bodyPr/>
          <a:lstStyle/>
          <a:p>
            <a:r>
              <a:rPr lang="en-GB" dirty="0"/>
              <a:t>ECLM model</a:t>
            </a:r>
          </a:p>
        </p:txBody>
      </p:sp>
      <p:sp>
        <p:nvSpPr>
          <p:cNvPr id="3" name="Inhaltsplatzhalter 2">
            <a:extLst>
              <a:ext uri="{FF2B5EF4-FFF2-40B4-BE49-F238E27FC236}">
                <a16:creationId xmlns:a16="http://schemas.microsoft.com/office/drawing/2014/main" id="{643BDE91-F96C-2380-E512-B32C1B922A85}"/>
              </a:ext>
            </a:extLst>
          </p:cNvPr>
          <p:cNvSpPr>
            <a:spLocks noGrp="1"/>
          </p:cNvSpPr>
          <p:nvPr>
            <p:ph idx="1"/>
          </p:nvPr>
        </p:nvSpPr>
        <p:spPr/>
        <p:txBody>
          <a:bodyPr/>
          <a:lstStyle/>
          <a:p>
            <a:r>
              <a:rPr lang="en-GB" sz="2000" dirty="0"/>
              <a:t>Simulates exchange of water, energy, C and N between land and atmosphere.</a:t>
            </a:r>
          </a:p>
          <a:p>
            <a:endParaRPr lang="en-GB" sz="2000" dirty="0"/>
          </a:p>
          <a:p>
            <a:r>
              <a:rPr lang="en-GB" sz="2000" dirty="0"/>
              <a:t>Simulates soil and vegetation states (soil moisture, soil temperature, LAI).</a:t>
            </a:r>
          </a:p>
          <a:p>
            <a:endParaRPr lang="en-GB" sz="2000" dirty="0"/>
          </a:p>
          <a:p>
            <a:r>
              <a:rPr lang="en-GB" sz="2000" dirty="0"/>
              <a:t>Recent features include for example:</a:t>
            </a:r>
          </a:p>
          <a:p>
            <a:pPr lvl="1"/>
            <a:r>
              <a:rPr lang="en-GB" sz="2000" dirty="0"/>
              <a:t>land use land cover change </a:t>
            </a:r>
          </a:p>
          <a:p>
            <a:pPr lvl="1"/>
            <a:r>
              <a:rPr lang="en-GB" sz="2000" dirty="0"/>
              <a:t>enhanced representation of human management (e.g., irrigation, fertilization) </a:t>
            </a:r>
          </a:p>
          <a:p>
            <a:pPr lvl="1"/>
            <a:r>
              <a:rPr lang="en-GB" sz="2000" dirty="0"/>
              <a:t>better representation of urban areas with specific sub-module (CLMU) </a:t>
            </a:r>
          </a:p>
          <a:p>
            <a:pPr lvl="1"/>
            <a:r>
              <a:rPr lang="en-GB" sz="2000" dirty="0"/>
              <a:t>better representation of fire with specific sub-module (SPITFIRE) </a:t>
            </a:r>
          </a:p>
          <a:p>
            <a:pPr lvl="1"/>
            <a:r>
              <a:rPr lang="en-GB" sz="2000" dirty="0"/>
              <a:t>better representation of crops with specific crop module </a:t>
            </a:r>
          </a:p>
          <a:p>
            <a:pPr lvl="1"/>
            <a:r>
              <a:rPr lang="en-GB" sz="2000" dirty="0"/>
              <a:t>Possibility to consider ecosystem dynamics (submodule FATES)</a:t>
            </a:r>
          </a:p>
        </p:txBody>
      </p:sp>
      <p:sp>
        <p:nvSpPr>
          <p:cNvPr id="6" name="Foliennummernplatzhalter 5">
            <a:extLst>
              <a:ext uri="{FF2B5EF4-FFF2-40B4-BE49-F238E27FC236}">
                <a16:creationId xmlns:a16="http://schemas.microsoft.com/office/drawing/2014/main" id="{698EA35A-0A13-AB97-DA9C-FC5C91CE761F}"/>
              </a:ext>
            </a:extLst>
          </p:cNvPr>
          <p:cNvSpPr>
            <a:spLocks noGrp="1"/>
          </p:cNvSpPr>
          <p:nvPr>
            <p:ph type="sldNum" sz="quarter" idx="16"/>
          </p:nvPr>
        </p:nvSpPr>
        <p:spPr/>
        <p:txBody>
          <a:bodyPr/>
          <a:lstStyle/>
          <a:p>
            <a:r>
              <a:rPr lang="en-US"/>
              <a:t>Page </a:t>
            </a:r>
            <a:fld id="{A52F4D17-1AD6-42D9-B93A-EB002C62F438}" type="slidenum">
              <a:rPr lang="en-US" smtClean="0"/>
              <a:pPr/>
              <a:t>4</a:t>
            </a:fld>
            <a:endParaRPr lang="en-US" noProof="0" dirty="0"/>
          </a:p>
        </p:txBody>
      </p:sp>
    </p:spTree>
    <p:extLst>
      <p:ext uri="{BB962C8B-B14F-4D97-AF65-F5344CB8AC3E}">
        <p14:creationId xmlns:p14="http://schemas.microsoft.com/office/powerpoint/2010/main" val="240932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9D2481-4350-9AEE-1686-C719D97D88E2}"/>
              </a:ext>
            </a:extLst>
          </p:cNvPr>
          <p:cNvSpPr>
            <a:spLocks noGrp="1"/>
          </p:cNvSpPr>
          <p:nvPr>
            <p:ph type="title"/>
          </p:nvPr>
        </p:nvSpPr>
        <p:spPr/>
        <p:txBody>
          <a:bodyPr/>
          <a:lstStyle/>
          <a:p>
            <a:r>
              <a:rPr lang="en-GB" dirty="0"/>
              <a:t>ECLM model</a:t>
            </a:r>
          </a:p>
        </p:txBody>
      </p:sp>
      <p:sp>
        <p:nvSpPr>
          <p:cNvPr id="3" name="Inhaltsplatzhalter 2">
            <a:extLst>
              <a:ext uri="{FF2B5EF4-FFF2-40B4-BE49-F238E27FC236}">
                <a16:creationId xmlns:a16="http://schemas.microsoft.com/office/drawing/2014/main" id="{643BDE91-F96C-2380-E512-B32C1B922A85}"/>
              </a:ext>
            </a:extLst>
          </p:cNvPr>
          <p:cNvSpPr>
            <a:spLocks noGrp="1"/>
          </p:cNvSpPr>
          <p:nvPr>
            <p:ph idx="1"/>
          </p:nvPr>
        </p:nvSpPr>
        <p:spPr/>
        <p:txBody>
          <a:bodyPr/>
          <a:lstStyle/>
          <a:p>
            <a:r>
              <a:rPr lang="en-GB" sz="2000" b="1" dirty="0"/>
              <a:t>Input variables:</a:t>
            </a:r>
            <a:r>
              <a:rPr lang="en-GB" sz="2000" dirty="0"/>
              <a:t> </a:t>
            </a:r>
          </a:p>
          <a:p>
            <a:pPr lvl="1"/>
            <a:r>
              <a:rPr lang="en-GB" sz="2000" dirty="0"/>
              <a:t>atmospheric forcings (precipitation, air temperature, specific humidity, wind speed, air pressure, incoming shortwave radiation, incoming longwave radiation)</a:t>
            </a:r>
          </a:p>
          <a:p>
            <a:pPr lvl="1"/>
            <a:r>
              <a:rPr lang="en-GB" sz="2000" dirty="0"/>
              <a:t>Surface characteristics (land units, percentage of PFT´s and CFT´s per grid cell, specific parameters directly linked to PFT´s and CFT´s, soil texture information, soil organic matter content, slope etc.).</a:t>
            </a:r>
          </a:p>
          <a:p>
            <a:endParaRPr lang="en-GB" sz="2000" b="1" dirty="0"/>
          </a:p>
          <a:p>
            <a:r>
              <a:rPr lang="en-GB" sz="2000" b="1" dirty="0"/>
              <a:t>Output variables</a:t>
            </a:r>
            <a:r>
              <a:rPr lang="en-GB" sz="2000" dirty="0"/>
              <a:t>:</a:t>
            </a:r>
          </a:p>
          <a:p>
            <a:pPr lvl="1"/>
            <a:r>
              <a:rPr lang="en-GB" sz="2000" dirty="0"/>
              <a:t>Up to 95 pre-defined output variables.</a:t>
            </a:r>
          </a:p>
          <a:p>
            <a:endParaRPr lang="en-GB" sz="2000" b="1" dirty="0"/>
          </a:p>
          <a:p>
            <a:r>
              <a:rPr lang="en-GB" sz="2000" b="1" dirty="0"/>
              <a:t>File format:</a:t>
            </a:r>
          </a:p>
          <a:p>
            <a:pPr lvl="1"/>
            <a:r>
              <a:rPr lang="en-GB" sz="2000" dirty="0"/>
              <a:t>NetCDF4</a:t>
            </a:r>
          </a:p>
        </p:txBody>
      </p:sp>
      <p:sp>
        <p:nvSpPr>
          <p:cNvPr id="6" name="Foliennummernplatzhalter 5">
            <a:extLst>
              <a:ext uri="{FF2B5EF4-FFF2-40B4-BE49-F238E27FC236}">
                <a16:creationId xmlns:a16="http://schemas.microsoft.com/office/drawing/2014/main" id="{698EA35A-0A13-AB97-DA9C-FC5C91CE761F}"/>
              </a:ext>
            </a:extLst>
          </p:cNvPr>
          <p:cNvSpPr>
            <a:spLocks noGrp="1"/>
          </p:cNvSpPr>
          <p:nvPr>
            <p:ph type="sldNum" sz="quarter" idx="16"/>
          </p:nvPr>
        </p:nvSpPr>
        <p:spPr/>
        <p:txBody>
          <a:bodyPr/>
          <a:lstStyle/>
          <a:p>
            <a:r>
              <a:rPr lang="en-US"/>
              <a:t>Page </a:t>
            </a:r>
            <a:fld id="{A52F4D17-1AD6-42D9-B93A-EB002C62F438}" type="slidenum">
              <a:rPr lang="en-US" smtClean="0"/>
              <a:pPr/>
              <a:t>5</a:t>
            </a:fld>
            <a:endParaRPr lang="en-US" noProof="0" dirty="0"/>
          </a:p>
        </p:txBody>
      </p:sp>
    </p:spTree>
    <p:extLst>
      <p:ext uri="{BB962C8B-B14F-4D97-AF65-F5344CB8AC3E}">
        <p14:creationId xmlns:p14="http://schemas.microsoft.com/office/powerpoint/2010/main" val="2370971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6BACA2-0190-B646-A03E-02432BE58F97}"/>
              </a:ext>
            </a:extLst>
          </p:cNvPr>
          <p:cNvSpPr>
            <a:spLocks noGrp="1"/>
          </p:cNvSpPr>
          <p:nvPr>
            <p:ph type="title"/>
          </p:nvPr>
        </p:nvSpPr>
        <p:spPr/>
        <p:txBody>
          <a:bodyPr/>
          <a:lstStyle/>
          <a:p>
            <a:r>
              <a:rPr lang="de-DE" dirty="0" err="1"/>
              <a:t>How</a:t>
            </a:r>
            <a:r>
              <a:rPr lang="de-DE" dirty="0"/>
              <a:t> </a:t>
            </a:r>
            <a:r>
              <a:rPr lang="de-DE" dirty="0" err="1"/>
              <a:t>is</a:t>
            </a:r>
            <a:r>
              <a:rPr lang="de-DE" dirty="0"/>
              <a:t> </a:t>
            </a:r>
            <a:r>
              <a:rPr lang="de-DE" dirty="0" err="1"/>
              <a:t>the</a:t>
            </a:r>
            <a:r>
              <a:rPr lang="de-DE" dirty="0"/>
              <a:t> </a:t>
            </a:r>
            <a:r>
              <a:rPr lang="de-DE" dirty="0" err="1"/>
              <a:t>land</a:t>
            </a:r>
            <a:r>
              <a:rPr lang="de-DE" dirty="0"/>
              <a:t> </a:t>
            </a:r>
            <a:r>
              <a:rPr lang="de-DE" dirty="0" err="1"/>
              <a:t>surface</a:t>
            </a:r>
            <a:r>
              <a:rPr lang="de-DE" dirty="0"/>
              <a:t> </a:t>
            </a:r>
            <a:r>
              <a:rPr lang="de-DE" dirty="0" err="1"/>
              <a:t>represented</a:t>
            </a:r>
            <a:r>
              <a:rPr lang="de-DE" dirty="0"/>
              <a:t> in </a:t>
            </a:r>
            <a:r>
              <a:rPr lang="de-DE" dirty="0" err="1"/>
              <a:t>eclm</a:t>
            </a:r>
            <a:r>
              <a:rPr lang="de-DE" dirty="0"/>
              <a:t>?</a:t>
            </a:r>
          </a:p>
        </p:txBody>
      </p:sp>
      <p:sp>
        <p:nvSpPr>
          <p:cNvPr id="3" name="Inhaltsplatzhalter 2">
            <a:extLst>
              <a:ext uri="{FF2B5EF4-FFF2-40B4-BE49-F238E27FC236}">
                <a16:creationId xmlns:a16="http://schemas.microsoft.com/office/drawing/2014/main" id="{5D4C864E-8F43-0AC2-3EAC-8AB3958D0D67}"/>
              </a:ext>
            </a:extLst>
          </p:cNvPr>
          <p:cNvSpPr>
            <a:spLocks noGrp="1"/>
          </p:cNvSpPr>
          <p:nvPr>
            <p:ph idx="1"/>
          </p:nvPr>
        </p:nvSpPr>
        <p:spPr>
          <a:xfrm>
            <a:off x="359999" y="1563143"/>
            <a:ext cx="4287033" cy="4214255"/>
          </a:xfrm>
        </p:spPr>
        <p:txBody>
          <a:bodyPr/>
          <a:lstStyle/>
          <a:p>
            <a:r>
              <a:rPr lang="en-GB" sz="2000" dirty="0"/>
              <a:t>CLM5 uses a multi-level sub grid hierarchy.</a:t>
            </a:r>
          </a:p>
          <a:p>
            <a:endParaRPr lang="en-GB" sz="2000" dirty="0"/>
          </a:p>
          <a:p>
            <a:r>
              <a:rPr lang="en-GB" sz="2000" dirty="0"/>
              <a:t>Each grid cell contains land units.</a:t>
            </a:r>
          </a:p>
          <a:p>
            <a:endParaRPr lang="en-GB" sz="2000" dirty="0"/>
          </a:p>
          <a:p>
            <a:r>
              <a:rPr lang="en-GB" sz="2000" dirty="0"/>
              <a:t>Each land unit contains columns.</a:t>
            </a:r>
          </a:p>
          <a:p>
            <a:endParaRPr lang="en-GB" sz="2000" dirty="0"/>
          </a:p>
          <a:p>
            <a:r>
              <a:rPr lang="en-GB" sz="2000" dirty="0"/>
              <a:t>Each column contains a plant functional type (PFT).</a:t>
            </a:r>
          </a:p>
          <a:p>
            <a:endParaRPr lang="en-GB" sz="2000" dirty="0"/>
          </a:p>
          <a:p>
            <a:r>
              <a:rPr lang="en-GB" sz="2000" dirty="0"/>
              <a:t>There are up to 78 PFT´s and CFF´s in </a:t>
            </a:r>
            <a:r>
              <a:rPr lang="en-GB" sz="2000" dirty="0" err="1"/>
              <a:t>eCLM</a:t>
            </a:r>
            <a:r>
              <a:rPr lang="en-GB" sz="2000" dirty="0"/>
              <a:t>.</a:t>
            </a:r>
          </a:p>
        </p:txBody>
      </p:sp>
      <p:sp>
        <p:nvSpPr>
          <p:cNvPr id="4" name="Datumsplatzhalter 3">
            <a:extLst>
              <a:ext uri="{FF2B5EF4-FFF2-40B4-BE49-F238E27FC236}">
                <a16:creationId xmlns:a16="http://schemas.microsoft.com/office/drawing/2014/main" id="{F6B4809E-72FD-2C57-836F-CFFE260DEC8D}"/>
              </a:ext>
            </a:extLst>
          </p:cNvPr>
          <p:cNvSpPr>
            <a:spLocks noGrp="1"/>
          </p:cNvSpPr>
          <p:nvPr>
            <p:ph type="dt" sz="half" idx="13"/>
          </p:nvPr>
        </p:nvSpPr>
        <p:spPr/>
        <p:txBody>
          <a:bodyPr/>
          <a:lstStyle/>
          <a:p>
            <a:r>
              <a:rPr lang="en-US" noProof="0"/>
              <a:t>00 Month 2018</a:t>
            </a:r>
          </a:p>
        </p:txBody>
      </p:sp>
      <p:sp>
        <p:nvSpPr>
          <p:cNvPr id="6" name="Foliennummernplatzhalter 5">
            <a:extLst>
              <a:ext uri="{FF2B5EF4-FFF2-40B4-BE49-F238E27FC236}">
                <a16:creationId xmlns:a16="http://schemas.microsoft.com/office/drawing/2014/main" id="{719BDD93-0856-F820-7E11-F6055F56D324}"/>
              </a:ext>
            </a:extLst>
          </p:cNvPr>
          <p:cNvSpPr>
            <a:spLocks noGrp="1"/>
          </p:cNvSpPr>
          <p:nvPr>
            <p:ph type="sldNum" sz="quarter" idx="16"/>
          </p:nvPr>
        </p:nvSpPr>
        <p:spPr/>
        <p:txBody>
          <a:bodyPr/>
          <a:lstStyle/>
          <a:p>
            <a:r>
              <a:rPr lang="en-US"/>
              <a:t>Page </a:t>
            </a:r>
            <a:fld id="{A52F4D17-1AD6-42D9-B93A-EB002C62F438}" type="slidenum">
              <a:rPr lang="en-US" smtClean="0"/>
              <a:pPr/>
              <a:t>6</a:t>
            </a:fld>
            <a:endParaRPr lang="en-US" noProof="0" dirty="0"/>
          </a:p>
        </p:txBody>
      </p:sp>
      <p:pic>
        <p:nvPicPr>
          <p:cNvPr id="10" name="Grafik 9" descr="Ein Bild, das Text, Screenshot enthält.&#10;&#10;Automatisch generierte Beschreibung">
            <a:extLst>
              <a:ext uri="{FF2B5EF4-FFF2-40B4-BE49-F238E27FC236}">
                <a16:creationId xmlns:a16="http://schemas.microsoft.com/office/drawing/2014/main" id="{F23D4B5F-00A1-909F-79DC-2AD2B5B0F6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8643" y="1263723"/>
            <a:ext cx="6858797" cy="4655491"/>
          </a:xfrm>
          <a:prstGeom prst="rect">
            <a:avLst/>
          </a:prstGeom>
        </p:spPr>
      </p:pic>
      <p:sp>
        <p:nvSpPr>
          <p:cNvPr id="7" name="Textfeld 6">
            <a:extLst>
              <a:ext uri="{FF2B5EF4-FFF2-40B4-BE49-F238E27FC236}">
                <a16:creationId xmlns:a16="http://schemas.microsoft.com/office/drawing/2014/main" id="{15BF2B55-B35E-531D-D506-D10EC4BB3F56}"/>
              </a:ext>
            </a:extLst>
          </p:cNvPr>
          <p:cNvSpPr txBox="1"/>
          <p:nvPr/>
        </p:nvSpPr>
        <p:spPr>
          <a:xfrm>
            <a:off x="4151784" y="5965605"/>
            <a:ext cx="6094476" cy="369332"/>
          </a:xfrm>
          <a:prstGeom prst="rect">
            <a:avLst/>
          </a:prstGeom>
          <a:noFill/>
        </p:spPr>
        <p:txBody>
          <a:bodyPr wrap="square">
            <a:spAutoFit/>
          </a:bodyPr>
          <a:lstStyle/>
          <a:p>
            <a:pPr>
              <a:lnSpc>
                <a:spcPct val="100000"/>
              </a:lnSpc>
            </a:pPr>
            <a:r>
              <a:rPr lang="en-US" sz="1800" i="1" spc="-1" dirty="0">
                <a:solidFill>
                  <a:srgbClr val="000000"/>
                </a:solidFill>
                <a:latin typeface="Arial"/>
                <a:ea typeface="DejaVu Sans"/>
              </a:rPr>
              <a:t>Image source: </a:t>
            </a:r>
            <a:r>
              <a:rPr lang="en-US" sz="1800" i="1" u="sng" spc="-1" dirty="0">
                <a:solidFill>
                  <a:srgbClr val="0000FF"/>
                </a:solidFill>
                <a:latin typeface="Arial"/>
                <a:ea typeface="DejaVu Sans"/>
                <a:hlinkClick r:id="rId3"/>
              </a:rPr>
              <a:t>http://www.cesm.ucar.edu/models/clm/</a:t>
            </a:r>
            <a:r>
              <a:rPr lang="en-US" sz="1800" i="1" spc="-1" dirty="0">
                <a:solidFill>
                  <a:srgbClr val="000000"/>
                </a:solidFill>
                <a:latin typeface="Arial"/>
                <a:ea typeface="DejaVu Sans"/>
              </a:rPr>
              <a:t> </a:t>
            </a:r>
            <a:endParaRPr lang="en-US" sz="1800" i="1" spc="-1" dirty="0">
              <a:latin typeface="Arial"/>
            </a:endParaRPr>
          </a:p>
        </p:txBody>
      </p:sp>
    </p:spTree>
    <p:extLst>
      <p:ext uri="{BB962C8B-B14F-4D97-AF65-F5344CB8AC3E}">
        <p14:creationId xmlns:p14="http://schemas.microsoft.com/office/powerpoint/2010/main" val="3510290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a:xfrm>
            <a:off x="479376" y="332656"/>
            <a:ext cx="10044608" cy="1126758"/>
          </a:xfrm>
          <a:noFill/>
        </p:spPr>
        <p:txBody>
          <a:bodyPr>
            <a:normAutofit/>
          </a:bodyPr>
          <a:lstStyle/>
          <a:p>
            <a:r>
              <a:rPr lang="en-US" spc="0" dirty="0">
                <a:solidFill>
                  <a:schemeClr val="tx2"/>
                </a:solidFill>
              </a:rPr>
              <a:t>ECLM land units, columns, PFT´s and CFS´s</a:t>
            </a:r>
            <a:endParaRPr lang="de-CH" spc="0" dirty="0">
              <a:solidFill>
                <a:schemeClr val="tx2"/>
              </a:solidFill>
            </a:endParaRPr>
          </a:p>
        </p:txBody>
      </p:sp>
      <p:sp>
        <p:nvSpPr>
          <p:cNvPr id="5" name="Content Placeholder 4"/>
          <p:cNvSpPr>
            <a:spLocks noGrp="1"/>
          </p:cNvSpPr>
          <p:nvPr>
            <p:ph idx="1"/>
          </p:nvPr>
        </p:nvSpPr>
        <p:spPr/>
        <p:txBody>
          <a:bodyPr rtlCol="0">
            <a:noAutofit/>
          </a:bodyPr>
          <a:lstStyle/>
          <a:p>
            <a:pPr algn="just"/>
            <a:r>
              <a:rPr lang="en-US" altLang="zh-CN" sz="2000" dirty="0"/>
              <a:t>Plant functional types:</a:t>
            </a:r>
            <a:endParaRPr lang="en-US" sz="2000" dirty="0"/>
          </a:p>
          <a:p>
            <a:pPr lvl="1" algn="just"/>
            <a:r>
              <a:rPr lang="en-US" sz="2000" dirty="0" err="1"/>
              <a:t>eCLM</a:t>
            </a:r>
            <a:r>
              <a:rPr lang="en-US" sz="2000" dirty="0"/>
              <a:t> uses 78 PFTs</a:t>
            </a:r>
          </a:p>
          <a:p>
            <a:pPr lvl="2" algn="just"/>
            <a:r>
              <a:rPr lang="en-US" sz="1800" spc="-1" dirty="0">
                <a:solidFill>
                  <a:srgbClr val="000000"/>
                </a:solidFill>
                <a:ea typeface="DejaVu Sans"/>
              </a:rPr>
              <a:t>8 Tree PFTs</a:t>
            </a:r>
            <a:endParaRPr lang="en-US" sz="1800" spc="-1" dirty="0"/>
          </a:p>
          <a:p>
            <a:pPr lvl="2" algn="just"/>
            <a:r>
              <a:rPr lang="en-US" sz="1800" spc="-1" dirty="0">
                <a:solidFill>
                  <a:srgbClr val="000000"/>
                </a:solidFill>
                <a:ea typeface="DejaVu Sans"/>
              </a:rPr>
              <a:t>3 Shrub PFTs</a:t>
            </a:r>
            <a:endParaRPr lang="en-US" sz="1800" spc="-1" dirty="0"/>
          </a:p>
          <a:p>
            <a:pPr lvl="2" algn="just"/>
            <a:r>
              <a:rPr lang="en-US" sz="1800" spc="-1" dirty="0">
                <a:solidFill>
                  <a:srgbClr val="000000"/>
                </a:solidFill>
                <a:ea typeface="DejaVu Sans"/>
              </a:rPr>
              <a:t>3 Grass PFTs</a:t>
            </a:r>
            <a:endParaRPr lang="en-US" sz="1800" spc="-1" dirty="0"/>
          </a:p>
          <a:p>
            <a:pPr lvl="2" algn="just"/>
            <a:r>
              <a:rPr lang="en-US" sz="1800" spc="-1" dirty="0">
                <a:solidFill>
                  <a:srgbClr val="000000"/>
                </a:solidFill>
                <a:ea typeface="DejaVu Sans"/>
              </a:rPr>
              <a:t>64 Crop PFTs (32 irrigated / not irrigated)</a:t>
            </a:r>
            <a:endParaRPr lang="en-US" sz="1800" dirty="0"/>
          </a:p>
          <a:p>
            <a:pPr algn="just"/>
            <a:endParaRPr lang="en-US" sz="1200" spc="-1" dirty="0">
              <a:solidFill>
                <a:srgbClr val="000000"/>
              </a:solidFill>
              <a:ea typeface="DejaVu Sans"/>
            </a:endParaRPr>
          </a:p>
          <a:p>
            <a:pPr algn="just"/>
            <a:r>
              <a:rPr lang="en-US" sz="2000" spc="-1" dirty="0">
                <a:solidFill>
                  <a:srgbClr val="000000"/>
                </a:solidFill>
                <a:ea typeface="DejaVu Sans"/>
              </a:rPr>
              <a:t>Parameter file contains 133 parameter values for each PFT</a:t>
            </a:r>
            <a:endParaRPr lang="en-US" sz="2000" spc="-1" dirty="0"/>
          </a:p>
          <a:p>
            <a:pPr lvl="1" algn="just"/>
            <a:r>
              <a:rPr lang="en-US" sz="1800" spc="-1" dirty="0">
                <a:solidFill>
                  <a:srgbClr val="000000"/>
                </a:solidFill>
                <a:ea typeface="DejaVu Sans"/>
              </a:rPr>
              <a:t>e.g., rooting depth, tree height, photosynthetic parameters</a:t>
            </a:r>
            <a:endParaRPr lang="en-US" sz="1800" spc="-1" dirty="0"/>
          </a:p>
          <a:p>
            <a:pPr algn="just"/>
            <a:endParaRPr lang="en-US" sz="2000" spc="-1" dirty="0">
              <a:solidFill>
                <a:srgbClr val="000000"/>
              </a:solidFill>
              <a:ea typeface="DejaVu Sans"/>
            </a:endParaRPr>
          </a:p>
          <a:p>
            <a:pPr algn="just"/>
            <a:r>
              <a:rPr lang="en-US" sz="2000" spc="-1" dirty="0">
                <a:solidFill>
                  <a:srgbClr val="000000"/>
                </a:solidFill>
                <a:ea typeface="DejaVu Sans"/>
              </a:rPr>
              <a:t>Surface data set / land use change data set contains PFT distribution for each grid cell.</a:t>
            </a:r>
            <a:endParaRPr lang="en-US" altLang="zh-CN" sz="2000" dirty="0">
              <a:sym typeface="GeosansLight" pitchFamily="2" charset="0"/>
            </a:endParaRPr>
          </a:p>
        </p:txBody>
      </p:sp>
    </p:spTree>
    <p:extLst>
      <p:ext uri="{BB962C8B-B14F-4D97-AF65-F5344CB8AC3E}">
        <p14:creationId xmlns:p14="http://schemas.microsoft.com/office/powerpoint/2010/main" val="1089594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4C3C34-2B15-057E-B5B2-B3135376577E}"/>
              </a:ext>
            </a:extLst>
          </p:cNvPr>
          <p:cNvSpPr>
            <a:spLocks noGrp="1"/>
          </p:cNvSpPr>
          <p:nvPr>
            <p:ph type="title"/>
          </p:nvPr>
        </p:nvSpPr>
        <p:spPr/>
        <p:txBody>
          <a:bodyPr/>
          <a:lstStyle/>
          <a:p>
            <a:r>
              <a:rPr lang="de-DE" dirty="0"/>
              <a:t>Clm5 </a:t>
            </a:r>
            <a:r>
              <a:rPr lang="de-DE" dirty="0" err="1"/>
              <a:t>input</a:t>
            </a:r>
            <a:r>
              <a:rPr lang="de-DE" dirty="0"/>
              <a:t> </a:t>
            </a:r>
            <a:r>
              <a:rPr lang="de-DE" dirty="0" err="1"/>
              <a:t>data</a:t>
            </a:r>
            <a:endParaRPr lang="de-DE" dirty="0"/>
          </a:p>
        </p:txBody>
      </p:sp>
      <p:graphicFrame>
        <p:nvGraphicFramePr>
          <p:cNvPr id="7" name="Inhaltsplatzhalter 6">
            <a:extLst>
              <a:ext uri="{FF2B5EF4-FFF2-40B4-BE49-F238E27FC236}">
                <a16:creationId xmlns:a16="http://schemas.microsoft.com/office/drawing/2014/main" id="{07C45167-AD6E-A42E-E0AC-412EF26A4ADB}"/>
              </a:ext>
            </a:extLst>
          </p:cNvPr>
          <p:cNvGraphicFramePr>
            <a:graphicFrameLocks noGrp="1"/>
          </p:cNvGraphicFramePr>
          <p:nvPr>
            <p:ph idx="1"/>
          </p:nvPr>
        </p:nvGraphicFramePr>
        <p:xfrm>
          <a:off x="1114267" y="1469134"/>
          <a:ext cx="9408045" cy="4450080"/>
        </p:xfrm>
        <a:graphic>
          <a:graphicData uri="http://schemas.openxmlformats.org/drawingml/2006/table">
            <a:tbl>
              <a:tblPr firstRow="1" bandRow="1">
                <a:tableStyleId>{5940675A-B579-460E-94D1-54222C63F5DA}</a:tableStyleId>
              </a:tblPr>
              <a:tblGrid>
                <a:gridCol w="3215357">
                  <a:extLst>
                    <a:ext uri="{9D8B030D-6E8A-4147-A177-3AD203B41FA5}">
                      <a16:colId xmlns:a16="http://schemas.microsoft.com/office/drawing/2014/main" val="3504493958"/>
                    </a:ext>
                  </a:extLst>
                </a:gridCol>
                <a:gridCol w="3168352">
                  <a:extLst>
                    <a:ext uri="{9D8B030D-6E8A-4147-A177-3AD203B41FA5}">
                      <a16:colId xmlns:a16="http://schemas.microsoft.com/office/drawing/2014/main" val="3083326091"/>
                    </a:ext>
                  </a:extLst>
                </a:gridCol>
                <a:gridCol w="3024336">
                  <a:extLst>
                    <a:ext uri="{9D8B030D-6E8A-4147-A177-3AD203B41FA5}">
                      <a16:colId xmlns:a16="http://schemas.microsoft.com/office/drawing/2014/main" val="2815433123"/>
                    </a:ext>
                  </a:extLst>
                </a:gridCol>
              </a:tblGrid>
              <a:tr h="370840">
                <a:tc>
                  <a:txBody>
                    <a:bodyPr/>
                    <a:lstStyle/>
                    <a:p>
                      <a:pPr algn="ctr"/>
                      <a:r>
                        <a:rPr lang="de-DE" b="1" dirty="0" err="1"/>
                        <a:t>Atmosphere</a:t>
                      </a:r>
                      <a:endParaRPr lang="de-DE" b="1" dirty="0"/>
                    </a:p>
                  </a:txBody>
                  <a:tcPr>
                    <a:solidFill>
                      <a:schemeClr val="bg1">
                        <a:lumMod val="85000"/>
                      </a:schemeClr>
                    </a:solidFill>
                  </a:tcPr>
                </a:tc>
                <a:tc>
                  <a:txBody>
                    <a:bodyPr/>
                    <a:lstStyle/>
                    <a:p>
                      <a:pPr algn="ctr"/>
                      <a:r>
                        <a:rPr lang="de-DE" b="1" dirty="0"/>
                        <a:t>Land Surface</a:t>
                      </a:r>
                    </a:p>
                  </a:txBody>
                  <a:tcPr>
                    <a:solidFill>
                      <a:schemeClr val="bg1">
                        <a:lumMod val="85000"/>
                      </a:schemeClr>
                    </a:solidFill>
                  </a:tcPr>
                </a:tc>
                <a:tc>
                  <a:txBody>
                    <a:bodyPr/>
                    <a:lstStyle/>
                    <a:p>
                      <a:pPr algn="ctr"/>
                      <a:r>
                        <a:rPr lang="de-DE" b="1" dirty="0" err="1"/>
                        <a:t>Social</a:t>
                      </a:r>
                      <a:r>
                        <a:rPr lang="de-DE" b="1" dirty="0"/>
                        <a:t> &amp; </a:t>
                      </a:r>
                      <a:r>
                        <a:rPr lang="de-DE" b="1" dirty="0" err="1"/>
                        <a:t>others</a:t>
                      </a:r>
                      <a:endParaRPr lang="de-DE" b="1" dirty="0"/>
                    </a:p>
                  </a:txBody>
                  <a:tcPr>
                    <a:solidFill>
                      <a:schemeClr val="bg1">
                        <a:lumMod val="85000"/>
                      </a:schemeClr>
                    </a:solidFill>
                  </a:tcPr>
                </a:tc>
                <a:extLst>
                  <a:ext uri="{0D108BD9-81ED-4DB2-BD59-A6C34878D82A}">
                    <a16:rowId xmlns:a16="http://schemas.microsoft.com/office/drawing/2014/main" val="3027128688"/>
                  </a:ext>
                </a:extLst>
              </a:tr>
              <a:tr h="370840">
                <a:tc>
                  <a:txBody>
                    <a:bodyPr/>
                    <a:lstStyle/>
                    <a:p>
                      <a:pPr algn="ctr"/>
                      <a:r>
                        <a:rPr lang="de-DE" dirty="0" err="1"/>
                        <a:t>Precipitation</a:t>
                      </a:r>
                      <a:endParaRPr lang="de-DE" dirty="0"/>
                    </a:p>
                  </a:txBody>
                  <a:tcPr/>
                </a:tc>
                <a:tc>
                  <a:txBody>
                    <a:bodyPr/>
                    <a:lstStyle/>
                    <a:p>
                      <a:pPr algn="ctr"/>
                      <a:r>
                        <a:rPr lang="de-DE" dirty="0"/>
                        <a:t>Land </a:t>
                      </a:r>
                      <a:r>
                        <a:rPr lang="de-DE" dirty="0" err="1"/>
                        <a:t>cover</a:t>
                      </a:r>
                      <a:endParaRPr lang="de-DE" dirty="0"/>
                    </a:p>
                  </a:txBody>
                  <a:tcPr/>
                </a:tc>
                <a:tc>
                  <a:txBody>
                    <a:bodyPr/>
                    <a:lstStyle/>
                    <a:p>
                      <a:pPr algn="ctr"/>
                      <a:r>
                        <a:rPr lang="de-DE" dirty="0"/>
                        <a:t>Population </a:t>
                      </a:r>
                      <a:r>
                        <a:rPr lang="de-DE" dirty="0" err="1"/>
                        <a:t>density</a:t>
                      </a:r>
                      <a:endParaRPr lang="de-DE" dirty="0"/>
                    </a:p>
                  </a:txBody>
                  <a:tcPr/>
                </a:tc>
                <a:extLst>
                  <a:ext uri="{0D108BD9-81ED-4DB2-BD59-A6C34878D82A}">
                    <a16:rowId xmlns:a16="http://schemas.microsoft.com/office/drawing/2014/main" val="463170000"/>
                  </a:ext>
                </a:extLst>
              </a:tr>
              <a:tr h="370840">
                <a:tc>
                  <a:txBody>
                    <a:bodyPr/>
                    <a:lstStyle/>
                    <a:p>
                      <a:pPr algn="ctr"/>
                      <a:r>
                        <a:rPr lang="de-DE" dirty="0"/>
                        <a:t>Incoming Solar </a:t>
                      </a:r>
                      <a:r>
                        <a:rPr lang="de-DE" dirty="0" err="1"/>
                        <a:t>radiation</a:t>
                      </a:r>
                      <a:endParaRPr lang="de-DE" dirty="0"/>
                    </a:p>
                  </a:txBody>
                  <a:tcPr/>
                </a:tc>
                <a:tc>
                  <a:txBody>
                    <a:bodyPr/>
                    <a:lstStyle/>
                    <a:p>
                      <a:pPr algn="ctr"/>
                      <a:r>
                        <a:rPr lang="de-DE" dirty="0" err="1"/>
                        <a:t>Soil</a:t>
                      </a:r>
                      <a:r>
                        <a:rPr lang="de-DE" dirty="0"/>
                        <a:t> </a:t>
                      </a:r>
                      <a:r>
                        <a:rPr lang="de-DE" dirty="0" err="1"/>
                        <a:t>texture</a:t>
                      </a:r>
                      <a:endParaRPr lang="de-DE" dirty="0"/>
                    </a:p>
                  </a:txBody>
                  <a:tcPr/>
                </a:tc>
                <a:tc>
                  <a:txBody>
                    <a:bodyPr/>
                    <a:lstStyle/>
                    <a:p>
                      <a:pPr algn="ctr"/>
                      <a:r>
                        <a:rPr lang="de-DE" dirty="0" err="1"/>
                        <a:t>Gross</a:t>
                      </a:r>
                      <a:r>
                        <a:rPr lang="de-DE" dirty="0"/>
                        <a:t> </a:t>
                      </a:r>
                      <a:r>
                        <a:rPr lang="de-DE" dirty="0" err="1"/>
                        <a:t>Domestic</a:t>
                      </a:r>
                      <a:r>
                        <a:rPr lang="de-DE" dirty="0"/>
                        <a:t> </a:t>
                      </a:r>
                      <a:r>
                        <a:rPr lang="de-DE" dirty="0" err="1"/>
                        <a:t>Product</a:t>
                      </a:r>
                      <a:endParaRPr lang="de-DE" dirty="0"/>
                    </a:p>
                  </a:txBody>
                  <a:tcPr/>
                </a:tc>
                <a:extLst>
                  <a:ext uri="{0D108BD9-81ED-4DB2-BD59-A6C34878D82A}">
                    <a16:rowId xmlns:a16="http://schemas.microsoft.com/office/drawing/2014/main" val="1770215346"/>
                  </a:ext>
                </a:extLst>
              </a:tr>
              <a:tr h="370840">
                <a:tc>
                  <a:txBody>
                    <a:bodyPr/>
                    <a:lstStyle/>
                    <a:p>
                      <a:pPr algn="ctr"/>
                      <a:r>
                        <a:rPr lang="de-DE" dirty="0"/>
                        <a:t>Air </a:t>
                      </a:r>
                      <a:r>
                        <a:rPr lang="de-DE" dirty="0" err="1"/>
                        <a:t>Temperature</a:t>
                      </a:r>
                      <a:r>
                        <a:rPr lang="de-DE" dirty="0"/>
                        <a:t> </a:t>
                      </a:r>
                    </a:p>
                  </a:txBody>
                  <a:tcPr/>
                </a:tc>
                <a:tc>
                  <a:txBody>
                    <a:bodyPr/>
                    <a:lstStyle/>
                    <a:p>
                      <a:pPr algn="ctr"/>
                      <a:r>
                        <a:rPr lang="de-DE" dirty="0" err="1"/>
                        <a:t>Soil</a:t>
                      </a:r>
                      <a:r>
                        <a:rPr lang="de-DE" dirty="0"/>
                        <a:t> </a:t>
                      </a:r>
                      <a:r>
                        <a:rPr lang="de-DE" dirty="0" err="1"/>
                        <a:t>depth</a:t>
                      </a:r>
                      <a:endParaRPr lang="de-DE" dirty="0"/>
                    </a:p>
                  </a:txBody>
                  <a:tcPr/>
                </a:tc>
                <a:tc>
                  <a:txBody>
                    <a:bodyPr/>
                    <a:lstStyle/>
                    <a:p>
                      <a:pPr algn="ctr"/>
                      <a:r>
                        <a:rPr lang="de-DE" dirty="0"/>
                        <a:t>Urban </a:t>
                      </a:r>
                      <a:r>
                        <a:rPr lang="de-DE" dirty="0" err="1"/>
                        <a:t>areas</a:t>
                      </a:r>
                      <a:endParaRPr lang="de-DE" dirty="0"/>
                    </a:p>
                  </a:txBody>
                  <a:tcPr/>
                </a:tc>
                <a:extLst>
                  <a:ext uri="{0D108BD9-81ED-4DB2-BD59-A6C34878D82A}">
                    <a16:rowId xmlns:a16="http://schemas.microsoft.com/office/drawing/2014/main" val="3698895954"/>
                  </a:ext>
                </a:extLst>
              </a:tr>
              <a:tr h="370840">
                <a:tc>
                  <a:txBody>
                    <a:bodyPr/>
                    <a:lstStyle/>
                    <a:p>
                      <a:pPr algn="ctr"/>
                      <a:r>
                        <a:rPr lang="de-DE" dirty="0" err="1"/>
                        <a:t>Specific</a:t>
                      </a:r>
                      <a:r>
                        <a:rPr lang="de-DE" dirty="0"/>
                        <a:t> </a:t>
                      </a:r>
                      <a:r>
                        <a:rPr lang="de-DE" dirty="0" err="1"/>
                        <a:t>Humidity</a:t>
                      </a:r>
                      <a:endParaRPr lang="de-DE" dirty="0"/>
                    </a:p>
                  </a:txBody>
                  <a:tcPr/>
                </a:tc>
                <a:tc>
                  <a:txBody>
                    <a:bodyPr/>
                    <a:lstStyle/>
                    <a:p>
                      <a:pPr algn="ctr"/>
                      <a:r>
                        <a:rPr lang="de-DE" dirty="0"/>
                        <a:t>Land </a:t>
                      </a:r>
                      <a:r>
                        <a:rPr lang="de-DE" dirty="0" err="1"/>
                        <a:t>mask</a:t>
                      </a:r>
                      <a:endParaRPr lang="de-DE" dirty="0"/>
                    </a:p>
                  </a:txBody>
                  <a:tcPr/>
                </a:tc>
                <a:tc>
                  <a:txBody>
                    <a:bodyPr/>
                    <a:lstStyle/>
                    <a:p>
                      <a:pPr algn="ctr"/>
                      <a:r>
                        <a:rPr lang="de-DE" dirty="0"/>
                        <a:t>Urban </a:t>
                      </a:r>
                      <a:r>
                        <a:rPr lang="de-DE" dirty="0" err="1"/>
                        <a:t>density</a:t>
                      </a:r>
                      <a:endParaRPr lang="de-DE" dirty="0"/>
                    </a:p>
                  </a:txBody>
                  <a:tcPr/>
                </a:tc>
                <a:extLst>
                  <a:ext uri="{0D108BD9-81ED-4DB2-BD59-A6C34878D82A}">
                    <a16:rowId xmlns:a16="http://schemas.microsoft.com/office/drawing/2014/main" val="1714031489"/>
                  </a:ext>
                </a:extLst>
              </a:tr>
              <a:tr h="370840">
                <a:tc>
                  <a:txBody>
                    <a:bodyPr/>
                    <a:lstStyle/>
                    <a:p>
                      <a:pPr algn="ctr"/>
                      <a:r>
                        <a:rPr lang="de-DE" dirty="0"/>
                        <a:t>Wind Speed</a:t>
                      </a:r>
                    </a:p>
                  </a:txBody>
                  <a:tcPr/>
                </a:tc>
                <a:tc>
                  <a:txBody>
                    <a:bodyPr/>
                    <a:lstStyle/>
                    <a:p>
                      <a:pPr algn="ctr"/>
                      <a:r>
                        <a:rPr lang="de-DE" dirty="0" err="1"/>
                        <a:t>Soil</a:t>
                      </a:r>
                      <a:r>
                        <a:rPr lang="de-DE" dirty="0"/>
                        <a:t> </a:t>
                      </a:r>
                      <a:r>
                        <a:rPr lang="de-DE" dirty="0" err="1"/>
                        <a:t>carbon</a:t>
                      </a:r>
                      <a:endParaRPr lang="de-DE" dirty="0"/>
                    </a:p>
                  </a:txBody>
                  <a:tcPr/>
                </a:tc>
                <a:tc>
                  <a:txBody>
                    <a:bodyPr/>
                    <a:lstStyle/>
                    <a:p>
                      <a:pPr algn="ctr"/>
                      <a:endParaRPr lang="de-DE" dirty="0"/>
                    </a:p>
                  </a:txBody>
                  <a:tcPr/>
                </a:tc>
                <a:extLst>
                  <a:ext uri="{0D108BD9-81ED-4DB2-BD59-A6C34878D82A}">
                    <a16:rowId xmlns:a16="http://schemas.microsoft.com/office/drawing/2014/main" val="526064371"/>
                  </a:ext>
                </a:extLst>
              </a:tr>
              <a:tr h="370840">
                <a:tc>
                  <a:txBody>
                    <a:bodyPr/>
                    <a:lstStyle/>
                    <a:p>
                      <a:pPr algn="ctr"/>
                      <a:r>
                        <a:rPr lang="de-DE" dirty="0"/>
                        <a:t>Surface </a:t>
                      </a:r>
                      <a:r>
                        <a:rPr lang="de-DE" dirty="0" err="1"/>
                        <a:t>pressure</a:t>
                      </a:r>
                      <a:endParaRPr lang="de-DE" dirty="0"/>
                    </a:p>
                  </a:txBody>
                  <a:tcPr/>
                </a:tc>
                <a:tc>
                  <a:txBody>
                    <a:bodyPr/>
                    <a:lstStyle/>
                    <a:p>
                      <a:pPr algn="ctr"/>
                      <a:r>
                        <a:rPr lang="de-DE" dirty="0"/>
                        <a:t>LAI</a:t>
                      </a:r>
                    </a:p>
                  </a:txBody>
                  <a:tcPr/>
                </a:tc>
                <a:tc>
                  <a:txBody>
                    <a:bodyPr/>
                    <a:lstStyle/>
                    <a:p>
                      <a:pPr algn="ctr"/>
                      <a:endParaRPr lang="de-DE" dirty="0"/>
                    </a:p>
                  </a:txBody>
                  <a:tcPr/>
                </a:tc>
                <a:extLst>
                  <a:ext uri="{0D108BD9-81ED-4DB2-BD59-A6C34878D82A}">
                    <a16:rowId xmlns:a16="http://schemas.microsoft.com/office/drawing/2014/main" val="1431295128"/>
                  </a:ext>
                </a:extLst>
              </a:tr>
              <a:tr h="370840">
                <a:tc>
                  <a:txBody>
                    <a:bodyPr/>
                    <a:lstStyle/>
                    <a:p>
                      <a:pPr algn="ctr"/>
                      <a:r>
                        <a:rPr lang="de-DE" dirty="0"/>
                        <a:t>Long </a:t>
                      </a:r>
                      <a:r>
                        <a:rPr lang="de-DE" dirty="0" err="1"/>
                        <a:t>wave</a:t>
                      </a:r>
                      <a:r>
                        <a:rPr lang="de-DE" dirty="0"/>
                        <a:t> </a:t>
                      </a:r>
                      <a:r>
                        <a:rPr lang="de-DE" dirty="0" err="1"/>
                        <a:t>radiation</a:t>
                      </a:r>
                      <a:endParaRPr lang="de-DE" dirty="0"/>
                    </a:p>
                  </a:txBody>
                  <a:tcPr/>
                </a:tc>
                <a:tc>
                  <a:txBody>
                    <a:bodyPr/>
                    <a:lstStyle/>
                    <a:p>
                      <a:pPr algn="ctr"/>
                      <a:r>
                        <a:rPr lang="de-DE" dirty="0" err="1"/>
                        <a:t>Soil</a:t>
                      </a:r>
                      <a:r>
                        <a:rPr lang="de-DE" dirty="0"/>
                        <a:t> </a:t>
                      </a:r>
                      <a:r>
                        <a:rPr lang="de-DE" dirty="0" err="1"/>
                        <a:t>colour</a:t>
                      </a:r>
                      <a:endParaRPr lang="de-DE" dirty="0"/>
                    </a:p>
                  </a:txBody>
                  <a:tcPr/>
                </a:tc>
                <a:tc>
                  <a:txBody>
                    <a:bodyPr/>
                    <a:lstStyle/>
                    <a:p>
                      <a:pPr algn="ctr"/>
                      <a:endParaRPr lang="de-DE" dirty="0"/>
                    </a:p>
                  </a:txBody>
                  <a:tcPr/>
                </a:tc>
                <a:extLst>
                  <a:ext uri="{0D108BD9-81ED-4DB2-BD59-A6C34878D82A}">
                    <a16:rowId xmlns:a16="http://schemas.microsoft.com/office/drawing/2014/main" val="2880830946"/>
                  </a:ext>
                </a:extLst>
              </a:tr>
              <a:tr h="370840">
                <a:tc>
                  <a:txBody>
                    <a:bodyPr/>
                    <a:lstStyle/>
                    <a:p>
                      <a:pPr algn="ctr"/>
                      <a:r>
                        <a:rPr lang="de-DE" dirty="0"/>
                        <a:t>Aerosol </a:t>
                      </a:r>
                      <a:r>
                        <a:rPr lang="de-DE" dirty="0" err="1"/>
                        <a:t>deposition</a:t>
                      </a:r>
                      <a:r>
                        <a:rPr lang="de-DE" dirty="0"/>
                        <a:t>*</a:t>
                      </a:r>
                    </a:p>
                  </a:txBody>
                  <a:tcPr/>
                </a:tc>
                <a:tc>
                  <a:txBody>
                    <a:bodyPr/>
                    <a:lstStyle/>
                    <a:p>
                      <a:pPr algn="ctr"/>
                      <a:r>
                        <a:rPr lang="de-DE" dirty="0"/>
                        <a:t>Glacier </a:t>
                      </a:r>
                      <a:r>
                        <a:rPr lang="de-DE" dirty="0" err="1"/>
                        <a:t>regions</a:t>
                      </a:r>
                      <a:r>
                        <a:rPr lang="de-DE" dirty="0"/>
                        <a:t>*</a:t>
                      </a:r>
                    </a:p>
                  </a:txBody>
                  <a:tcPr/>
                </a:tc>
                <a:tc>
                  <a:txBody>
                    <a:bodyPr/>
                    <a:lstStyle/>
                    <a:p>
                      <a:pPr algn="ctr"/>
                      <a:endParaRPr lang="de-DE" dirty="0"/>
                    </a:p>
                  </a:txBody>
                  <a:tcPr/>
                </a:tc>
                <a:extLst>
                  <a:ext uri="{0D108BD9-81ED-4DB2-BD59-A6C34878D82A}">
                    <a16:rowId xmlns:a16="http://schemas.microsoft.com/office/drawing/2014/main" val="70491026"/>
                  </a:ext>
                </a:extLst>
              </a:tr>
              <a:tr h="370840">
                <a:tc>
                  <a:txBody>
                    <a:bodyPr/>
                    <a:lstStyle/>
                    <a:p>
                      <a:pPr algn="ctr"/>
                      <a:endParaRPr lang="de-DE" dirty="0"/>
                    </a:p>
                  </a:txBody>
                  <a:tcPr/>
                </a:tc>
                <a:tc>
                  <a:txBody>
                    <a:bodyPr/>
                    <a:lstStyle/>
                    <a:p>
                      <a:pPr algn="ctr"/>
                      <a:r>
                        <a:rPr lang="de-DE" dirty="0"/>
                        <a:t>Albedo</a:t>
                      </a:r>
                    </a:p>
                  </a:txBody>
                  <a:tcPr/>
                </a:tc>
                <a:tc>
                  <a:txBody>
                    <a:bodyPr/>
                    <a:lstStyle/>
                    <a:p>
                      <a:pPr algn="ctr"/>
                      <a:endParaRPr lang="de-DE" dirty="0"/>
                    </a:p>
                  </a:txBody>
                  <a:tcPr/>
                </a:tc>
                <a:extLst>
                  <a:ext uri="{0D108BD9-81ED-4DB2-BD59-A6C34878D82A}">
                    <a16:rowId xmlns:a16="http://schemas.microsoft.com/office/drawing/2014/main" val="2315333482"/>
                  </a:ext>
                </a:extLst>
              </a:tr>
              <a:tr h="370840">
                <a:tc>
                  <a:txBody>
                    <a:bodyPr/>
                    <a:lstStyle/>
                    <a:p>
                      <a:pPr algn="ctr"/>
                      <a:endParaRPr lang="de-DE" dirty="0"/>
                    </a:p>
                  </a:txBody>
                  <a:tcPr/>
                </a:tc>
                <a:tc>
                  <a:txBody>
                    <a:bodyPr/>
                    <a:lstStyle/>
                    <a:p>
                      <a:pPr algn="ctr"/>
                      <a:r>
                        <a:rPr lang="de-DE" dirty="0"/>
                        <a:t>Irrigation </a:t>
                      </a:r>
                      <a:r>
                        <a:rPr lang="de-DE" dirty="0" err="1"/>
                        <a:t>data</a:t>
                      </a:r>
                      <a:endParaRPr lang="de-DE" dirty="0"/>
                    </a:p>
                  </a:txBody>
                  <a:tcPr/>
                </a:tc>
                <a:tc>
                  <a:txBody>
                    <a:bodyPr/>
                    <a:lstStyle/>
                    <a:p>
                      <a:pPr algn="ctr"/>
                      <a:endParaRPr lang="de-DE" dirty="0"/>
                    </a:p>
                  </a:txBody>
                  <a:tcPr/>
                </a:tc>
                <a:extLst>
                  <a:ext uri="{0D108BD9-81ED-4DB2-BD59-A6C34878D82A}">
                    <a16:rowId xmlns:a16="http://schemas.microsoft.com/office/drawing/2014/main" val="553098470"/>
                  </a:ext>
                </a:extLst>
              </a:tr>
              <a:tr h="370840">
                <a:tc>
                  <a:txBody>
                    <a:bodyPr/>
                    <a:lstStyle/>
                    <a:p>
                      <a:pPr algn="ctr"/>
                      <a:endParaRPr lang="de-DE" dirty="0"/>
                    </a:p>
                  </a:txBody>
                  <a:tcPr/>
                </a:tc>
                <a:tc>
                  <a:txBody>
                    <a:bodyPr/>
                    <a:lstStyle/>
                    <a:p>
                      <a:pPr algn="ctr"/>
                      <a:r>
                        <a:rPr lang="de-DE" dirty="0" err="1"/>
                        <a:t>Organic</a:t>
                      </a:r>
                      <a:r>
                        <a:rPr lang="de-DE" dirty="0"/>
                        <a:t> matter</a:t>
                      </a:r>
                    </a:p>
                  </a:txBody>
                  <a:tcPr/>
                </a:tc>
                <a:tc>
                  <a:txBody>
                    <a:bodyPr/>
                    <a:lstStyle/>
                    <a:p>
                      <a:pPr algn="ctr"/>
                      <a:endParaRPr lang="de-DE" dirty="0"/>
                    </a:p>
                  </a:txBody>
                  <a:tcPr/>
                </a:tc>
                <a:extLst>
                  <a:ext uri="{0D108BD9-81ED-4DB2-BD59-A6C34878D82A}">
                    <a16:rowId xmlns:a16="http://schemas.microsoft.com/office/drawing/2014/main" val="26590043"/>
                  </a:ext>
                </a:extLst>
              </a:tr>
            </a:tbl>
          </a:graphicData>
        </a:graphic>
      </p:graphicFrame>
      <p:sp>
        <p:nvSpPr>
          <p:cNvPr id="6" name="Foliennummernplatzhalter 5">
            <a:extLst>
              <a:ext uri="{FF2B5EF4-FFF2-40B4-BE49-F238E27FC236}">
                <a16:creationId xmlns:a16="http://schemas.microsoft.com/office/drawing/2014/main" id="{6C173F87-FEF7-B1BD-9864-8A3A113CD126}"/>
              </a:ext>
            </a:extLst>
          </p:cNvPr>
          <p:cNvSpPr>
            <a:spLocks noGrp="1"/>
          </p:cNvSpPr>
          <p:nvPr>
            <p:ph type="sldNum" sz="quarter" idx="16"/>
          </p:nvPr>
        </p:nvSpPr>
        <p:spPr/>
        <p:txBody>
          <a:bodyPr/>
          <a:lstStyle/>
          <a:p>
            <a:r>
              <a:rPr lang="en-US"/>
              <a:t>Page </a:t>
            </a:r>
            <a:fld id="{A52F4D17-1AD6-42D9-B93A-EB002C62F438}" type="slidenum">
              <a:rPr lang="en-US" smtClean="0"/>
              <a:pPr/>
              <a:t>8</a:t>
            </a:fld>
            <a:endParaRPr lang="en-US" noProof="0" dirty="0"/>
          </a:p>
        </p:txBody>
      </p:sp>
    </p:spTree>
    <p:extLst>
      <p:ext uri="{BB962C8B-B14F-4D97-AF65-F5344CB8AC3E}">
        <p14:creationId xmlns:p14="http://schemas.microsoft.com/office/powerpoint/2010/main" val="1415871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a:noFill/>
        </p:spPr>
        <p:txBody>
          <a:bodyPr>
            <a:normAutofit/>
          </a:bodyPr>
          <a:lstStyle/>
          <a:p>
            <a:r>
              <a:rPr lang="en-US" altLang="zh-CN" spc="0" dirty="0">
                <a:solidFill>
                  <a:schemeClr val="tx2"/>
                </a:solidFill>
              </a:rPr>
              <a:t>ECLM Model – water and energy cycles</a:t>
            </a:r>
            <a:endParaRPr lang="de-CH" spc="0" dirty="0">
              <a:solidFill>
                <a:schemeClr val="tx2"/>
              </a:solidFill>
            </a:endParaRPr>
          </a:p>
        </p:txBody>
      </p:sp>
      <p:pic>
        <p:nvPicPr>
          <p:cNvPr id="4" name="Picture 424"/>
          <p:cNvPicPr preferRelativeResize="0">
            <a:picLocks noChangeAspect="1"/>
          </p:cNvPicPr>
          <p:nvPr/>
        </p:nvPicPr>
        <p:blipFill>
          <a:blip r:embed="rId3"/>
          <a:srcRect l="2969" t="5613" r="1570" b="7319"/>
          <a:stretch/>
        </p:blipFill>
        <p:spPr>
          <a:xfrm>
            <a:off x="6088366" y="1340769"/>
            <a:ext cx="4543424" cy="4056445"/>
          </a:xfrm>
          <a:prstGeom prst="rect">
            <a:avLst/>
          </a:prstGeom>
          <a:ln>
            <a:noFill/>
          </a:ln>
        </p:spPr>
      </p:pic>
      <p:pic>
        <p:nvPicPr>
          <p:cNvPr id="5" name="Picture 425"/>
          <p:cNvPicPr>
            <a:picLocks noChangeAspect="1"/>
          </p:cNvPicPr>
          <p:nvPr/>
        </p:nvPicPr>
        <p:blipFill>
          <a:blip r:embed="rId4"/>
          <a:srcRect l="8265" t="2906" r="1285" b="3714"/>
          <a:stretch/>
        </p:blipFill>
        <p:spPr>
          <a:xfrm>
            <a:off x="1740092" y="1340769"/>
            <a:ext cx="4356353" cy="4219393"/>
          </a:xfrm>
          <a:prstGeom prst="rect">
            <a:avLst/>
          </a:prstGeom>
          <a:ln>
            <a:noFill/>
          </a:ln>
        </p:spPr>
      </p:pic>
      <p:sp>
        <p:nvSpPr>
          <p:cNvPr id="6" name="CustomShape 5"/>
          <p:cNvSpPr/>
          <p:nvPr/>
        </p:nvSpPr>
        <p:spPr>
          <a:xfrm>
            <a:off x="1991544" y="5805264"/>
            <a:ext cx="7200800" cy="36004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en-US" spc="-1" dirty="0">
                <a:solidFill>
                  <a:srgbClr val="000000"/>
                </a:solidFill>
                <a:latin typeface="Arial"/>
                <a:ea typeface="DejaVu Sans"/>
              </a:rPr>
              <a:t>Image source: </a:t>
            </a:r>
            <a:r>
              <a:rPr lang="en-US" u="sng" spc="-1" dirty="0">
                <a:solidFill>
                  <a:srgbClr val="0000FF"/>
                </a:solidFill>
                <a:latin typeface="Arial"/>
                <a:ea typeface="DejaVu Sans"/>
                <a:hlinkClick r:id="rId5"/>
              </a:rPr>
              <a:t>http://www.cesm.ucar.edu/models/clm/</a:t>
            </a:r>
            <a:r>
              <a:rPr lang="en-US" spc="-1" dirty="0">
                <a:solidFill>
                  <a:srgbClr val="000000"/>
                </a:solidFill>
                <a:latin typeface="Arial"/>
                <a:ea typeface="DejaVu Sans"/>
              </a:rPr>
              <a:t> </a:t>
            </a:r>
            <a:endParaRPr lang="en-US" spc="-1" dirty="0">
              <a:latin typeface="Arial"/>
            </a:endParaRPr>
          </a:p>
        </p:txBody>
      </p:sp>
    </p:spTree>
    <p:extLst>
      <p:ext uri="{BB962C8B-B14F-4D97-AF65-F5344CB8AC3E}">
        <p14:creationId xmlns:p14="http://schemas.microsoft.com/office/powerpoint/2010/main" val="38855651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0.9|2.3|3.1|1.8|2.3"/>
</p:tagLst>
</file>

<file path=ppt/tags/tag2.xml><?xml version="1.0" encoding="utf-8"?>
<p:tagLst xmlns:a="http://schemas.openxmlformats.org/drawingml/2006/main" xmlns:r="http://schemas.openxmlformats.org/officeDocument/2006/relationships" xmlns:p="http://schemas.openxmlformats.org/presentationml/2006/main">
  <p:tag name="TIMING" val="|5.2"/>
</p:tagLst>
</file>

<file path=ppt/tags/tag3.xml><?xml version="1.0" encoding="utf-8"?>
<p:tagLst xmlns:a="http://schemas.openxmlformats.org/drawingml/2006/main" xmlns:r="http://schemas.openxmlformats.org/officeDocument/2006/relationships" xmlns:p="http://schemas.openxmlformats.org/presentationml/2006/main">
  <p:tag name="TIMING" val="|10.9|2.3|3.1|1.8|2.3"/>
</p:tagLst>
</file>

<file path=ppt/tags/tag4.xml><?xml version="1.0" encoding="utf-8"?>
<p:tagLst xmlns:a="http://schemas.openxmlformats.org/drawingml/2006/main" xmlns:r="http://schemas.openxmlformats.org/officeDocument/2006/relationships" xmlns:p="http://schemas.openxmlformats.org/presentationml/2006/main">
  <p:tag name="TIMING" val="|10.9|2.3|3.1|1.8|2.3"/>
</p:tagLst>
</file>

<file path=ppt/tags/tag5.xml><?xml version="1.0" encoding="utf-8"?>
<p:tagLst xmlns:a="http://schemas.openxmlformats.org/drawingml/2006/main" xmlns:r="http://schemas.openxmlformats.org/officeDocument/2006/relationships" xmlns:p="http://schemas.openxmlformats.org/presentationml/2006/main">
  <p:tag name="TIMING" val="|10.9|2.3|3.1|1.8|2.3"/>
</p:tagLst>
</file>

<file path=ppt/theme/theme1.xml><?xml version="1.0" encoding="utf-8"?>
<a:theme xmlns:a="http://schemas.openxmlformats.org/drawingml/2006/main" name="Jülich">
  <a:themeElements>
    <a:clrScheme name="CD-Farben Forschungszentrum Jülich">
      <a:dk1>
        <a:srgbClr val="000000"/>
      </a:dk1>
      <a:lt1>
        <a:srgbClr val="FFFFFF"/>
      </a:lt1>
      <a:dk2>
        <a:srgbClr val="023D6B"/>
      </a:dk2>
      <a:lt2>
        <a:srgbClr val="EBEBEB"/>
      </a:lt2>
      <a:accent1>
        <a:srgbClr val="ADBDE3"/>
      </a:accent1>
      <a:accent2>
        <a:srgbClr val="EB5F73"/>
      </a:accent2>
      <a:accent3>
        <a:srgbClr val="AF82B9"/>
      </a:accent3>
      <a:accent4>
        <a:srgbClr val="FAB45A"/>
      </a:accent4>
      <a:accent5>
        <a:srgbClr val="FAEB5A"/>
      </a:accent5>
      <a:accent6>
        <a:srgbClr val="B9D25F"/>
      </a:accent6>
      <a:hlink>
        <a:srgbClr val="ADBDE3"/>
      </a:hlink>
      <a:folHlink>
        <a:srgbClr val="023D6B"/>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95000"/>
          </a:lnSpc>
          <a:defRPr sz="2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lnSpc>
            <a:spcPct val="95000"/>
          </a:lnSpc>
          <a:defRPr sz="2400" dirty="0" err="1" smtClean="0"/>
        </a:defPPr>
      </a:lstStyle>
    </a:txDef>
  </a:objectDefaults>
  <a:extraClrSchemeLst/>
  <a:extLst>
    <a:ext uri="{05A4C25C-085E-4340-85A3-A5531E510DB2}">
      <thm15:themeFamily xmlns:thm15="http://schemas.microsoft.com/office/thememl/2012/main" name="Juelich_PowerPoint_16x9_en.potx" id="{29595BB3-892E-4A2B-BFFC-905C8F8D5303}" vid="{E1FF22B7-866D-4E77-AF2B-40B5522CEB0B}"/>
    </a:ext>
  </a:extLst>
</a:theme>
</file>

<file path=ppt/theme/theme2.xml><?xml version="1.0" encoding="utf-8"?>
<a:theme xmlns:a="http://schemas.openxmlformats.org/drawingml/2006/main" name="Office">
  <a:themeElements>
    <a:clrScheme name="Benutzerdefiniert 282">
      <a:dk1>
        <a:sysClr val="windowText" lastClr="000000"/>
      </a:dk1>
      <a:lt1>
        <a:sysClr val="window" lastClr="FFFFFF"/>
      </a:lt1>
      <a:dk2>
        <a:srgbClr val="AF82B9"/>
      </a:dk2>
      <a:lt2>
        <a:srgbClr val="EBEBEB"/>
      </a:lt2>
      <a:accent1>
        <a:srgbClr val="023D6B"/>
      </a:accent1>
      <a:accent2>
        <a:srgbClr val="ADBDE3"/>
      </a:accent2>
      <a:accent3>
        <a:srgbClr val="B9D25F"/>
      </a:accent3>
      <a:accent4>
        <a:srgbClr val="FAEB5A"/>
      </a:accent4>
      <a:accent5>
        <a:srgbClr val="FAB45A"/>
      </a:accent5>
      <a:accent6>
        <a:srgbClr val="EB5F73"/>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Benutzerdefiniert 282">
      <a:dk1>
        <a:sysClr val="windowText" lastClr="000000"/>
      </a:dk1>
      <a:lt1>
        <a:sysClr val="window" lastClr="FFFFFF"/>
      </a:lt1>
      <a:dk2>
        <a:srgbClr val="AF82B9"/>
      </a:dk2>
      <a:lt2>
        <a:srgbClr val="EBEBEB"/>
      </a:lt2>
      <a:accent1>
        <a:srgbClr val="023D6B"/>
      </a:accent1>
      <a:accent2>
        <a:srgbClr val="ADBDE3"/>
      </a:accent2>
      <a:accent3>
        <a:srgbClr val="B9D25F"/>
      </a:accent3>
      <a:accent4>
        <a:srgbClr val="FAEB5A"/>
      </a:accent4>
      <a:accent5>
        <a:srgbClr val="FAB45A"/>
      </a:accent5>
      <a:accent6>
        <a:srgbClr val="EB5F73"/>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2094</Words>
  <Application>Microsoft Office PowerPoint</Application>
  <PresentationFormat>Breitbild</PresentationFormat>
  <Paragraphs>335</Paragraphs>
  <Slides>29</Slides>
  <Notes>13</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29</vt:i4>
      </vt:variant>
    </vt:vector>
  </HeadingPairs>
  <TitlesOfParts>
    <vt:vector size="36" baseType="lpstr">
      <vt:lpstr>Arial</vt:lpstr>
      <vt:lpstr>Calibri</vt:lpstr>
      <vt:lpstr>DejaVu Sans</vt:lpstr>
      <vt:lpstr>GeosansLight</vt:lpstr>
      <vt:lpstr>Verdana</vt:lpstr>
      <vt:lpstr>Wingdings</vt:lpstr>
      <vt:lpstr>Jülich</vt:lpstr>
      <vt:lpstr>land surface modelling and eclm</vt:lpstr>
      <vt:lpstr>Overview of CLM5.0 </vt:lpstr>
      <vt:lpstr>PowerPoint-Präsentation</vt:lpstr>
      <vt:lpstr>ECLM model</vt:lpstr>
      <vt:lpstr>ECLM model</vt:lpstr>
      <vt:lpstr>How is the land surface represented in eclm?</vt:lpstr>
      <vt:lpstr>ECLM land units, columns, PFT´s and CFS´s</vt:lpstr>
      <vt:lpstr>Clm5 input data</vt:lpstr>
      <vt:lpstr>ECLM Model – water and energy cycles</vt:lpstr>
      <vt:lpstr>ECLM Model – nutrient cycles and dynamic vegetation</vt:lpstr>
      <vt:lpstr>eCLM CROP modULE</vt:lpstr>
      <vt:lpstr>Regional scale crop modeling – WHY LSM?</vt:lpstr>
      <vt:lpstr>Eclm phenology</vt:lpstr>
      <vt:lpstr>Eclm phenoloGY</vt:lpstr>
      <vt:lpstr>C and n allocation in crops</vt:lpstr>
      <vt:lpstr>Calculations in clm5</vt:lpstr>
      <vt:lpstr>Post-processing</vt:lpstr>
      <vt:lpstr>Climate change impacts</vt:lpstr>
      <vt:lpstr>Selected RCM´s</vt:lpstr>
      <vt:lpstr>CLM5 Modeling approach</vt:lpstr>
      <vt:lpstr>CLM5 Future simulations</vt:lpstr>
      <vt:lpstr>Recharge trends</vt:lpstr>
      <vt:lpstr>Recharge trends RCP2.6 – time series</vt:lpstr>
      <vt:lpstr>Recharge trends RCP8.5 – time series</vt:lpstr>
      <vt:lpstr>Average national gWR</vt:lpstr>
      <vt:lpstr>TRENDS HWU/GWR RATIOS</vt:lpstr>
      <vt:lpstr>conclusionS</vt:lpstr>
      <vt:lpstr>Thank you</vt:lpstr>
      <vt:lpstr>High performance computing terrestrial systems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of presentation</dc:title>
  <dc:creator>Oloruntoba, Bamidele</dc:creator>
  <cp:lastModifiedBy>Harrie-Jan Hendricks-Franssen</cp:lastModifiedBy>
  <cp:revision>73</cp:revision>
  <dcterms:created xsi:type="dcterms:W3CDTF">2019-11-11T19:50:09Z</dcterms:created>
  <dcterms:modified xsi:type="dcterms:W3CDTF">2024-05-26T22:00:22Z</dcterms:modified>
</cp:coreProperties>
</file>