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83" r:id="rId2"/>
    <p:sldMasterId id="2147483824" r:id="rId3"/>
    <p:sldMasterId id="2147483964" r:id="rId4"/>
    <p:sldMasterId id="2147483979" r:id="rId5"/>
    <p:sldMasterId id="2147483992" r:id="rId6"/>
    <p:sldMasterId id="2147484004" r:id="rId7"/>
    <p:sldMasterId id="2147484017" r:id="rId8"/>
    <p:sldMasterId id="2147484029" r:id="rId9"/>
    <p:sldMasterId id="2147484041" r:id="rId10"/>
    <p:sldMasterId id="2147484048" r:id="rId11"/>
    <p:sldMasterId id="2147484061" r:id="rId12"/>
    <p:sldMasterId id="2147484074" r:id="rId13"/>
    <p:sldMasterId id="2147484086" r:id="rId14"/>
    <p:sldMasterId id="2147484098" r:id="rId15"/>
    <p:sldMasterId id="2147484110" r:id="rId16"/>
    <p:sldMasterId id="2147484122" r:id="rId17"/>
    <p:sldMasterId id="2147484134" r:id="rId18"/>
    <p:sldMasterId id="2147484150" r:id="rId19"/>
    <p:sldMasterId id="2147484162" r:id="rId20"/>
    <p:sldMasterId id="2147484174" r:id="rId21"/>
    <p:sldMasterId id="2147484186" r:id="rId22"/>
  </p:sldMasterIdLst>
  <p:notesMasterIdLst>
    <p:notesMasterId r:id="rId77"/>
  </p:notesMasterIdLst>
  <p:sldIdLst>
    <p:sldId id="257" r:id="rId23"/>
    <p:sldId id="261" r:id="rId24"/>
    <p:sldId id="393" r:id="rId25"/>
    <p:sldId id="897" r:id="rId26"/>
    <p:sldId id="898" r:id="rId27"/>
    <p:sldId id="899" r:id="rId28"/>
    <p:sldId id="402" r:id="rId29"/>
    <p:sldId id="404" r:id="rId30"/>
    <p:sldId id="395" r:id="rId31"/>
    <p:sldId id="399" r:id="rId32"/>
    <p:sldId id="1051" r:id="rId33"/>
    <p:sldId id="264" r:id="rId34"/>
    <p:sldId id="266" r:id="rId35"/>
    <p:sldId id="900" r:id="rId36"/>
    <p:sldId id="284" r:id="rId37"/>
    <p:sldId id="356" r:id="rId38"/>
    <p:sldId id="350" r:id="rId39"/>
    <p:sldId id="355" r:id="rId40"/>
    <p:sldId id="363" r:id="rId41"/>
    <p:sldId id="967" r:id="rId42"/>
    <p:sldId id="1043" r:id="rId43"/>
    <p:sldId id="1052" r:id="rId44"/>
    <p:sldId id="1053" r:id="rId45"/>
    <p:sldId id="1064" r:id="rId46"/>
    <p:sldId id="1066" r:id="rId47"/>
    <p:sldId id="1068" r:id="rId48"/>
    <p:sldId id="1070" r:id="rId49"/>
    <p:sldId id="1071" r:id="rId50"/>
    <p:sldId id="1072" r:id="rId51"/>
    <p:sldId id="358" r:id="rId52"/>
    <p:sldId id="309" r:id="rId53"/>
    <p:sldId id="1073" r:id="rId54"/>
    <p:sldId id="1075" r:id="rId55"/>
    <p:sldId id="1078" r:id="rId56"/>
    <p:sldId id="1080" r:id="rId57"/>
    <p:sldId id="461" r:id="rId58"/>
    <p:sldId id="1082" r:id="rId59"/>
    <p:sldId id="1083" r:id="rId60"/>
    <p:sldId id="1084" r:id="rId61"/>
    <p:sldId id="1085" r:id="rId62"/>
    <p:sldId id="1086" r:id="rId63"/>
    <p:sldId id="1087" r:id="rId64"/>
    <p:sldId id="1088" r:id="rId65"/>
    <p:sldId id="1089" r:id="rId66"/>
    <p:sldId id="1090" r:id="rId67"/>
    <p:sldId id="1091" r:id="rId68"/>
    <p:sldId id="1092" r:id="rId69"/>
    <p:sldId id="1093" r:id="rId70"/>
    <p:sldId id="1094" r:id="rId71"/>
    <p:sldId id="1095" r:id="rId72"/>
    <p:sldId id="1096" r:id="rId73"/>
    <p:sldId id="1098" r:id="rId74"/>
    <p:sldId id="329" r:id="rId75"/>
    <p:sldId id="383" r:id="rId76"/>
  </p:sldIdLst>
  <p:sldSz cx="9144000" cy="6858000" type="screen4x3"/>
  <p:notesSz cx="6858000" cy="9144000"/>
  <p:defaultTextStyle>
    <a:defPPr>
      <a:defRPr lang="en-US"/>
    </a:defPPr>
    <a:lvl1pPr marL="0" algn="l" defTabSz="909579" rtl="0" eaLnBrk="1" latinLnBrk="0" hangingPunct="1">
      <a:defRPr sz="1800" kern="1200">
        <a:solidFill>
          <a:schemeClr val="tx1"/>
        </a:solidFill>
        <a:latin typeface="+mn-lt"/>
        <a:ea typeface="+mn-ea"/>
        <a:cs typeface="+mn-cs"/>
      </a:defRPr>
    </a:lvl1pPr>
    <a:lvl2pPr marL="454787" algn="l" defTabSz="909579" rtl="0" eaLnBrk="1" latinLnBrk="0" hangingPunct="1">
      <a:defRPr sz="1800" kern="1200">
        <a:solidFill>
          <a:schemeClr val="tx1"/>
        </a:solidFill>
        <a:latin typeface="+mn-lt"/>
        <a:ea typeface="+mn-ea"/>
        <a:cs typeface="+mn-cs"/>
      </a:defRPr>
    </a:lvl2pPr>
    <a:lvl3pPr marL="909579" algn="l" defTabSz="909579" rtl="0" eaLnBrk="1" latinLnBrk="0" hangingPunct="1">
      <a:defRPr sz="1800" kern="1200">
        <a:solidFill>
          <a:schemeClr val="tx1"/>
        </a:solidFill>
        <a:latin typeface="+mn-lt"/>
        <a:ea typeface="+mn-ea"/>
        <a:cs typeface="+mn-cs"/>
      </a:defRPr>
    </a:lvl3pPr>
    <a:lvl4pPr marL="1364371" algn="l" defTabSz="909579" rtl="0" eaLnBrk="1" latinLnBrk="0" hangingPunct="1">
      <a:defRPr sz="1800" kern="1200">
        <a:solidFill>
          <a:schemeClr val="tx1"/>
        </a:solidFill>
        <a:latin typeface="+mn-lt"/>
        <a:ea typeface="+mn-ea"/>
        <a:cs typeface="+mn-cs"/>
      </a:defRPr>
    </a:lvl4pPr>
    <a:lvl5pPr marL="1819156" algn="l" defTabSz="909579" rtl="0" eaLnBrk="1" latinLnBrk="0" hangingPunct="1">
      <a:defRPr sz="1800" kern="1200">
        <a:solidFill>
          <a:schemeClr val="tx1"/>
        </a:solidFill>
        <a:latin typeface="+mn-lt"/>
        <a:ea typeface="+mn-ea"/>
        <a:cs typeface="+mn-cs"/>
      </a:defRPr>
    </a:lvl5pPr>
    <a:lvl6pPr marL="2273947" algn="l" defTabSz="909579" rtl="0" eaLnBrk="1" latinLnBrk="0" hangingPunct="1">
      <a:defRPr sz="1800" kern="1200">
        <a:solidFill>
          <a:schemeClr val="tx1"/>
        </a:solidFill>
        <a:latin typeface="+mn-lt"/>
        <a:ea typeface="+mn-ea"/>
        <a:cs typeface="+mn-cs"/>
      </a:defRPr>
    </a:lvl6pPr>
    <a:lvl7pPr marL="2728736" algn="l" defTabSz="909579" rtl="0" eaLnBrk="1" latinLnBrk="0" hangingPunct="1">
      <a:defRPr sz="1800" kern="1200">
        <a:solidFill>
          <a:schemeClr val="tx1"/>
        </a:solidFill>
        <a:latin typeface="+mn-lt"/>
        <a:ea typeface="+mn-ea"/>
        <a:cs typeface="+mn-cs"/>
      </a:defRPr>
    </a:lvl7pPr>
    <a:lvl8pPr marL="3183515" algn="l" defTabSz="909579" rtl="0" eaLnBrk="1" latinLnBrk="0" hangingPunct="1">
      <a:defRPr sz="1800" kern="1200">
        <a:solidFill>
          <a:schemeClr val="tx1"/>
        </a:solidFill>
        <a:latin typeface="+mn-lt"/>
        <a:ea typeface="+mn-ea"/>
        <a:cs typeface="+mn-cs"/>
      </a:defRPr>
    </a:lvl8pPr>
    <a:lvl9pPr marL="3638310" algn="l" defTabSz="90957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9" d="100"/>
          <a:sy n="79" d="100"/>
        </p:scale>
        <p:origin x="157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67EB1-326A-4892-9F8F-D81F038624F5}" type="datetimeFigureOut">
              <a:rPr lang="en-IN" smtClean="0"/>
              <a:t>05-07-2024</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D38C91-8BB8-4CCC-9971-EBAD66615B37}" type="slidenum">
              <a:rPr lang="en-IN" smtClean="0"/>
              <a:t>‹#›</a:t>
            </a:fld>
            <a:endParaRPr lang="en-IN"/>
          </a:p>
        </p:txBody>
      </p:sp>
    </p:spTree>
    <p:extLst>
      <p:ext uri="{BB962C8B-B14F-4D97-AF65-F5344CB8AC3E}">
        <p14:creationId xmlns:p14="http://schemas.microsoft.com/office/powerpoint/2010/main" val="2350871232"/>
      </p:ext>
    </p:extLst>
  </p:cSld>
  <p:clrMap bg1="lt1" tx1="dk1" bg2="lt2" tx2="dk2" accent1="accent1" accent2="accent2" accent3="accent3" accent4="accent4" accent5="accent5" accent6="accent6" hlink="hlink" folHlink="folHlink"/>
  <p:notesStyle>
    <a:lvl1pPr marL="0" algn="l" defTabSz="909579" rtl="0" eaLnBrk="1" latinLnBrk="0" hangingPunct="1">
      <a:defRPr sz="1200" kern="1200">
        <a:solidFill>
          <a:schemeClr val="tx1"/>
        </a:solidFill>
        <a:latin typeface="+mn-lt"/>
        <a:ea typeface="+mn-ea"/>
        <a:cs typeface="+mn-cs"/>
      </a:defRPr>
    </a:lvl1pPr>
    <a:lvl2pPr marL="454787" algn="l" defTabSz="909579" rtl="0" eaLnBrk="1" latinLnBrk="0" hangingPunct="1">
      <a:defRPr sz="1200" kern="1200">
        <a:solidFill>
          <a:schemeClr val="tx1"/>
        </a:solidFill>
        <a:latin typeface="+mn-lt"/>
        <a:ea typeface="+mn-ea"/>
        <a:cs typeface="+mn-cs"/>
      </a:defRPr>
    </a:lvl2pPr>
    <a:lvl3pPr marL="909579" algn="l" defTabSz="909579" rtl="0" eaLnBrk="1" latinLnBrk="0" hangingPunct="1">
      <a:defRPr sz="1200" kern="1200">
        <a:solidFill>
          <a:schemeClr val="tx1"/>
        </a:solidFill>
        <a:latin typeface="+mn-lt"/>
        <a:ea typeface="+mn-ea"/>
        <a:cs typeface="+mn-cs"/>
      </a:defRPr>
    </a:lvl3pPr>
    <a:lvl4pPr marL="1364371" algn="l" defTabSz="909579" rtl="0" eaLnBrk="1" latinLnBrk="0" hangingPunct="1">
      <a:defRPr sz="1200" kern="1200">
        <a:solidFill>
          <a:schemeClr val="tx1"/>
        </a:solidFill>
        <a:latin typeface="+mn-lt"/>
        <a:ea typeface="+mn-ea"/>
        <a:cs typeface="+mn-cs"/>
      </a:defRPr>
    </a:lvl4pPr>
    <a:lvl5pPr marL="1819156" algn="l" defTabSz="909579" rtl="0" eaLnBrk="1" latinLnBrk="0" hangingPunct="1">
      <a:defRPr sz="1200" kern="1200">
        <a:solidFill>
          <a:schemeClr val="tx1"/>
        </a:solidFill>
        <a:latin typeface="+mn-lt"/>
        <a:ea typeface="+mn-ea"/>
        <a:cs typeface="+mn-cs"/>
      </a:defRPr>
    </a:lvl5pPr>
    <a:lvl6pPr marL="2273947" algn="l" defTabSz="909579" rtl="0" eaLnBrk="1" latinLnBrk="0" hangingPunct="1">
      <a:defRPr sz="1200" kern="1200">
        <a:solidFill>
          <a:schemeClr val="tx1"/>
        </a:solidFill>
        <a:latin typeface="+mn-lt"/>
        <a:ea typeface="+mn-ea"/>
        <a:cs typeface="+mn-cs"/>
      </a:defRPr>
    </a:lvl6pPr>
    <a:lvl7pPr marL="2728736" algn="l" defTabSz="909579" rtl="0" eaLnBrk="1" latinLnBrk="0" hangingPunct="1">
      <a:defRPr sz="1200" kern="1200">
        <a:solidFill>
          <a:schemeClr val="tx1"/>
        </a:solidFill>
        <a:latin typeface="+mn-lt"/>
        <a:ea typeface="+mn-ea"/>
        <a:cs typeface="+mn-cs"/>
      </a:defRPr>
    </a:lvl7pPr>
    <a:lvl8pPr marL="3183515" algn="l" defTabSz="909579" rtl="0" eaLnBrk="1" latinLnBrk="0" hangingPunct="1">
      <a:defRPr sz="1200" kern="1200">
        <a:solidFill>
          <a:schemeClr val="tx1"/>
        </a:solidFill>
        <a:latin typeface="+mn-lt"/>
        <a:ea typeface="+mn-ea"/>
        <a:cs typeface="+mn-cs"/>
      </a:defRPr>
    </a:lvl8pPr>
    <a:lvl9pPr marL="3638310" algn="l" defTabSz="90957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14970E7D-8636-45CF-A471-D8935CD48D74}" type="slidenum">
              <a:rPr lang="en-US" smtClean="0"/>
              <a:pPr defTabSz="912813" fontAlgn="base">
                <a:spcBef>
                  <a:spcPct val="0"/>
                </a:spcBef>
                <a:spcAft>
                  <a:spcPct val="0"/>
                </a:spcAft>
                <a:defRPr/>
              </a:pPr>
              <a:t>3</a:t>
            </a:fld>
            <a:endParaRPr lang="en-US"/>
          </a:p>
        </p:txBody>
      </p:sp>
      <p:sp>
        <p:nvSpPr>
          <p:cNvPr id="266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DC9DC627-9C5C-6AC9-3178-7B80A1B5DC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a:extLst>
              <a:ext uri="{FF2B5EF4-FFF2-40B4-BE49-F238E27FC236}">
                <a16:creationId xmlns:a16="http://schemas.microsoft.com/office/drawing/2014/main" id="{2E1B7C23-BF6D-5414-8421-4AB8A46BA9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4" name="Slide Number Placeholder 3">
            <a:extLst>
              <a:ext uri="{FF2B5EF4-FFF2-40B4-BE49-F238E27FC236}">
                <a16:creationId xmlns:a16="http://schemas.microsoft.com/office/drawing/2014/main" id="{E6B4D136-A9A0-5B2A-8DDB-0734AA73CA52}"/>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2C987C-44AC-4F33-8287-119411F109AC}" type="slidenum">
              <a:rPr kumimoji="0" lang="en-I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IN"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203178B2-FC09-4BEC-8498-ABF5D413EC99}" type="slidenum">
              <a:rPr lang="en-US" smtClean="0"/>
              <a:pPr defTabSz="912813" fontAlgn="base">
                <a:spcBef>
                  <a:spcPct val="0"/>
                </a:spcBef>
                <a:spcAft>
                  <a:spcPct val="0"/>
                </a:spcAft>
                <a:defRPr/>
              </a:pPr>
              <a:t>4</a:t>
            </a:fld>
            <a:endParaRPr lang="en-US"/>
          </a:p>
        </p:txBody>
      </p:sp>
      <p:sp>
        <p:nvSpPr>
          <p:cNvPr id="267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813" fontAlgn="base">
              <a:spcBef>
                <a:spcPct val="0"/>
              </a:spcBef>
              <a:spcAft>
                <a:spcPct val="0"/>
              </a:spcAft>
              <a:defRPr/>
            </a:pPr>
            <a:fld id="{6A5E750C-D6B9-424A-A014-EDC4EDA3D275}" type="slidenum">
              <a:rPr lang="en-US" smtClean="0"/>
              <a:pPr defTabSz="912813" fontAlgn="base">
                <a:spcBef>
                  <a:spcPct val="0"/>
                </a:spcBef>
                <a:spcAft>
                  <a:spcPct val="0"/>
                </a:spcAft>
                <a:defRPr/>
              </a:pPr>
              <a:t>5</a:t>
            </a:fld>
            <a:endParaRPr lang="en-US"/>
          </a:p>
        </p:txBody>
      </p:sp>
      <p:sp>
        <p:nvSpPr>
          <p:cNvPr id="268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1025"/>
          <p:cNvSpPr>
            <a:spLocks noGrp="1" noRot="1" noChangeAspect="1" noChangeArrowheads="1" noTextEdit="1"/>
          </p:cNvSpPr>
          <p:nvPr>
            <p:ph type="sldImg"/>
          </p:nvPr>
        </p:nvSpPr>
        <p:spPr bwMode="auto">
          <a:xfrm>
            <a:off x="695325" y="325438"/>
            <a:ext cx="5233988" cy="3925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Rectangle 1026"/>
          <p:cNvSpPr>
            <a:spLocks noGrp="1" noChangeArrowheads="1"/>
          </p:cNvSpPr>
          <p:nvPr>
            <p:ph type="body" idx="1"/>
          </p:nvPr>
        </p:nvSpPr>
        <p:spPr bwMode="auto">
          <a:xfrm>
            <a:off x="503238" y="4316413"/>
            <a:ext cx="5856287" cy="4060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330" name="Rectangle 1025">
            <a:extLst>
              <a:ext uri="{FF2B5EF4-FFF2-40B4-BE49-F238E27FC236}">
                <a16:creationId xmlns:a16="http://schemas.microsoft.com/office/drawing/2014/main" id="{94EEEDC9-554B-1201-1163-7F3EBE1C77E1}"/>
              </a:ext>
            </a:extLst>
          </p:cNvPr>
          <p:cNvSpPr>
            <a:spLocks noGrp="1" noRot="1" noChangeAspect="1" noChangeArrowheads="1" noTextEdit="1"/>
          </p:cNvSpPr>
          <p:nvPr>
            <p:ph type="sldImg"/>
          </p:nvPr>
        </p:nvSpPr>
        <p:spPr bwMode="auto">
          <a:xfrm>
            <a:off x="695325" y="325438"/>
            <a:ext cx="5233988" cy="3925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Rectangle 1026">
            <a:extLst>
              <a:ext uri="{FF2B5EF4-FFF2-40B4-BE49-F238E27FC236}">
                <a16:creationId xmlns:a16="http://schemas.microsoft.com/office/drawing/2014/main" id="{60869D71-86AE-5D89-2811-9130BDDCF34F}"/>
              </a:ext>
            </a:extLst>
          </p:cNvPr>
          <p:cNvSpPr>
            <a:spLocks noGrp="1" noChangeArrowheads="1"/>
          </p:cNvSpPr>
          <p:nvPr>
            <p:ph type="body" idx="1"/>
          </p:nvPr>
        </p:nvSpPr>
        <p:spPr bwMode="auto">
          <a:xfrm>
            <a:off x="503238" y="4316413"/>
            <a:ext cx="5856287" cy="4060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354" name="Rectangle 1025">
            <a:extLst>
              <a:ext uri="{FF2B5EF4-FFF2-40B4-BE49-F238E27FC236}">
                <a16:creationId xmlns:a16="http://schemas.microsoft.com/office/drawing/2014/main" id="{91DC01A8-F51F-EFAD-439E-C125ED3B446C}"/>
              </a:ext>
            </a:extLst>
          </p:cNvPr>
          <p:cNvSpPr>
            <a:spLocks noGrp="1" noRot="1" noChangeAspect="1" noChangeArrowheads="1" noTextEdit="1"/>
          </p:cNvSpPr>
          <p:nvPr>
            <p:ph type="sldImg"/>
          </p:nvPr>
        </p:nvSpPr>
        <p:spPr bwMode="auto">
          <a:xfrm>
            <a:off x="695325" y="325438"/>
            <a:ext cx="5233988" cy="3925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Rectangle 1026">
            <a:extLst>
              <a:ext uri="{FF2B5EF4-FFF2-40B4-BE49-F238E27FC236}">
                <a16:creationId xmlns:a16="http://schemas.microsoft.com/office/drawing/2014/main" id="{B42D5871-11DB-FFAA-5CF2-BBFB02B1D8F6}"/>
              </a:ext>
            </a:extLst>
          </p:cNvPr>
          <p:cNvSpPr>
            <a:spLocks noGrp="1" noChangeArrowheads="1"/>
          </p:cNvSpPr>
          <p:nvPr>
            <p:ph type="body" idx="1"/>
          </p:nvPr>
        </p:nvSpPr>
        <p:spPr bwMode="auto">
          <a:xfrm>
            <a:off x="503238" y="4316413"/>
            <a:ext cx="5856287" cy="4060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78" name="Rectangle 1">
            <a:extLst>
              <a:ext uri="{FF2B5EF4-FFF2-40B4-BE49-F238E27FC236}">
                <a16:creationId xmlns:a16="http://schemas.microsoft.com/office/drawing/2014/main" id="{7DD797FA-80C2-E53E-AFAA-B138E08F039A}"/>
              </a:ext>
            </a:extLst>
          </p:cNvPr>
          <p:cNvSpPr>
            <a:spLocks noGrp="1" noRot="1" noChangeAspect="1" noChangeArrowheads="1" noTextEdit="1"/>
          </p:cNvSpPr>
          <p:nvPr>
            <p:ph type="sldImg"/>
          </p:nvPr>
        </p:nvSpPr>
        <p:spPr bwMode="auto">
          <a:xfrm>
            <a:off x="695325" y="325438"/>
            <a:ext cx="5233988" cy="3925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Rectangle 2">
            <a:extLst>
              <a:ext uri="{FF2B5EF4-FFF2-40B4-BE49-F238E27FC236}">
                <a16:creationId xmlns:a16="http://schemas.microsoft.com/office/drawing/2014/main" id="{A6193916-453A-D222-3730-6AE20A9305EC}"/>
              </a:ext>
            </a:extLst>
          </p:cNvPr>
          <p:cNvSpPr>
            <a:spLocks noGrp="1" noChangeArrowheads="1"/>
          </p:cNvSpPr>
          <p:nvPr>
            <p:ph type="body" idx="1"/>
          </p:nvPr>
        </p:nvSpPr>
        <p:spPr bwMode="auto">
          <a:xfrm>
            <a:off x="503238" y="4316413"/>
            <a:ext cx="5856287" cy="4060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bwMode="auto">
          <a:xfrm>
            <a:off x="695325" y="325438"/>
            <a:ext cx="5233988" cy="3925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2"/>
          <p:cNvSpPr>
            <a:spLocks noGrp="1" noChangeArrowheads="1"/>
          </p:cNvSpPr>
          <p:nvPr>
            <p:ph type="body" idx="1"/>
          </p:nvPr>
        </p:nvSpPr>
        <p:spPr bwMode="auto">
          <a:xfrm>
            <a:off x="503238" y="4316413"/>
            <a:ext cx="5856287" cy="4060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7933320"/>
          </a:xfrm>
          <a:prstGeom prst="rect">
            <a:avLst/>
          </a:prstGeom>
        </p:spPr>
        <p:txBody>
          <a:bodyPr lIns="0" tIns="0" rIns="0" bIns="0"/>
          <a:lstStyle/>
          <a:p>
            <a:r>
              <a:rPr lang="en-US" sz="2000" b="0" strike="noStrike" spc="-1">
                <a:latin typeface="Arial"/>
              </a:rPr>
              <a:t>Multimodel mean of zonal averages for temperature (C°, left), specific humidity (10−6, middle) and zonal wind (m s−1, right) from CMIP6 (1995–2004) (upper row). Also shown are the absolute (temperature and zonal wind) and the relative (specific humidity) deviations from ERA‐Interim for (from top to bottom) CMIP6 (1995–2004), CMIP5 (1995–2004) and CMIP3 (1980–1999) multimodel means. Stippled areas show differences that are statistically significant at a 95% confidence level.</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3939" indent="0" algn="ctr">
              <a:buNone/>
              <a:defRPr>
                <a:solidFill>
                  <a:schemeClr val="tx1">
                    <a:tint val="75000"/>
                  </a:schemeClr>
                </a:solidFill>
              </a:defRPr>
            </a:lvl2pPr>
            <a:lvl3pPr marL="907883" indent="0" algn="ctr">
              <a:buNone/>
              <a:defRPr>
                <a:solidFill>
                  <a:schemeClr val="tx1">
                    <a:tint val="75000"/>
                  </a:schemeClr>
                </a:solidFill>
              </a:defRPr>
            </a:lvl3pPr>
            <a:lvl4pPr marL="1361825" indent="0" algn="ctr">
              <a:buNone/>
              <a:defRPr>
                <a:solidFill>
                  <a:schemeClr val="tx1">
                    <a:tint val="75000"/>
                  </a:schemeClr>
                </a:solidFill>
              </a:defRPr>
            </a:lvl4pPr>
            <a:lvl5pPr marL="1815765" indent="0" algn="ctr">
              <a:buNone/>
              <a:defRPr>
                <a:solidFill>
                  <a:schemeClr val="tx1">
                    <a:tint val="75000"/>
                  </a:schemeClr>
                </a:solidFill>
              </a:defRPr>
            </a:lvl5pPr>
            <a:lvl6pPr marL="2269712" indent="0" algn="ctr">
              <a:buNone/>
              <a:defRPr>
                <a:solidFill>
                  <a:schemeClr val="tx1">
                    <a:tint val="75000"/>
                  </a:schemeClr>
                </a:solidFill>
              </a:defRPr>
            </a:lvl6pPr>
            <a:lvl7pPr marL="2723643" indent="0" algn="ctr">
              <a:buNone/>
              <a:defRPr>
                <a:solidFill>
                  <a:schemeClr val="tx1">
                    <a:tint val="75000"/>
                  </a:schemeClr>
                </a:solidFill>
              </a:defRPr>
            </a:lvl7pPr>
            <a:lvl8pPr marL="3177580" indent="0" algn="ctr">
              <a:buNone/>
              <a:defRPr>
                <a:solidFill>
                  <a:schemeClr val="tx1">
                    <a:tint val="75000"/>
                  </a:schemeClr>
                </a:solidFill>
              </a:defRPr>
            </a:lvl8pPr>
            <a:lvl9pPr marL="36315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357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623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7086"/>
            <a:ext cx="7772400" cy="1362075"/>
          </a:xfrm>
        </p:spPr>
        <p:txBody>
          <a:bodyPr anchor="t"/>
          <a:lstStyle>
            <a:lvl1pPr algn="l">
              <a:defRPr sz="3991" b="1" cap="all"/>
            </a:lvl1pPr>
          </a:lstStyle>
          <a:p>
            <a:r>
              <a:rPr lang="en-US"/>
              <a:t>Click to edit Master title style</a:t>
            </a:r>
            <a:endParaRPr lang="en-IN"/>
          </a:p>
        </p:txBody>
      </p:sp>
      <p:sp>
        <p:nvSpPr>
          <p:cNvPr id="3" name="Text Placeholder 2"/>
          <p:cNvSpPr>
            <a:spLocks noGrp="1"/>
          </p:cNvSpPr>
          <p:nvPr>
            <p:ph type="body" idx="1"/>
          </p:nvPr>
        </p:nvSpPr>
        <p:spPr>
          <a:xfrm>
            <a:off x="722316" y="2906718"/>
            <a:ext cx="7772400" cy="1500187"/>
          </a:xfrm>
        </p:spPr>
        <p:txBody>
          <a:bodyPr anchor="b"/>
          <a:lstStyle>
            <a:lvl1pPr marL="0" indent="0">
              <a:buNone/>
              <a:defRPr sz="1996"/>
            </a:lvl1pPr>
            <a:lvl2pPr marL="452530" indent="0">
              <a:buNone/>
              <a:defRPr sz="1814"/>
            </a:lvl2pPr>
            <a:lvl3pPr marL="905064" indent="0">
              <a:buNone/>
              <a:defRPr sz="1633"/>
            </a:lvl3pPr>
            <a:lvl4pPr marL="1357595" indent="0">
              <a:buNone/>
              <a:defRPr sz="1361"/>
            </a:lvl4pPr>
            <a:lvl5pPr marL="1810129" indent="0">
              <a:buNone/>
              <a:defRPr sz="1361"/>
            </a:lvl5pPr>
            <a:lvl6pPr marL="2262668" indent="0">
              <a:buNone/>
              <a:defRPr sz="1361"/>
            </a:lvl6pPr>
            <a:lvl7pPr marL="2715181" indent="0">
              <a:buNone/>
              <a:defRPr sz="1361"/>
            </a:lvl7pPr>
            <a:lvl8pPr marL="3167711" indent="0">
              <a:buNone/>
              <a:defRPr sz="1361"/>
            </a:lvl8pPr>
            <a:lvl9pPr marL="3620249" indent="0">
              <a:buNone/>
              <a:defRPr sz="1361"/>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11F750-1E47-402E-8EA8-2E4382B2FB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2965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78140C-AC19-4673-9D89-AF50869E50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5130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58" b="1"/>
            </a:lvl1pPr>
            <a:lvl2pPr marL="452530" indent="0">
              <a:buNone/>
              <a:defRPr sz="1996" b="1"/>
            </a:lvl2pPr>
            <a:lvl3pPr marL="905064" indent="0">
              <a:buNone/>
              <a:defRPr sz="1814" b="1"/>
            </a:lvl3pPr>
            <a:lvl4pPr marL="1357595" indent="0">
              <a:buNone/>
              <a:defRPr sz="1633" b="1"/>
            </a:lvl4pPr>
            <a:lvl5pPr marL="1810129" indent="0">
              <a:buNone/>
              <a:defRPr sz="1633" b="1"/>
            </a:lvl5pPr>
            <a:lvl6pPr marL="2262668" indent="0">
              <a:buNone/>
              <a:defRPr sz="1633" b="1"/>
            </a:lvl6pPr>
            <a:lvl7pPr marL="2715181" indent="0">
              <a:buNone/>
              <a:defRPr sz="1633" b="1"/>
            </a:lvl7pPr>
            <a:lvl8pPr marL="3167711" indent="0">
              <a:buNone/>
              <a:defRPr sz="1633" b="1"/>
            </a:lvl8pPr>
            <a:lvl9pPr marL="3620249" indent="0">
              <a:buNone/>
              <a:defRPr sz="16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358" b="1"/>
            </a:lvl1pPr>
            <a:lvl2pPr marL="452530" indent="0">
              <a:buNone/>
              <a:defRPr sz="1996" b="1"/>
            </a:lvl2pPr>
            <a:lvl3pPr marL="905064" indent="0">
              <a:buNone/>
              <a:defRPr sz="1814" b="1"/>
            </a:lvl3pPr>
            <a:lvl4pPr marL="1357595" indent="0">
              <a:buNone/>
              <a:defRPr sz="1633" b="1"/>
            </a:lvl4pPr>
            <a:lvl5pPr marL="1810129" indent="0">
              <a:buNone/>
              <a:defRPr sz="1633" b="1"/>
            </a:lvl5pPr>
            <a:lvl6pPr marL="2262668" indent="0">
              <a:buNone/>
              <a:defRPr sz="1633" b="1"/>
            </a:lvl6pPr>
            <a:lvl7pPr marL="2715181" indent="0">
              <a:buNone/>
              <a:defRPr sz="1633" b="1"/>
            </a:lvl7pPr>
            <a:lvl8pPr marL="3167711" indent="0">
              <a:buNone/>
              <a:defRPr sz="1633" b="1"/>
            </a:lvl8pPr>
            <a:lvl9pPr marL="3620249" indent="0">
              <a:buNone/>
              <a:defRPr sz="1633"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68C7FE-6E3F-40D2-8FB0-1DAA1741C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32683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DC97ACC-C76D-4055-89C9-BD8B2DC70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11740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2B3D6B2-AA3B-408F-ADAA-39423C669C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95749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96" b="1"/>
            </a:lvl1pPr>
          </a:lstStyle>
          <a:p>
            <a:r>
              <a:rPr lang="en-US"/>
              <a:t>Click to edit Master title style</a:t>
            </a:r>
            <a:endParaRPr lang="en-IN"/>
          </a:p>
        </p:txBody>
      </p:sp>
      <p:sp>
        <p:nvSpPr>
          <p:cNvPr id="3" name="Content Placeholder 2"/>
          <p:cNvSpPr>
            <a:spLocks noGrp="1"/>
          </p:cNvSpPr>
          <p:nvPr>
            <p:ph idx="1"/>
          </p:nvPr>
        </p:nvSpPr>
        <p:spPr>
          <a:xfrm>
            <a:off x="3575054" y="273236"/>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61"/>
            </a:lvl1pPr>
            <a:lvl2pPr marL="452530" indent="0">
              <a:buNone/>
              <a:defRPr sz="1179"/>
            </a:lvl2pPr>
            <a:lvl3pPr marL="905064" indent="0">
              <a:buNone/>
              <a:defRPr sz="998"/>
            </a:lvl3pPr>
            <a:lvl4pPr marL="1357595" indent="0">
              <a:buNone/>
              <a:defRPr sz="907"/>
            </a:lvl4pPr>
            <a:lvl5pPr marL="1810129" indent="0">
              <a:buNone/>
              <a:defRPr sz="907"/>
            </a:lvl5pPr>
            <a:lvl6pPr marL="2262668" indent="0">
              <a:buNone/>
              <a:defRPr sz="907"/>
            </a:lvl6pPr>
            <a:lvl7pPr marL="2715181" indent="0">
              <a:buNone/>
              <a:defRPr sz="907"/>
            </a:lvl7pPr>
            <a:lvl8pPr marL="3167711" indent="0">
              <a:buNone/>
              <a:defRPr sz="907"/>
            </a:lvl8pPr>
            <a:lvl9pPr marL="3620249" indent="0">
              <a:buNone/>
              <a:defRPr sz="90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060A52-1E04-48C4-B969-6864473E39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3946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996" b="1"/>
            </a:lvl1pPr>
          </a:lstStyle>
          <a:p>
            <a:r>
              <a:rPr lang="en-US"/>
              <a:t>Click to edit Master title style</a:t>
            </a:r>
            <a:endParaRPr lang="en-IN"/>
          </a:p>
        </p:txBody>
      </p:sp>
      <p:sp>
        <p:nvSpPr>
          <p:cNvPr id="3" name="Picture Placeholder 2"/>
          <p:cNvSpPr>
            <a:spLocks noGrp="1"/>
          </p:cNvSpPr>
          <p:nvPr>
            <p:ph type="pic" idx="1"/>
          </p:nvPr>
        </p:nvSpPr>
        <p:spPr>
          <a:xfrm>
            <a:off x="1792289" y="612775"/>
            <a:ext cx="5486400" cy="4114800"/>
          </a:xfrm>
        </p:spPr>
        <p:txBody>
          <a:bodyPr/>
          <a:lstStyle>
            <a:lvl1pPr marL="0" indent="0">
              <a:buNone/>
              <a:defRPr sz="3175"/>
            </a:lvl1pPr>
            <a:lvl2pPr marL="452530" indent="0">
              <a:buNone/>
              <a:defRPr sz="2812"/>
            </a:lvl2pPr>
            <a:lvl3pPr marL="905064" indent="0">
              <a:buNone/>
              <a:defRPr sz="2358"/>
            </a:lvl3pPr>
            <a:lvl4pPr marL="1357595" indent="0">
              <a:buNone/>
              <a:defRPr sz="1996"/>
            </a:lvl4pPr>
            <a:lvl5pPr marL="1810129" indent="0">
              <a:buNone/>
              <a:defRPr sz="1996"/>
            </a:lvl5pPr>
            <a:lvl6pPr marL="2262668" indent="0">
              <a:buNone/>
              <a:defRPr sz="1996"/>
            </a:lvl6pPr>
            <a:lvl7pPr marL="2715181" indent="0">
              <a:buNone/>
              <a:defRPr sz="1996"/>
            </a:lvl7pPr>
            <a:lvl8pPr marL="3167711" indent="0">
              <a:buNone/>
              <a:defRPr sz="1996"/>
            </a:lvl8pPr>
            <a:lvl9pPr marL="3620249" indent="0">
              <a:buNone/>
              <a:defRPr sz="1996"/>
            </a:lvl9pPr>
          </a:lstStyle>
          <a:p>
            <a:pPr lvl="0"/>
            <a:endParaRPr lang="en-IN" noProof="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361"/>
            </a:lvl1pPr>
            <a:lvl2pPr marL="452530" indent="0">
              <a:buNone/>
              <a:defRPr sz="1179"/>
            </a:lvl2pPr>
            <a:lvl3pPr marL="905064" indent="0">
              <a:buNone/>
              <a:defRPr sz="998"/>
            </a:lvl3pPr>
            <a:lvl4pPr marL="1357595" indent="0">
              <a:buNone/>
              <a:defRPr sz="907"/>
            </a:lvl4pPr>
            <a:lvl5pPr marL="1810129" indent="0">
              <a:buNone/>
              <a:defRPr sz="907"/>
            </a:lvl5pPr>
            <a:lvl6pPr marL="2262668" indent="0">
              <a:buNone/>
              <a:defRPr sz="907"/>
            </a:lvl6pPr>
            <a:lvl7pPr marL="2715181" indent="0">
              <a:buNone/>
              <a:defRPr sz="907"/>
            </a:lvl7pPr>
            <a:lvl8pPr marL="3167711" indent="0">
              <a:buNone/>
              <a:defRPr sz="907"/>
            </a:lvl8pPr>
            <a:lvl9pPr marL="3620249" indent="0">
              <a:buNone/>
              <a:defRPr sz="907"/>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4EEB95-7ECB-46D7-BD2E-6577E25443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1880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CF4B5F-4F4B-4FF8-AFC5-B45D6B5991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4357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824"/>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83" y="27482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D5473-DEBF-4096-AD66-3137FF1422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85793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10618" indent="0" algn="ctr">
              <a:buNone/>
              <a:defRPr>
                <a:solidFill>
                  <a:schemeClr val="tx1">
                    <a:tint val="75000"/>
                  </a:schemeClr>
                </a:solidFill>
              </a:defRPr>
            </a:lvl2pPr>
            <a:lvl3pPr marL="821231" indent="0" algn="ctr">
              <a:buNone/>
              <a:defRPr>
                <a:solidFill>
                  <a:schemeClr val="tx1">
                    <a:tint val="75000"/>
                  </a:schemeClr>
                </a:solidFill>
              </a:defRPr>
            </a:lvl3pPr>
            <a:lvl4pPr marL="1231864" indent="0" algn="ctr">
              <a:buNone/>
              <a:defRPr>
                <a:solidFill>
                  <a:schemeClr val="tx1">
                    <a:tint val="75000"/>
                  </a:schemeClr>
                </a:solidFill>
              </a:defRPr>
            </a:lvl4pPr>
            <a:lvl5pPr marL="1642473" indent="0" algn="ctr">
              <a:buNone/>
              <a:defRPr>
                <a:solidFill>
                  <a:schemeClr val="tx1">
                    <a:tint val="75000"/>
                  </a:schemeClr>
                </a:solidFill>
              </a:defRPr>
            </a:lvl5pPr>
            <a:lvl6pPr marL="2053080" indent="0" algn="ctr">
              <a:buNone/>
              <a:defRPr>
                <a:solidFill>
                  <a:schemeClr val="tx1">
                    <a:tint val="75000"/>
                  </a:schemeClr>
                </a:solidFill>
              </a:defRPr>
            </a:lvl6pPr>
            <a:lvl7pPr marL="2463715" indent="0" algn="ctr">
              <a:buNone/>
              <a:defRPr>
                <a:solidFill>
                  <a:schemeClr val="tx1">
                    <a:tint val="75000"/>
                  </a:schemeClr>
                </a:solidFill>
              </a:defRPr>
            </a:lvl7pPr>
            <a:lvl8pPr marL="2874333" indent="0" algn="ctr">
              <a:buNone/>
              <a:defRPr>
                <a:solidFill>
                  <a:schemeClr val="tx1">
                    <a:tint val="75000"/>
                  </a:schemeClr>
                </a:solidFill>
              </a:defRPr>
            </a:lvl8pPr>
            <a:lvl9pPr marL="3284949" indent="0" algn="ctr">
              <a:buNone/>
              <a:defRPr>
                <a:solidFill>
                  <a:schemeClr val="tx1">
                    <a:tint val="75000"/>
                  </a:schemeClr>
                </a:solidFill>
              </a:defRPr>
            </a:lvl9pPr>
          </a:lstStyle>
          <a:p>
            <a:r>
              <a:rPr lang="en-US"/>
              <a:t>Click to edit Master subtitle style</a:t>
            </a:r>
          </a:p>
        </p:txBody>
      </p:sp>
      <p:sp>
        <p:nvSpPr>
          <p:cNvPr id="7" name="Slide Number Placeholder 3">
            <a:extLst>
              <a:ext uri="{FF2B5EF4-FFF2-40B4-BE49-F238E27FC236}">
                <a16:creationId xmlns:a16="http://schemas.microsoft.com/office/drawing/2014/main" id="{C9A604BD-9B71-0FF2-5ADC-A256323189BF}"/>
              </a:ext>
            </a:extLst>
          </p:cNvPr>
          <p:cNvSpPr>
            <a:spLocks noGrp="1"/>
          </p:cNvSpPr>
          <p:nvPr>
            <p:ph type="sldNum" sz="quarter" idx="12"/>
          </p:nvPr>
        </p:nvSpPr>
        <p:spPr>
          <a:xfrm>
            <a:off x="4743450" y="6479932"/>
            <a:ext cx="2133600" cy="365125"/>
          </a:xfrm>
          <a:prstGeom prst="rect">
            <a:avLst/>
          </a:prstGeom>
        </p:spPr>
        <p:txBody>
          <a:bodyPr/>
          <a:lstStyle/>
          <a:p>
            <a:fld id="{B8544EC9-7EA0-4687-B3DE-C28E5982D12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70975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22976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7021"/>
            <a:ext cx="7772400" cy="1362075"/>
          </a:xfrm>
        </p:spPr>
        <p:txBody>
          <a:bodyPr anchor="t"/>
          <a:lstStyle>
            <a:lvl1pPr algn="l">
              <a:defRPr sz="3628" b="1" cap="all"/>
            </a:lvl1pPr>
          </a:lstStyle>
          <a:p>
            <a:r>
              <a:rPr lang="en-US"/>
              <a:t>Click to edit Master title style</a:t>
            </a:r>
          </a:p>
        </p:txBody>
      </p:sp>
      <p:sp>
        <p:nvSpPr>
          <p:cNvPr id="3" name="Text Placeholder 2"/>
          <p:cNvSpPr>
            <a:spLocks noGrp="1"/>
          </p:cNvSpPr>
          <p:nvPr>
            <p:ph type="body" idx="1"/>
          </p:nvPr>
        </p:nvSpPr>
        <p:spPr>
          <a:xfrm>
            <a:off x="722316" y="2906718"/>
            <a:ext cx="7772400" cy="1500187"/>
          </a:xfrm>
        </p:spPr>
        <p:txBody>
          <a:bodyPr anchor="b"/>
          <a:lstStyle>
            <a:lvl1pPr marL="0" indent="0">
              <a:buNone/>
              <a:defRPr sz="1814">
                <a:solidFill>
                  <a:schemeClr val="tx1">
                    <a:tint val="75000"/>
                  </a:schemeClr>
                </a:solidFill>
              </a:defRPr>
            </a:lvl1pPr>
            <a:lvl2pPr marL="410618" indent="0">
              <a:buNone/>
              <a:defRPr sz="1633">
                <a:solidFill>
                  <a:schemeClr val="tx1">
                    <a:tint val="75000"/>
                  </a:schemeClr>
                </a:solidFill>
              </a:defRPr>
            </a:lvl2pPr>
            <a:lvl3pPr marL="821231" indent="0">
              <a:buNone/>
              <a:defRPr sz="1542">
                <a:solidFill>
                  <a:schemeClr val="tx1">
                    <a:tint val="75000"/>
                  </a:schemeClr>
                </a:solidFill>
              </a:defRPr>
            </a:lvl3pPr>
            <a:lvl4pPr marL="1231864" indent="0">
              <a:buNone/>
              <a:defRPr sz="1270">
                <a:solidFill>
                  <a:schemeClr val="tx1">
                    <a:tint val="75000"/>
                  </a:schemeClr>
                </a:solidFill>
              </a:defRPr>
            </a:lvl4pPr>
            <a:lvl5pPr marL="1642473" indent="0">
              <a:buNone/>
              <a:defRPr sz="1270">
                <a:solidFill>
                  <a:schemeClr val="tx1">
                    <a:tint val="75000"/>
                  </a:schemeClr>
                </a:solidFill>
              </a:defRPr>
            </a:lvl5pPr>
            <a:lvl6pPr marL="2053080" indent="0">
              <a:buNone/>
              <a:defRPr sz="1270">
                <a:solidFill>
                  <a:schemeClr val="tx1">
                    <a:tint val="75000"/>
                  </a:schemeClr>
                </a:solidFill>
              </a:defRPr>
            </a:lvl6pPr>
            <a:lvl7pPr marL="2463715" indent="0">
              <a:buNone/>
              <a:defRPr sz="1270">
                <a:solidFill>
                  <a:schemeClr val="tx1">
                    <a:tint val="75000"/>
                  </a:schemeClr>
                </a:solidFill>
              </a:defRPr>
            </a:lvl7pPr>
            <a:lvl8pPr marL="2874333" indent="0">
              <a:buNone/>
              <a:defRPr sz="1270">
                <a:solidFill>
                  <a:schemeClr val="tx1">
                    <a:tint val="75000"/>
                  </a:schemeClr>
                </a:solidFill>
              </a:defRPr>
            </a:lvl8pPr>
            <a:lvl9pPr marL="3284949" indent="0">
              <a:buNone/>
              <a:defRPr sz="127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730993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id="{70544991-97F2-74FE-AE07-4B1B0FE73C08}"/>
              </a:ext>
            </a:extLst>
          </p:cNvPr>
          <p:cNvSpPr>
            <a:spLocks noGrp="1"/>
          </p:cNvSpPr>
          <p:nvPr>
            <p:ph type="sldNum" sz="quarter" idx="12"/>
          </p:nvPr>
        </p:nvSpPr>
        <p:spPr>
          <a:xfrm>
            <a:off x="4743450" y="6479932"/>
            <a:ext cx="2133600" cy="365125"/>
          </a:xfrm>
          <a:prstGeom prst="rect">
            <a:avLst/>
          </a:prstGeom>
        </p:spPr>
        <p:txBody>
          <a:bodyPr/>
          <a:lstStyle/>
          <a:p>
            <a:fld id="{B8544EC9-7EA0-4687-B3DE-C28E5982D12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634444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3">
            <a:extLst>
              <a:ext uri="{FF2B5EF4-FFF2-40B4-BE49-F238E27FC236}">
                <a16:creationId xmlns:a16="http://schemas.microsoft.com/office/drawing/2014/main" id="{8CB1BCDF-4F14-ED52-E010-442035FC5C8D}"/>
              </a:ext>
            </a:extLst>
          </p:cNvPr>
          <p:cNvSpPr>
            <a:spLocks noGrp="1"/>
          </p:cNvSpPr>
          <p:nvPr>
            <p:ph type="sldNum" sz="quarter" idx="12"/>
          </p:nvPr>
        </p:nvSpPr>
        <p:spPr>
          <a:xfrm>
            <a:off x="4743450" y="6479932"/>
            <a:ext cx="2133600" cy="365125"/>
          </a:xfrm>
          <a:prstGeom prst="rect">
            <a:avLst/>
          </a:prstGeom>
        </p:spPr>
        <p:txBody>
          <a:bodyPr/>
          <a:lstStyle/>
          <a:p>
            <a:fld id="{B8544EC9-7EA0-4687-B3DE-C28E5982D12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503636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743450" y="6479932"/>
            <a:ext cx="2133600" cy="365125"/>
          </a:xfrm>
          <a:prstGeom prst="rect">
            <a:avLst/>
          </a:prstGeom>
        </p:spPr>
        <p:txBody>
          <a:bodyPr/>
          <a:lstStyle/>
          <a:p>
            <a:fld id="{B8544EC9-7EA0-4687-B3DE-C28E5982D12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486378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a:extLst>
              <a:ext uri="{FF2B5EF4-FFF2-40B4-BE49-F238E27FC236}">
                <a16:creationId xmlns:a16="http://schemas.microsoft.com/office/drawing/2014/main" id="{5926E6EA-B40F-6962-7A43-342DA039C955}"/>
              </a:ext>
            </a:extLst>
          </p:cNvPr>
          <p:cNvSpPr>
            <a:spLocks noGrp="1"/>
          </p:cNvSpPr>
          <p:nvPr>
            <p:ph type="sldNum" sz="quarter" idx="12"/>
          </p:nvPr>
        </p:nvSpPr>
        <p:spPr>
          <a:xfrm>
            <a:off x="4743450" y="6479932"/>
            <a:ext cx="2133600" cy="365125"/>
          </a:xfrm>
          <a:prstGeom prst="rect">
            <a:avLst/>
          </a:prstGeom>
        </p:spPr>
        <p:txBody>
          <a:bodyPr/>
          <a:lstStyle/>
          <a:p>
            <a:fld id="{B8544EC9-7EA0-4687-B3DE-C28E5982D12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318125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9141120" cy="6849359"/>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9"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grpSp>
      <p:grpSp>
        <p:nvGrpSpPr>
          <p:cNvPr id="13" name="Group 16"/>
          <p:cNvGrpSpPr>
            <a:grpSpLocks/>
          </p:cNvGrpSpPr>
          <p:nvPr userDrawn="1"/>
        </p:nvGrpSpPr>
        <p:grpSpPr bwMode="auto">
          <a:xfrm>
            <a:off x="2" y="5710200"/>
            <a:ext cx="9144000" cy="1106036"/>
            <a:chOff x="0" y="3552"/>
            <a:chExt cx="5760" cy="768"/>
          </a:xfrm>
        </p:grpSpPr>
        <p:pic>
          <p:nvPicPr>
            <p:cNvPr id="14" name="Picture 17" descr="iitm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16"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17"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04072">
                <a:lnSpc>
                  <a:spcPct val="80000"/>
                </a:lnSpc>
                <a:spcBef>
                  <a:spcPct val="20000"/>
                </a:spcBef>
                <a:buSzPct val="100000"/>
                <a:defRPr/>
              </a:pPr>
              <a:endParaRPr lang="en-US" sz="1633" dirty="0">
                <a:effectLst>
                  <a:outerShdw blurRad="38100" dist="38100" dir="2700000" algn="tl">
                    <a:srgbClr val="000000"/>
                  </a:outerShdw>
                </a:effectLst>
              </a:endParaRPr>
            </a:p>
          </p:txBody>
        </p:sp>
        <p:sp>
          <p:nvSpPr>
            <p:cNvPr id="18"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04072">
                <a:lnSpc>
                  <a:spcPct val="80000"/>
                </a:lnSpc>
                <a:spcBef>
                  <a:spcPct val="20000"/>
                </a:spcBef>
                <a:buSzPct val="100000"/>
                <a:defRPr/>
              </a:pPr>
              <a:endParaRPr lang="en-US" sz="1633" dirty="0">
                <a:effectLst>
                  <a:outerShdw blurRad="38100" dist="38100" dir="2700000" algn="tl">
                    <a:srgbClr val="000000"/>
                  </a:outerShdw>
                </a:effectLst>
              </a:endParaRPr>
            </a:p>
          </p:txBody>
        </p:sp>
      </p:grpSp>
      <p:sp>
        <p:nvSpPr>
          <p:cNvPr id="53259" name="Rectangle 11"/>
          <p:cNvSpPr>
            <a:spLocks noGrp="1" noChangeArrowheads="1"/>
          </p:cNvSpPr>
          <p:nvPr>
            <p:ph type="ctrTitle" sz="quarter"/>
          </p:nvPr>
        </p:nvSpPr>
        <p:spPr>
          <a:xfrm>
            <a:off x="685442" y="1736824"/>
            <a:ext cx="7773120" cy="1921162"/>
          </a:xfrm>
        </p:spPr>
        <p:txBody>
          <a:bodyPr/>
          <a:lstStyle>
            <a:lvl1pPr>
              <a:defRPr sz="5987"/>
            </a:lvl1pPr>
          </a:lstStyle>
          <a:p>
            <a:r>
              <a:rPr lang="en-US"/>
              <a:t>Click to edit Master title style</a:t>
            </a:r>
          </a:p>
        </p:txBody>
      </p:sp>
      <p:sp>
        <p:nvSpPr>
          <p:cNvPr id="53260" name="Rectangle 12"/>
          <p:cNvSpPr>
            <a:spLocks noGrp="1" noChangeArrowheads="1"/>
          </p:cNvSpPr>
          <p:nvPr>
            <p:ph type="subTitle" sz="quarter" idx="1"/>
          </p:nvPr>
        </p:nvSpPr>
        <p:spPr>
          <a:xfrm>
            <a:off x="1372321" y="3885528"/>
            <a:ext cx="6400800" cy="1752664"/>
          </a:xfrm>
        </p:spPr>
        <p:txBody>
          <a:bodyP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quarter" idx="10"/>
          </p:nvPr>
        </p:nvSpPr>
        <p:spPr>
          <a:xfrm>
            <a:off x="457921" y="6248821"/>
            <a:ext cx="2132640" cy="475250"/>
          </a:xfrm>
        </p:spPr>
        <p:txBody>
          <a:bodyPr/>
          <a:lstStyle>
            <a:lvl1pPr>
              <a:defRPr/>
            </a:lvl1pPr>
          </a:lstStyle>
          <a:p>
            <a:pPr>
              <a:defRPr/>
            </a:pPr>
            <a:fld id="{F151F585-BF05-4467-A6D3-27986B8309C0}" type="datetime1">
              <a:rPr lang="en-US"/>
              <a:pPr>
                <a:defRPr/>
              </a:pPr>
              <a:t>7/5/2024</a:t>
            </a:fld>
            <a:endParaRPr lang="en-US"/>
          </a:p>
        </p:txBody>
      </p:sp>
      <p:sp>
        <p:nvSpPr>
          <p:cNvPr id="20" name="Rectangle 15"/>
          <p:cNvSpPr>
            <a:spLocks noGrp="1" noChangeArrowheads="1"/>
          </p:cNvSpPr>
          <p:nvPr>
            <p:ph type="sldNum" sz="quarter" idx="11"/>
          </p:nvPr>
        </p:nvSpPr>
        <p:spPr>
          <a:xfrm>
            <a:off x="6553445" y="6254577"/>
            <a:ext cx="2134080" cy="476690"/>
          </a:xfrm>
        </p:spPr>
        <p:txBody>
          <a:bodyPr/>
          <a:lstStyle>
            <a:lvl1pPr>
              <a:defRPr/>
            </a:lvl1pPr>
          </a:lstStyle>
          <a:p>
            <a:pPr>
              <a:defRPr/>
            </a:pPr>
            <a:fld id="{72E36A4D-A63E-4FF1-B4D3-9DCCB6EF470E}" type="slidenum">
              <a:rPr lang="en-US"/>
              <a:pPr>
                <a:defRPr/>
              </a:pPr>
              <a:t>‹#›</a:t>
            </a:fld>
            <a:endParaRPr lang="en-US"/>
          </a:p>
        </p:txBody>
      </p:sp>
    </p:spTree>
    <p:extLst>
      <p:ext uri="{BB962C8B-B14F-4D97-AF65-F5344CB8AC3E}">
        <p14:creationId xmlns:p14="http://schemas.microsoft.com/office/powerpoint/2010/main" val="20423459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44B36BFC-E724-47B4-B852-B1A54EFFFC7D}" type="datetime1">
              <a:rPr lang="en-US"/>
              <a:pPr>
                <a:defRPr/>
              </a:pPr>
              <a:t>7/5/2024</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3DEBC67-80E1-432C-8E7C-C816DB9BEF55}" type="slidenum">
              <a:rPr lang="en-US"/>
              <a:pPr>
                <a:defRPr/>
              </a:pPr>
              <a:t>‹#›</a:t>
            </a:fld>
            <a:endParaRPr lang="en-US"/>
          </a:p>
        </p:txBody>
      </p:sp>
    </p:spTree>
    <p:extLst>
      <p:ext uri="{BB962C8B-B14F-4D97-AF65-F5344CB8AC3E}">
        <p14:creationId xmlns:p14="http://schemas.microsoft.com/office/powerpoint/2010/main" val="22824856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1" y="4407302"/>
            <a:ext cx="7771680" cy="1362383"/>
          </a:xfrm>
        </p:spPr>
        <p:txBody>
          <a:bodyPr anchor="t"/>
          <a:lstStyle>
            <a:lvl1pPr algn="l">
              <a:defRPr sz="3628" b="1" cap="all"/>
            </a:lvl1pPr>
          </a:lstStyle>
          <a:p>
            <a:r>
              <a:rPr lang="en-US"/>
              <a:t>Click to edit Master title style</a:t>
            </a:r>
          </a:p>
        </p:txBody>
      </p:sp>
      <p:sp>
        <p:nvSpPr>
          <p:cNvPr id="3" name="Text Placeholder 2"/>
          <p:cNvSpPr>
            <a:spLocks noGrp="1"/>
          </p:cNvSpPr>
          <p:nvPr>
            <p:ph type="body" idx="1"/>
          </p:nvPr>
        </p:nvSpPr>
        <p:spPr>
          <a:xfrm>
            <a:off x="722881" y="2906225"/>
            <a:ext cx="7771680" cy="1500638"/>
          </a:xfrm>
        </p:spPr>
        <p:txBody>
          <a:bodyPr anchor="b"/>
          <a:lstStyle>
            <a:lvl1pPr marL="0" indent="0">
              <a:buNone/>
              <a:defRPr sz="1814"/>
            </a:lvl1pPr>
            <a:lvl2pPr marL="402109" indent="0">
              <a:buNone/>
              <a:defRPr sz="1633"/>
            </a:lvl2pPr>
            <a:lvl3pPr marL="804209" indent="0">
              <a:buNone/>
              <a:defRPr sz="1542"/>
            </a:lvl3pPr>
            <a:lvl4pPr marL="1206323" indent="0">
              <a:buNone/>
              <a:defRPr sz="1270"/>
            </a:lvl4pPr>
            <a:lvl5pPr marL="1608443" indent="0">
              <a:buNone/>
              <a:defRPr sz="1270"/>
            </a:lvl5pPr>
            <a:lvl6pPr marL="2010528" indent="0">
              <a:buNone/>
              <a:defRPr sz="1270"/>
            </a:lvl6pPr>
            <a:lvl7pPr marL="2412657" indent="0">
              <a:buNone/>
              <a:defRPr sz="1270"/>
            </a:lvl7pPr>
            <a:lvl8pPr marL="2814756" indent="0">
              <a:buNone/>
              <a:defRPr sz="1270"/>
            </a:lvl8pPr>
            <a:lvl9pPr marL="3216871" indent="0">
              <a:buNone/>
              <a:defRPr sz="127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A6248426-9ACF-4ADF-B6CD-ECC1AA791B94}" type="datetime1">
              <a:rPr lang="en-US"/>
              <a:pPr>
                <a:defRPr/>
              </a:pPr>
              <a:t>7/5/2024</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1E2BA29-8A4C-4F59-94BC-25F45B460E94}" type="slidenum">
              <a:rPr lang="en-US"/>
              <a:pPr>
                <a:defRPr/>
              </a:pPr>
              <a:t>‹#›</a:t>
            </a:fld>
            <a:endParaRPr lang="en-US"/>
          </a:p>
        </p:txBody>
      </p:sp>
    </p:spTree>
    <p:extLst>
      <p:ext uri="{BB962C8B-B14F-4D97-AF65-F5344CB8AC3E}">
        <p14:creationId xmlns:p14="http://schemas.microsoft.com/office/powerpoint/2010/main" val="28296171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921" y="1600008"/>
            <a:ext cx="4044960" cy="452639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125" y="1600008"/>
            <a:ext cx="4046400" cy="452639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8754FA4A-6FA7-4B13-95FE-EF55395577A5}" type="datetime1">
              <a:rPr lang="en-US"/>
              <a:pPr>
                <a:defRPr/>
              </a:pPr>
              <a:t>7/5/2024</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F062282-F246-4FF7-A900-2F50CDE94964}" type="slidenum">
              <a:rPr lang="en-US"/>
              <a:pPr>
                <a:defRPr/>
              </a:pPr>
              <a:t>‹#›</a:t>
            </a:fld>
            <a:endParaRPr lang="en-US"/>
          </a:p>
        </p:txBody>
      </p:sp>
    </p:spTree>
    <p:extLst>
      <p:ext uri="{BB962C8B-B14F-4D97-AF65-F5344CB8AC3E}">
        <p14:creationId xmlns:p14="http://schemas.microsoft.com/office/powerpoint/2010/main" val="20694398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1" y="1535201"/>
            <a:ext cx="4039200" cy="639427"/>
          </a:xfrm>
        </p:spPr>
        <p:txBody>
          <a:bodyPr anchor="b"/>
          <a:lstStyle>
            <a:lvl1pPr marL="0" indent="0">
              <a:buNone/>
              <a:defRPr sz="2177" b="1"/>
            </a:lvl1pPr>
            <a:lvl2pPr marL="402109" indent="0">
              <a:buNone/>
              <a:defRPr sz="1814" b="1"/>
            </a:lvl2pPr>
            <a:lvl3pPr marL="804209" indent="0">
              <a:buNone/>
              <a:defRPr sz="1633" b="1"/>
            </a:lvl3pPr>
            <a:lvl4pPr marL="1206323" indent="0">
              <a:buNone/>
              <a:defRPr sz="1542" b="1"/>
            </a:lvl4pPr>
            <a:lvl5pPr marL="1608443" indent="0">
              <a:buNone/>
              <a:defRPr sz="1542" b="1"/>
            </a:lvl5pPr>
            <a:lvl6pPr marL="2010528" indent="0">
              <a:buNone/>
              <a:defRPr sz="1542" b="1"/>
            </a:lvl6pPr>
            <a:lvl7pPr marL="2412657" indent="0">
              <a:buNone/>
              <a:defRPr sz="1542" b="1"/>
            </a:lvl7pPr>
            <a:lvl8pPr marL="2814756" indent="0">
              <a:buNone/>
              <a:defRPr sz="1542" b="1"/>
            </a:lvl8pPr>
            <a:lvl9pPr marL="3216871" indent="0">
              <a:buNone/>
              <a:defRPr sz="1542" b="1"/>
            </a:lvl9pPr>
          </a:lstStyle>
          <a:p>
            <a:pPr lvl="0"/>
            <a:r>
              <a:rPr lang="en-US"/>
              <a:t>Click to edit Master text styles</a:t>
            </a:r>
          </a:p>
        </p:txBody>
      </p:sp>
      <p:sp>
        <p:nvSpPr>
          <p:cNvPr id="4" name="Content Placeholder 3"/>
          <p:cNvSpPr>
            <a:spLocks noGrp="1"/>
          </p:cNvSpPr>
          <p:nvPr>
            <p:ph sz="half" idx="2"/>
          </p:nvPr>
        </p:nvSpPr>
        <p:spPr>
          <a:xfrm>
            <a:off x="457921" y="2174628"/>
            <a:ext cx="4039200" cy="3951775"/>
          </a:xfrm>
        </p:spPr>
        <p:txBody>
          <a:bodyPr/>
          <a:lstStyle>
            <a:lvl1pPr>
              <a:defRPr sz="2177"/>
            </a:lvl1pPr>
            <a:lvl2pPr>
              <a:defRPr sz="1814"/>
            </a:lvl2pPr>
            <a:lvl3pPr>
              <a:defRPr sz="1633"/>
            </a:lvl3pPr>
            <a:lvl4pPr>
              <a:defRPr sz="1542"/>
            </a:lvl4pPr>
            <a:lvl5pPr>
              <a:defRPr sz="1542"/>
            </a:lvl5pPr>
            <a:lvl6pPr>
              <a:defRPr sz="1542"/>
            </a:lvl6pPr>
            <a:lvl7pPr>
              <a:defRPr sz="1542"/>
            </a:lvl7pPr>
            <a:lvl8pPr>
              <a:defRPr sz="1542"/>
            </a:lvl8pPr>
            <a:lvl9pPr>
              <a:defRPr sz="15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570" y="1535201"/>
            <a:ext cx="4042080" cy="639427"/>
          </a:xfrm>
        </p:spPr>
        <p:txBody>
          <a:bodyPr anchor="b"/>
          <a:lstStyle>
            <a:lvl1pPr marL="0" indent="0">
              <a:buNone/>
              <a:defRPr sz="2177" b="1"/>
            </a:lvl1pPr>
            <a:lvl2pPr marL="402109" indent="0">
              <a:buNone/>
              <a:defRPr sz="1814" b="1"/>
            </a:lvl2pPr>
            <a:lvl3pPr marL="804209" indent="0">
              <a:buNone/>
              <a:defRPr sz="1633" b="1"/>
            </a:lvl3pPr>
            <a:lvl4pPr marL="1206323" indent="0">
              <a:buNone/>
              <a:defRPr sz="1542" b="1"/>
            </a:lvl4pPr>
            <a:lvl5pPr marL="1608443" indent="0">
              <a:buNone/>
              <a:defRPr sz="1542" b="1"/>
            </a:lvl5pPr>
            <a:lvl6pPr marL="2010528" indent="0">
              <a:buNone/>
              <a:defRPr sz="1542" b="1"/>
            </a:lvl6pPr>
            <a:lvl7pPr marL="2412657" indent="0">
              <a:buNone/>
              <a:defRPr sz="1542" b="1"/>
            </a:lvl7pPr>
            <a:lvl8pPr marL="2814756" indent="0">
              <a:buNone/>
              <a:defRPr sz="1542" b="1"/>
            </a:lvl8pPr>
            <a:lvl9pPr marL="3216871" indent="0">
              <a:buNone/>
              <a:defRPr sz="1542" b="1"/>
            </a:lvl9pPr>
          </a:lstStyle>
          <a:p>
            <a:pPr lvl="0"/>
            <a:r>
              <a:rPr lang="en-US"/>
              <a:t>Click to edit Master text styles</a:t>
            </a:r>
          </a:p>
        </p:txBody>
      </p:sp>
      <p:sp>
        <p:nvSpPr>
          <p:cNvPr id="6" name="Content Placeholder 5"/>
          <p:cNvSpPr>
            <a:spLocks noGrp="1"/>
          </p:cNvSpPr>
          <p:nvPr>
            <p:ph sz="quarter" idx="4"/>
          </p:nvPr>
        </p:nvSpPr>
        <p:spPr>
          <a:xfrm>
            <a:off x="4645570" y="2174628"/>
            <a:ext cx="4042080" cy="3951775"/>
          </a:xfrm>
        </p:spPr>
        <p:txBody>
          <a:bodyPr/>
          <a:lstStyle>
            <a:lvl1pPr>
              <a:defRPr sz="2177"/>
            </a:lvl1pPr>
            <a:lvl2pPr>
              <a:defRPr sz="1814"/>
            </a:lvl2pPr>
            <a:lvl3pPr>
              <a:defRPr sz="1633"/>
            </a:lvl3pPr>
            <a:lvl4pPr>
              <a:defRPr sz="1542"/>
            </a:lvl4pPr>
            <a:lvl5pPr>
              <a:defRPr sz="1542"/>
            </a:lvl5pPr>
            <a:lvl6pPr>
              <a:defRPr sz="1542"/>
            </a:lvl6pPr>
            <a:lvl7pPr>
              <a:defRPr sz="1542"/>
            </a:lvl7pPr>
            <a:lvl8pPr>
              <a:defRPr sz="1542"/>
            </a:lvl8pPr>
            <a:lvl9pPr>
              <a:defRPr sz="15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958E4764-9EAF-4D1B-9CEA-313F68C76963}" type="datetime1">
              <a:rPr lang="en-US"/>
              <a:pPr>
                <a:defRPr/>
              </a:pPr>
              <a:t>7/5/2024</a:t>
            </a:fld>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155B9EB9-500D-42C3-8946-BEFE877E5ED1}" type="slidenum">
              <a:rPr lang="en-US"/>
              <a:pPr>
                <a:defRPr/>
              </a:pPr>
              <a:t>‹#›</a:t>
            </a:fld>
            <a:endParaRPr lang="en-US"/>
          </a:p>
        </p:txBody>
      </p:sp>
    </p:spTree>
    <p:extLst>
      <p:ext uri="{BB962C8B-B14F-4D97-AF65-F5344CB8AC3E}">
        <p14:creationId xmlns:p14="http://schemas.microsoft.com/office/powerpoint/2010/main" val="2597031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Oval 1"/>
          <p:cNvSpPr/>
          <p:nvPr userDrawn="1"/>
        </p:nvSpPr>
        <p:spPr>
          <a:xfrm>
            <a:off x="123894" y="5743580"/>
            <a:ext cx="1006475" cy="1006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754" tIns="45379" rIns="90754" bIns="45379" anchor="ctr"/>
          <a:lstStyle/>
          <a:p>
            <a:pPr algn="ctr" defTabSz="907883">
              <a:defRPr/>
            </a:pPr>
            <a:endParaRPr lang="en-US">
              <a:solidFill>
                <a:prstClr val="white"/>
              </a:solidFill>
            </a:endParaRPr>
          </a:p>
        </p:txBody>
      </p:sp>
      <p:sp>
        <p:nvSpPr>
          <p:cNvPr id="3" name="Freeform 16"/>
          <p:cNvSpPr>
            <a:spLocks/>
          </p:cNvSpPr>
          <p:nvPr userDrawn="1"/>
        </p:nvSpPr>
        <p:spPr bwMode="auto">
          <a:xfrm>
            <a:off x="1143000" y="5638802"/>
            <a:ext cx="8001000" cy="990600"/>
          </a:xfrm>
          <a:custGeom>
            <a:avLst/>
            <a:gdLst>
              <a:gd name="T0" fmla="*/ 0 w 5040"/>
              <a:gd name="T1" fmla="*/ 2147483647 h 624"/>
              <a:gd name="T2" fmla="*/ 2147483647 w 5040"/>
              <a:gd name="T3" fmla="*/ 2147483647 h 624"/>
              <a:gd name="T4" fmla="*/ 2147483647 w 5040"/>
              <a:gd name="T5" fmla="*/ 2147483647 h 624"/>
              <a:gd name="T6" fmla="*/ 2147483647 w 5040"/>
              <a:gd name="T7" fmla="*/ 2147483647 h 624"/>
              <a:gd name="T8" fmla="*/ 2147483647 w 5040"/>
              <a:gd name="T9" fmla="*/ 2147483647 h 624"/>
              <a:gd name="T10" fmla="*/ 2147483647 w 5040"/>
              <a:gd name="T11" fmla="*/ 2147483647 h 624"/>
              <a:gd name="T12" fmla="*/ 2147483647 w 5040"/>
              <a:gd name="T13" fmla="*/ 0 h 624"/>
              <a:gd name="T14" fmla="*/ 2147483647 w 5040"/>
              <a:gd name="T15" fmla="*/ 2147483647 h 624"/>
              <a:gd name="T16" fmla="*/ 2147483647 w 5040"/>
              <a:gd name="T17" fmla="*/ 2147483647 h 624"/>
              <a:gd name="T18" fmla="*/ 2147483647 w 5040"/>
              <a:gd name="T19" fmla="*/ 2147483647 h 624"/>
              <a:gd name="T20" fmla="*/ 2147483647 w 5040"/>
              <a:gd name="T21" fmla="*/ 2147483647 h 624"/>
              <a:gd name="T22" fmla="*/ 2147483647 w 5040"/>
              <a:gd name="T23" fmla="*/ 2147483647 h 624"/>
              <a:gd name="T24" fmla="*/ 2147483647 w 5040"/>
              <a:gd name="T25" fmla="*/ 2147483647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lIns="90754" tIns="45379" rIns="90754" bIns="45379"/>
          <a:lstStyle/>
          <a:p>
            <a:pPr defTabSz="907883"/>
            <a:endParaRPr lang="en-IN">
              <a:solidFill>
                <a:prstClr val="black"/>
              </a:solidFill>
            </a:endParaRPr>
          </a:p>
        </p:txBody>
      </p:sp>
      <p:pic>
        <p:nvPicPr>
          <p:cNvPr id="4" name="Picture 8" descr="IITM EBLEM Original.jpg"/>
          <p:cNvPicPr>
            <a:picLocks noChangeAspect="1"/>
          </p:cNvPicPr>
          <p:nvPr userDrawn="1"/>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23829" y="5751513"/>
            <a:ext cx="10048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7"/>
          <p:cNvSpPr>
            <a:spLocks noChangeShapeType="1"/>
          </p:cNvSpPr>
          <p:nvPr userDrawn="1"/>
        </p:nvSpPr>
        <p:spPr bwMode="auto">
          <a:xfrm>
            <a:off x="7543800" y="5819775"/>
            <a:ext cx="914400"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wrap="none" lIns="90754" tIns="45379" rIns="90754" bIns="45379"/>
          <a:lstStyle/>
          <a:p>
            <a:pPr defTabSz="907883"/>
            <a:endParaRPr lang="en-IN">
              <a:solidFill>
                <a:prstClr val="black"/>
              </a:solidFill>
            </a:endParaRPr>
          </a:p>
        </p:txBody>
      </p:sp>
      <p:sp>
        <p:nvSpPr>
          <p:cNvPr id="6" name="Oval 5"/>
          <p:cNvSpPr>
            <a:spLocks noChangeArrowheads="1"/>
          </p:cNvSpPr>
          <p:nvPr userDrawn="1"/>
        </p:nvSpPr>
        <p:spPr bwMode="auto">
          <a:xfrm>
            <a:off x="7270750" y="5791200"/>
            <a:ext cx="76200" cy="76200"/>
          </a:xfrm>
          <a:prstGeom prst="ellipse">
            <a:avLst/>
          </a:prstGeom>
          <a:solidFill>
            <a:srgbClr val="00FF00"/>
          </a:solidFill>
          <a:ln w="9525">
            <a:solidFill>
              <a:srgbClr val="00FF00"/>
            </a:solidFill>
            <a:round/>
            <a:headEnd/>
            <a:tailEnd/>
          </a:ln>
        </p:spPr>
        <p:txBody>
          <a:bodyPr wrap="none" lIns="90754" tIns="45379" rIns="90754" bIns="45379"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07883" eaLnBrk="1" hangingPunct="1">
              <a:spcBef>
                <a:spcPct val="20000"/>
              </a:spcBef>
              <a:buClr>
                <a:prstClr val="black"/>
              </a:buClr>
              <a:buFont typeface="Wingdings" pitchFamily="2" charset="2"/>
              <a:buNone/>
              <a:defRPr/>
            </a:pPr>
            <a:endParaRPr lang="en-US" altLang="en-US">
              <a:solidFill>
                <a:prstClr val="black"/>
              </a:solidFill>
              <a:latin typeface="Calibri" pitchFamily="34" charset="0"/>
            </a:endParaRPr>
          </a:p>
        </p:txBody>
      </p:sp>
      <p:sp>
        <p:nvSpPr>
          <p:cNvPr id="7" name="Oval 6"/>
          <p:cNvSpPr>
            <a:spLocks noChangeArrowheads="1"/>
          </p:cNvSpPr>
          <p:nvPr userDrawn="1"/>
        </p:nvSpPr>
        <p:spPr bwMode="auto">
          <a:xfrm>
            <a:off x="7423150" y="5791200"/>
            <a:ext cx="76200" cy="76200"/>
          </a:xfrm>
          <a:prstGeom prst="ellipse">
            <a:avLst/>
          </a:prstGeom>
          <a:solidFill>
            <a:srgbClr val="FF9900"/>
          </a:solidFill>
          <a:ln w="9525">
            <a:solidFill>
              <a:srgbClr val="FF9900"/>
            </a:solidFill>
            <a:round/>
            <a:headEnd/>
            <a:tailEnd/>
          </a:ln>
        </p:spPr>
        <p:txBody>
          <a:bodyPr wrap="none" lIns="90754" tIns="45379" rIns="90754" bIns="45379"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07883" eaLnBrk="1" hangingPunct="1">
              <a:spcBef>
                <a:spcPct val="20000"/>
              </a:spcBef>
              <a:buClr>
                <a:prstClr val="black"/>
              </a:buClr>
              <a:buFont typeface="Wingdings" pitchFamily="2" charset="2"/>
              <a:buNone/>
              <a:defRPr/>
            </a:pPr>
            <a:endParaRPr lang="en-US" altLang="en-US">
              <a:solidFill>
                <a:prstClr val="black"/>
              </a:solidFill>
              <a:latin typeface="Calibri" pitchFamily="34" charset="0"/>
            </a:endParaRPr>
          </a:p>
        </p:txBody>
      </p:sp>
    </p:spTree>
    <p:extLst>
      <p:ext uri="{BB962C8B-B14F-4D97-AF65-F5344CB8AC3E}">
        <p14:creationId xmlns:p14="http://schemas.microsoft.com/office/powerpoint/2010/main" val="1366104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7DA9C8C7-C9B0-498E-BD30-FC73BF6CA4E9}" type="datetime1">
              <a:rPr lang="en-US"/>
              <a:pPr>
                <a:defRPr/>
              </a:pPr>
              <a:t>7/5/2024</a:t>
            </a:fld>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8A3C837D-8A3E-4890-88BE-E6ED506E0043}" type="slidenum">
              <a:rPr lang="en-US"/>
              <a:pPr>
                <a:defRPr/>
              </a:pPr>
              <a:t>‹#›</a:t>
            </a:fld>
            <a:endParaRPr lang="en-US"/>
          </a:p>
        </p:txBody>
      </p:sp>
    </p:spTree>
    <p:extLst>
      <p:ext uri="{BB962C8B-B14F-4D97-AF65-F5344CB8AC3E}">
        <p14:creationId xmlns:p14="http://schemas.microsoft.com/office/powerpoint/2010/main" val="12609736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6C39F7E4-DF63-4D1E-BABE-272AF1957141}" type="datetime1">
              <a:rPr lang="en-US"/>
              <a:pPr>
                <a:defRPr/>
              </a:pPr>
              <a:t>7/5/2024</a:t>
            </a:fld>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ACA9567-F03F-45D2-8F0C-1ADF77F2339A}" type="slidenum">
              <a:rPr lang="en-US"/>
              <a:pPr>
                <a:defRPr/>
              </a:pPr>
              <a:t>‹#›</a:t>
            </a:fld>
            <a:endParaRPr lang="en-US"/>
          </a:p>
        </p:txBody>
      </p:sp>
    </p:spTree>
    <p:extLst>
      <p:ext uri="{BB962C8B-B14F-4D97-AF65-F5344CB8AC3E}">
        <p14:creationId xmlns:p14="http://schemas.microsoft.com/office/powerpoint/2010/main" val="23516274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3629"/>
            <a:ext cx="3008160" cy="1160762"/>
          </a:xfrm>
        </p:spPr>
        <p:txBody>
          <a:bodyPr anchor="b"/>
          <a:lstStyle>
            <a:lvl1pPr algn="l">
              <a:defRPr sz="1814" b="1"/>
            </a:lvl1pPr>
          </a:lstStyle>
          <a:p>
            <a:r>
              <a:rPr lang="en-US"/>
              <a:t>Click to edit Master title style</a:t>
            </a:r>
          </a:p>
        </p:txBody>
      </p:sp>
      <p:sp>
        <p:nvSpPr>
          <p:cNvPr id="3" name="Content Placeholder 2"/>
          <p:cNvSpPr>
            <a:spLocks noGrp="1"/>
          </p:cNvSpPr>
          <p:nvPr>
            <p:ph idx="1"/>
          </p:nvPr>
        </p:nvSpPr>
        <p:spPr>
          <a:xfrm>
            <a:off x="3575525" y="273633"/>
            <a:ext cx="5112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1" y="1434830"/>
            <a:ext cx="3008160" cy="4692013"/>
          </a:xfrm>
        </p:spPr>
        <p:txBody>
          <a:bodyPr/>
          <a:lstStyle>
            <a:lvl1pPr marL="0" indent="0">
              <a:buNone/>
              <a:defRPr sz="1270"/>
            </a:lvl1pPr>
            <a:lvl2pPr marL="402109" indent="0">
              <a:buNone/>
              <a:defRPr sz="1089"/>
            </a:lvl2pPr>
            <a:lvl3pPr marL="804209" indent="0">
              <a:buNone/>
              <a:defRPr sz="907"/>
            </a:lvl3pPr>
            <a:lvl4pPr marL="1206323" indent="0">
              <a:buNone/>
              <a:defRPr sz="816"/>
            </a:lvl4pPr>
            <a:lvl5pPr marL="1608443" indent="0">
              <a:buNone/>
              <a:defRPr sz="816"/>
            </a:lvl5pPr>
            <a:lvl6pPr marL="2010528" indent="0">
              <a:buNone/>
              <a:defRPr sz="816"/>
            </a:lvl6pPr>
            <a:lvl7pPr marL="2412657" indent="0">
              <a:buNone/>
              <a:defRPr sz="816"/>
            </a:lvl7pPr>
            <a:lvl8pPr marL="2814756" indent="0">
              <a:buNone/>
              <a:defRPr sz="816"/>
            </a:lvl8pPr>
            <a:lvl9pPr marL="3216871" indent="0">
              <a:buNone/>
              <a:defRPr sz="816"/>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A6FB4EEE-CF7F-47AC-9FB0-15C68A523221}" type="datetime1">
              <a:rPr lang="en-US"/>
              <a:pPr>
                <a:defRPr/>
              </a:pPr>
              <a:t>7/5/2024</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A792496-421A-4E6B-AE69-0E5B6D690643}" type="slidenum">
              <a:rPr lang="en-US"/>
              <a:pPr>
                <a:defRPr/>
              </a:pPr>
              <a:t>‹#›</a:t>
            </a:fld>
            <a:endParaRPr lang="en-US"/>
          </a:p>
        </p:txBody>
      </p:sp>
    </p:spTree>
    <p:extLst>
      <p:ext uri="{BB962C8B-B14F-4D97-AF65-F5344CB8AC3E}">
        <p14:creationId xmlns:p14="http://schemas.microsoft.com/office/powerpoint/2010/main" val="33040426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14" b="1"/>
            </a:lvl1pPr>
          </a:lstStyle>
          <a:p>
            <a:r>
              <a:rPr lang="en-US"/>
              <a:t>Click to edit Master title style</a:t>
            </a:r>
          </a:p>
        </p:txBody>
      </p:sp>
      <p:sp>
        <p:nvSpPr>
          <p:cNvPr id="3" name="Picture Placeholder 2"/>
          <p:cNvSpPr>
            <a:spLocks noGrp="1"/>
          </p:cNvSpPr>
          <p:nvPr>
            <p:ph type="pic" idx="1"/>
          </p:nvPr>
        </p:nvSpPr>
        <p:spPr>
          <a:xfrm>
            <a:off x="1792805" y="612065"/>
            <a:ext cx="5486400" cy="4115952"/>
          </a:xfrm>
        </p:spPr>
        <p:txBody>
          <a:bodyPr lIns="97508" tIns="48757" rIns="97508" bIns="48757"/>
          <a:lstStyle>
            <a:lvl1pPr marL="0" indent="0">
              <a:buNone/>
              <a:defRPr sz="2903"/>
            </a:lvl1pPr>
            <a:lvl2pPr marL="402109" indent="0">
              <a:buNone/>
              <a:defRPr sz="2540"/>
            </a:lvl2pPr>
            <a:lvl3pPr marL="804209" indent="0">
              <a:buNone/>
              <a:defRPr sz="2177"/>
            </a:lvl3pPr>
            <a:lvl4pPr marL="1206323" indent="0">
              <a:buNone/>
              <a:defRPr sz="1814"/>
            </a:lvl4pPr>
            <a:lvl5pPr marL="1608443" indent="0">
              <a:buNone/>
              <a:defRPr sz="1814"/>
            </a:lvl5pPr>
            <a:lvl6pPr marL="2010528" indent="0">
              <a:buNone/>
              <a:defRPr sz="1814"/>
            </a:lvl6pPr>
            <a:lvl7pPr marL="2412657" indent="0">
              <a:buNone/>
              <a:defRPr sz="1814"/>
            </a:lvl7pPr>
            <a:lvl8pPr marL="2814756" indent="0">
              <a:buNone/>
              <a:defRPr sz="1814"/>
            </a:lvl8pPr>
            <a:lvl9pPr marL="3216871" indent="0">
              <a:buNone/>
              <a:defRPr sz="1814"/>
            </a:lvl9pPr>
          </a:lstStyle>
          <a:p>
            <a:pPr lvl="0"/>
            <a:endParaRPr lang="en-US" noProof="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270"/>
            </a:lvl1pPr>
            <a:lvl2pPr marL="402109" indent="0">
              <a:buNone/>
              <a:defRPr sz="1089"/>
            </a:lvl2pPr>
            <a:lvl3pPr marL="804209" indent="0">
              <a:buNone/>
              <a:defRPr sz="907"/>
            </a:lvl3pPr>
            <a:lvl4pPr marL="1206323" indent="0">
              <a:buNone/>
              <a:defRPr sz="816"/>
            </a:lvl4pPr>
            <a:lvl5pPr marL="1608443" indent="0">
              <a:buNone/>
              <a:defRPr sz="816"/>
            </a:lvl5pPr>
            <a:lvl6pPr marL="2010528" indent="0">
              <a:buNone/>
              <a:defRPr sz="816"/>
            </a:lvl6pPr>
            <a:lvl7pPr marL="2412657" indent="0">
              <a:buNone/>
              <a:defRPr sz="816"/>
            </a:lvl7pPr>
            <a:lvl8pPr marL="2814756" indent="0">
              <a:buNone/>
              <a:defRPr sz="816"/>
            </a:lvl8pPr>
            <a:lvl9pPr marL="3216871" indent="0">
              <a:buNone/>
              <a:defRPr sz="816"/>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CE1A990-F1B1-4823-A0D0-BDDB26697CBE}" type="datetime1">
              <a:rPr lang="en-US"/>
              <a:pPr>
                <a:defRPr/>
              </a:pPr>
              <a:t>7/5/2024</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B94EEA4-0831-46B4-959E-754204379E4C}" type="slidenum">
              <a:rPr lang="en-US"/>
              <a:pPr>
                <a:defRPr/>
              </a:pPr>
              <a:t>‹#›</a:t>
            </a:fld>
            <a:endParaRPr lang="en-US"/>
          </a:p>
        </p:txBody>
      </p:sp>
    </p:spTree>
    <p:extLst>
      <p:ext uri="{BB962C8B-B14F-4D97-AF65-F5344CB8AC3E}">
        <p14:creationId xmlns:p14="http://schemas.microsoft.com/office/powerpoint/2010/main" val="23242555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8F62B9C2-8E7F-4B12-8B40-48FB0EB850EE}" type="datetime1">
              <a:rPr lang="en-US"/>
              <a:pPr>
                <a:defRPr/>
              </a:pPr>
              <a:t>7/5/2024</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BB71CEB-62B8-410F-8475-75C00D07D545}" type="slidenum">
              <a:rPr lang="en-US"/>
              <a:pPr>
                <a:defRPr/>
              </a:pPr>
              <a:t>‹#›</a:t>
            </a:fld>
            <a:endParaRPr lang="en-US"/>
          </a:p>
        </p:txBody>
      </p:sp>
    </p:spTree>
    <p:extLst>
      <p:ext uri="{BB962C8B-B14F-4D97-AF65-F5344CB8AC3E}">
        <p14:creationId xmlns:p14="http://schemas.microsoft.com/office/powerpoint/2010/main" val="22442587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200" y="275069"/>
            <a:ext cx="2056320" cy="58513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8050" y="275069"/>
            <a:ext cx="6035040" cy="58513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C04DF32B-FECD-4044-A57E-A1A3819C0ED5}" type="datetime1">
              <a:rPr lang="en-US"/>
              <a:pPr>
                <a:defRPr/>
              </a:pPr>
              <a:t>7/5/2024</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7CC4CD1D-BCAD-468A-91FB-7C8A1A5098FB}" type="slidenum">
              <a:rPr lang="en-US"/>
              <a:pPr>
                <a:defRPr/>
              </a:pPr>
              <a:t>‹#›</a:t>
            </a:fld>
            <a:endParaRPr lang="en-US"/>
          </a:p>
        </p:txBody>
      </p:sp>
    </p:spTree>
    <p:extLst>
      <p:ext uri="{BB962C8B-B14F-4D97-AF65-F5344CB8AC3E}">
        <p14:creationId xmlns:p14="http://schemas.microsoft.com/office/powerpoint/2010/main" val="26635809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8050" y="275069"/>
            <a:ext cx="8229600" cy="5851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fld id="{189E27E8-A9FA-4012-B614-62E05288FC8D}" type="datetime1">
              <a:rPr lang="en-US"/>
              <a:pPr>
                <a:defRPr/>
              </a:pPr>
              <a:t>7/5/2024</a:t>
            </a:fld>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8CE6AEA-707A-4808-A657-8603497B43A2}" type="slidenum">
              <a:rPr lang="en-US"/>
              <a:pPr>
                <a:defRPr/>
              </a:pPr>
              <a:t>‹#›</a:t>
            </a:fld>
            <a:endParaRPr lang="en-US"/>
          </a:p>
        </p:txBody>
      </p:sp>
    </p:spTree>
    <p:extLst>
      <p:ext uri="{BB962C8B-B14F-4D97-AF65-F5344CB8AC3E}">
        <p14:creationId xmlns:p14="http://schemas.microsoft.com/office/powerpoint/2010/main" val="27847264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8"/>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44205" indent="0" algn="ctr">
              <a:buNone/>
              <a:defRPr>
                <a:solidFill>
                  <a:schemeClr val="tx1">
                    <a:tint val="75000"/>
                  </a:schemeClr>
                </a:solidFill>
              </a:defRPr>
            </a:lvl2pPr>
            <a:lvl3pPr marL="888421" indent="0" algn="ctr">
              <a:buNone/>
              <a:defRPr>
                <a:solidFill>
                  <a:schemeClr val="tx1">
                    <a:tint val="75000"/>
                  </a:schemeClr>
                </a:solidFill>
              </a:defRPr>
            </a:lvl3pPr>
            <a:lvl4pPr marL="1332637" indent="0" algn="ctr">
              <a:buNone/>
              <a:defRPr>
                <a:solidFill>
                  <a:schemeClr val="tx1">
                    <a:tint val="75000"/>
                  </a:schemeClr>
                </a:solidFill>
              </a:defRPr>
            </a:lvl4pPr>
            <a:lvl5pPr marL="1776843" indent="0" algn="ctr">
              <a:buNone/>
              <a:defRPr>
                <a:solidFill>
                  <a:schemeClr val="tx1">
                    <a:tint val="75000"/>
                  </a:schemeClr>
                </a:solidFill>
              </a:defRPr>
            </a:lvl5pPr>
            <a:lvl6pPr marL="2221061" indent="0" algn="ctr">
              <a:buNone/>
              <a:defRPr>
                <a:solidFill>
                  <a:schemeClr val="tx1">
                    <a:tint val="75000"/>
                  </a:schemeClr>
                </a:solidFill>
              </a:defRPr>
            </a:lvl6pPr>
            <a:lvl7pPr marL="2665255" indent="0" algn="ctr">
              <a:buNone/>
              <a:defRPr>
                <a:solidFill>
                  <a:schemeClr val="tx1">
                    <a:tint val="75000"/>
                  </a:schemeClr>
                </a:solidFill>
              </a:defRPr>
            </a:lvl7pPr>
            <a:lvl8pPr marL="3109473" indent="0" algn="ctr">
              <a:buNone/>
              <a:defRPr>
                <a:solidFill>
                  <a:schemeClr val="tx1">
                    <a:tint val="75000"/>
                  </a:schemeClr>
                </a:solidFill>
              </a:defRPr>
            </a:lvl8pPr>
            <a:lvl9pPr marL="355369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676C3919-A11D-488B-8F01-95B34F4EF18C}"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57C06D2E-3E40-482E-AE1A-A0AB87F02B72}" type="slidenum">
              <a:rPr lang="en-IN"/>
              <a:pPr>
                <a:defRPr/>
              </a:pPr>
              <a:t>‹#›</a:t>
            </a:fld>
            <a:endParaRPr lang="en-IN"/>
          </a:p>
        </p:txBody>
      </p:sp>
    </p:spTree>
    <p:extLst>
      <p:ext uri="{BB962C8B-B14F-4D97-AF65-F5344CB8AC3E}">
        <p14:creationId xmlns:p14="http://schemas.microsoft.com/office/powerpoint/2010/main" val="31015871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B560DD6F-5DCF-41CE-962B-6528A4F34694}"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A12ED39B-1C0B-4167-91C1-E3A9619D5150}" type="slidenum">
              <a:rPr lang="en-IN"/>
              <a:pPr>
                <a:defRPr/>
              </a:pPr>
              <a:t>‹#›</a:t>
            </a:fld>
            <a:endParaRPr lang="en-IN"/>
          </a:p>
        </p:txBody>
      </p:sp>
    </p:spTree>
    <p:extLst>
      <p:ext uri="{BB962C8B-B14F-4D97-AF65-F5344CB8AC3E}">
        <p14:creationId xmlns:p14="http://schemas.microsoft.com/office/powerpoint/2010/main" val="6133894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4407319"/>
            <a:ext cx="7772400" cy="1362075"/>
          </a:xfrm>
        </p:spPr>
        <p:txBody>
          <a:bodyPr anchor="t"/>
          <a:lstStyle>
            <a:lvl1pPr algn="l">
              <a:defRPr sz="3991" b="1" cap="all"/>
            </a:lvl1pPr>
          </a:lstStyle>
          <a:p>
            <a:r>
              <a:rPr lang="en-US"/>
              <a:t>Click to edit Master title style</a:t>
            </a:r>
            <a:endParaRPr lang="en-IN"/>
          </a:p>
        </p:txBody>
      </p:sp>
      <p:sp>
        <p:nvSpPr>
          <p:cNvPr id="3" name="Text Placeholder 2"/>
          <p:cNvSpPr>
            <a:spLocks noGrp="1"/>
          </p:cNvSpPr>
          <p:nvPr>
            <p:ph type="body" idx="1"/>
          </p:nvPr>
        </p:nvSpPr>
        <p:spPr>
          <a:xfrm>
            <a:off x="722316" y="2906718"/>
            <a:ext cx="7772400" cy="1500187"/>
          </a:xfrm>
        </p:spPr>
        <p:txBody>
          <a:bodyPr anchor="b"/>
          <a:lstStyle>
            <a:lvl1pPr marL="0" indent="0">
              <a:buNone/>
              <a:defRPr sz="1996">
                <a:solidFill>
                  <a:schemeClr val="tx1">
                    <a:tint val="75000"/>
                  </a:schemeClr>
                </a:solidFill>
              </a:defRPr>
            </a:lvl1pPr>
            <a:lvl2pPr marL="444205" indent="0">
              <a:buNone/>
              <a:defRPr sz="1814">
                <a:solidFill>
                  <a:schemeClr val="tx1">
                    <a:tint val="75000"/>
                  </a:schemeClr>
                </a:solidFill>
              </a:defRPr>
            </a:lvl2pPr>
            <a:lvl3pPr marL="888421" indent="0">
              <a:buNone/>
              <a:defRPr sz="1633">
                <a:solidFill>
                  <a:schemeClr val="tx1">
                    <a:tint val="75000"/>
                  </a:schemeClr>
                </a:solidFill>
              </a:defRPr>
            </a:lvl3pPr>
            <a:lvl4pPr marL="1332637" indent="0">
              <a:buNone/>
              <a:defRPr sz="1361">
                <a:solidFill>
                  <a:schemeClr val="tx1">
                    <a:tint val="75000"/>
                  </a:schemeClr>
                </a:solidFill>
              </a:defRPr>
            </a:lvl4pPr>
            <a:lvl5pPr marL="1776843" indent="0">
              <a:buNone/>
              <a:defRPr sz="1361">
                <a:solidFill>
                  <a:schemeClr val="tx1">
                    <a:tint val="75000"/>
                  </a:schemeClr>
                </a:solidFill>
              </a:defRPr>
            </a:lvl5pPr>
            <a:lvl6pPr marL="2221061" indent="0">
              <a:buNone/>
              <a:defRPr sz="1361">
                <a:solidFill>
                  <a:schemeClr val="tx1">
                    <a:tint val="75000"/>
                  </a:schemeClr>
                </a:solidFill>
              </a:defRPr>
            </a:lvl6pPr>
            <a:lvl7pPr marL="2665255" indent="0">
              <a:buNone/>
              <a:defRPr sz="1361">
                <a:solidFill>
                  <a:schemeClr val="tx1">
                    <a:tint val="75000"/>
                  </a:schemeClr>
                </a:solidFill>
              </a:defRPr>
            </a:lvl7pPr>
            <a:lvl8pPr marL="3109473" indent="0">
              <a:buNone/>
              <a:defRPr sz="1361">
                <a:solidFill>
                  <a:schemeClr val="tx1">
                    <a:tint val="75000"/>
                  </a:schemeClr>
                </a:solidFill>
              </a:defRPr>
            </a:lvl8pPr>
            <a:lvl9pPr marL="3553690" indent="0">
              <a:buNone/>
              <a:defRPr sz="13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C8ACF849-6EE2-43E2-82F4-1EACBAA2B8E6}"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80652257-B48C-4DF6-8FEA-69AAA7CC1B5B}" type="slidenum">
              <a:rPr lang="en-IN"/>
              <a:pPr>
                <a:defRPr/>
              </a:pPr>
              <a:t>‹#›</a:t>
            </a:fld>
            <a:endParaRPr lang="en-IN"/>
          </a:p>
        </p:txBody>
      </p:sp>
    </p:spTree>
    <p:extLst>
      <p:ext uri="{BB962C8B-B14F-4D97-AF65-F5344CB8AC3E}">
        <p14:creationId xmlns:p14="http://schemas.microsoft.com/office/powerpoint/2010/main" val="2165556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9141120" cy="6849359"/>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9"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grpSp>
        <p:nvGrpSpPr>
          <p:cNvPr id="13" name="Group 16"/>
          <p:cNvGrpSpPr>
            <a:grpSpLocks/>
          </p:cNvGrpSpPr>
          <p:nvPr userDrawn="1"/>
        </p:nvGrpSpPr>
        <p:grpSpPr bwMode="auto">
          <a:xfrm>
            <a:off x="0" y="5710200"/>
            <a:ext cx="9144000" cy="1106036"/>
            <a:chOff x="0" y="3552"/>
            <a:chExt cx="5760" cy="768"/>
          </a:xfrm>
        </p:grpSpPr>
        <p:pic>
          <p:nvPicPr>
            <p:cNvPr id="14" name="Picture 17" descr="iitmlogo"/>
            <p:cNvPicPr>
              <a:picLocks noChangeAspect="1" noChangeArrowheads="1"/>
            </p:cNvPicPr>
            <p:nvPr userDrawn="1"/>
          </p:nvPicPr>
          <p:blipFill>
            <a:blip r:embed="rId2" cstate="print"/>
            <a:srcRect/>
            <a:stretch>
              <a:fillRect/>
            </a:stretch>
          </p:blipFill>
          <p:spPr bwMode="auto">
            <a:xfrm>
              <a:off x="0" y="3583"/>
              <a:ext cx="737" cy="737"/>
            </a:xfrm>
            <a:prstGeom prst="rect">
              <a:avLst/>
            </a:prstGeom>
            <a:noFill/>
            <a:ln w="9525">
              <a:noFill/>
              <a:miter lim="800000"/>
              <a:headEnd/>
              <a:tailEnd/>
            </a:ln>
          </p:spPr>
        </p:pic>
        <p:sp>
          <p:nvSpPr>
            <p:cNvPr id="15"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6"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7"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17269"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sp>
          <p:nvSpPr>
            <p:cNvPr id="18"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17269"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grpSp>
      <p:sp>
        <p:nvSpPr>
          <p:cNvPr id="53259" name="Rectangle 11"/>
          <p:cNvSpPr>
            <a:spLocks noGrp="1" noChangeArrowheads="1"/>
          </p:cNvSpPr>
          <p:nvPr>
            <p:ph type="ctrTitle" sz="quarter"/>
          </p:nvPr>
        </p:nvSpPr>
        <p:spPr>
          <a:xfrm>
            <a:off x="685440" y="1736824"/>
            <a:ext cx="7773120" cy="1921162"/>
          </a:xfrm>
        </p:spPr>
        <p:txBody>
          <a:bodyPr/>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2321" y="3885528"/>
            <a:ext cx="6400800" cy="1752664"/>
          </a:xfrm>
        </p:spPr>
        <p:txBody>
          <a:bodyP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quarter" idx="10"/>
          </p:nvPr>
        </p:nvSpPr>
        <p:spPr>
          <a:xfrm>
            <a:off x="457920" y="6248821"/>
            <a:ext cx="2132640" cy="475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a:defRPr/>
            </a:pPr>
            <a:fld id="{30B74FCA-89F9-4F6D-BD6C-51F80E278D76}" type="datetime1">
              <a:rPr lang="en-US" smtClean="0">
                <a:solidFill>
                  <a:srgbClr val="FFFFFF"/>
                </a:solidFill>
              </a:rPr>
              <a:pPr>
                <a:defRPr/>
              </a:pPr>
              <a:t>7/5/2024</a:t>
            </a:fld>
            <a:endParaRPr lang="en-US">
              <a:solidFill>
                <a:srgbClr val="FFFFFF"/>
              </a:solidFill>
            </a:endParaRPr>
          </a:p>
        </p:txBody>
      </p:sp>
      <p:sp>
        <p:nvSpPr>
          <p:cNvPr id="20" name="Rectangle 15"/>
          <p:cNvSpPr>
            <a:spLocks noGrp="1" noChangeArrowheads="1"/>
          </p:cNvSpPr>
          <p:nvPr>
            <p:ph type="sldNum" sz="quarter" idx="11"/>
          </p:nvPr>
        </p:nvSpPr>
        <p:spPr>
          <a:xfrm>
            <a:off x="6553445" y="6254577"/>
            <a:ext cx="2134080" cy="47669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a:defRPr/>
            </a:pPr>
            <a:fld id="{08403760-5F2C-40A1-B52D-100946D74D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54126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40B02EFE-DDF3-43B3-8D22-E8B429F57BFF}" type="datetime1">
              <a:rPr lang="en-US"/>
              <a:pPr>
                <a:defRPr/>
              </a:pPr>
              <a:t>7/5/2024</a:t>
            </a:fld>
            <a:endParaRPr lang="en-IN"/>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229F67E9-E24E-419A-B186-01C4E22A803D}" type="slidenum">
              <a:rPr lang="en-IN"/>
              <a:pPr>
                <a:defRPr/>
              </a:pPr>
              <a:t>‹#›</a:t>
            </a:fld>
            <a:endParaRPr lang="en-IN"/>
          </a:p>
        </p:txBody>
      </p:sp>
    </p:spTree>
    <p:extLst>
      <p:ext uri="{BB962C8B-B14F-4D97-AF65-F5344CB8AC3E}">
        <p14:creationId xmlns:p14="http://schemas.microsoft.com/office/powerpoint/2010/main" val="11551286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58" b="1"/>
            </a:lvl1pPr>
            <a:lvl2pPr marL="444205" indent="0">
              <a:buNone/>
              <a:defRPr sz="1996" b="1"/>
            </a:lvl2pPr>
            <a:lvl3pPr marL="888421" indent="0">
              <a:buNone/>
              <a:defRPr sz="1814" b="1"/>
            </a:lvl3pPr>
            <a:lvl4pPr marL="1332637" indent="0">
              <a:buNone/>
              <a:defRPr sz="1633" b="1"/>
            </a:lvl4pPr>
            <a:lvl5pPr marL="1776843" indent="0">
              <a:buNone/>
              <a:defRPr sz="1633" b="1"/>
            </a:lvl5pPr>
            <a:lvl6pPr marL="2221061" indent="0">
              <a:buNone/>
              <a:defRPr sz="1633" b="1"/>
            </a:lvl6pPr>
            <a:lvl7pPr marL="2665255" indent="0">
              <a:buNone/>
              <a:defRPr sz="1633" b="1"/>
            </a:lvl7pPr>
            <a:lvl8pPr marL="3109473" indent="0">
              <a:buNone/>
              <a:defRPr sz="1633" b="1"/>
            </a:lvl8pPr>
            <a:lvl9pPr marL="3553690" indent="0">
              <a:buNone/>
              <a:defRPr sz="16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358" b="1"/>
            </a:lvl1pPr>
            <a:lvl2pPr marL="444205" indent="0">
              <a:buNone/>
              <a:defRPr sz="1996" b="1"/>
            </a:lvl2pPr>
            <a:lvl3pPr marL="888421" indent="0">
              <a:buNone/>
              <a:defRPr sz="1814" b="1"/>
            </a:lvl3pPr>
            <a:lvl4pPr marL="1332637" indent="0">
              <a:buNone/>
              <a:defRPr sz="1633" b="1"/>
            </a:lvl4pPr>
            <a:lvl5pPr marL="1776843" indent="0">
              <a:buNone/>
              <a:defRPr sz="1633" b="1"/>
            </a:lvl5pPr>
            <a:lvl6pPr marL="2221061" indent="0">
              <a:buNone/>
              <a:defRPr sz="1633" b="1"/>
            </a:lvl6pPr>
            <a:lvl7pPr marL="2665255" indent="0">
              <a:buNone/>
              <a:defRPr sz="1633" b="1"/>
            </a:lvl7pPr>
            <a:lvl8pPr marL="3109473" indent="0">
              <a:buNone/>
              <a:defRPr sz="1633" b="1"/>
            </a:lvl8pPr>
            <a:lvl9pPr marL="3553690" indent="0">
              <a:buNone/>
              <a:defRPr sz="1633"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2B8D5907-2612-4191-8397-6B9C40ABC1DA}" type="datetime1">
              <a:rPr lang="en-US"/>
              <a:pPr>
                <a:defRPr/>
              </a:pPr>
              <a:t>7/5/2024</a:t>
            </a:fld>
            <a:endParaRPr lang="en-IN"/>
          </a:p>
        </p:txBody>
      </p:sp>
      <p:sp>
        <p:nvSpPr>
          <p:cNvPr id="8" name="Footer Placeholder 7"/>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0234C64F-11F3-4E17-8ACA-B0D46CAB2201}" type="slidenum">
              <a:rPr lang="en-IN"/>
              <a:pPr>
                <a:defRPr/>
              </a:pPr>
              <a:t>‹#›</a:t>
            </a:fld>
            <a:endParaRPr lang="en-IN"/>
          </a:p>
        </p:txBody>
      </p:sp>
    </p:spTree>
    <p:extLst>
      <p:ext uri="{BB962C8B-B14F-4D97-AF65-F5344CB8AC3E}">
        <p14:creationId xmlns:p14="http://schemas.microsoft.com/office/powerpoint/2010/main" val="5870658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99473AF6-5BDE-4F12-AF13-F3825E23104D}" type="datetime1">
              <a:rPr lang="en-US"/>
              <a:pPr>
                <a:defRPr/>
              </a:pPr>
              <a:t>7/5/2024</a:t>
            </a:fld>
            <a:endParaRPr lang="en-IN"/>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5" name="Slide Number Placeholder 4"/>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DF137ADA-3825-45FA-A011-198620B6F4A0}" type="slidenum">
              <a:rPr lang="en-IN"/>
              <a:pPr>
                <a:defRPr/>
              </a:pPr>
              <a:t>‹#›</a:t>
            </a:fld>
            <a:endParaRPr lang="en-IN"/>
          </a:p>
        </p:txBody>
      </p:sp>
    </p:spTree>
    <p:extLst>
      <p:ext uri="{BB962C8B-B14F-4D97-AF65-F5344CB8AC3E}">
        <p14:creationId xmlns:p14="http://schemas.microsoft.com/office/powerpoint/2010/main" val="4781934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4B45F49C-760A-4A37-94AA-7649E5BA3D8B}" type="datetime1">
              <a:rPr lang="en-US"/>
              <a:pPr>
                <a:defRPr/>
              </a:pPr>
              <a:t>7/5/2024</a:t>
            </a:fld>
            <a:endParaRPr lang="en-IN"/>
          </a:p>
        </p:txBody>
      </p:sp>
      <p:sp>
        <p:nvSpPr>
          <p:cNvPr id="3"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9018C425-FBB7-47EF-872C-3525949D4894}" type="slidenum">
              <a:rPr lang="en-IN"/>
              <a:pPr>
                <a:defRPr/>
              </a:pPr>
              <a:t>‹#›</a:t>
            </a:fld>
            <a:endParaRPr lang="en-IN"/>
          </a:p>
        </p:txBody>
      </p:sp>
    </p:spTree>
    <p:extLst>
      <p:ext uri="{BB962C8B-B14F-4D97-AF65-F5344CB8AC3E}">
        <p14:creationId xmlns:p14="http://schemas.microsoft.com/office/powerpoint/2010/main" val="33361884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96" b="1"/>
            </a:lvl1pPr>
          </a:lstStyle>
          <a:p>
            <a:r>
              <a:rPr lang="en-US"/>
              <a:t>Click to edit Master title style</a:t>
            </a:r>
            <a:endParaRPr lang="en-IN"/>
          </a:p>
        </p:txBody>
      </p:sp>
      <p:sp>
        <p:nvSpPr>
          <p:cNvPr id="3" name="Content Placeholder 2"/>
          <p:cNvSpPr>
            <a:spLocks noGrp="1"/>
          </p:cNvSpPr>
          <p:nvPr>
            <p:ph idx="1"/>
          </p:nvPr>
        </p:nvSpPr>
        <p:spPr>
          <a:xfrm>
            <a:off x="3575056" y="273469"/>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61"/>
            </a:lvl1pPr>
            <a:lvl2pPr marL="444205" indent="0">
              <a:buNone/>
              <a:defRPr sz="1179"/>
            </a:lvl2pPr>
            <a:lvl3pPr marL="888421" indent="0">
              <a:buNone/>
              <a:defRPr sz="998"/>
            </a:lvl3pPr>
            <a:lvl4pPr marL="1332637" indent="0">
              <a:buNone/>
              <a:defRPr sz="907"/>
            </a:lvl4pPr>
            <a:lvl5pPr marL="1776843" indent="0">
              <a:buNone/>
              <a:defRPr sz="907"/>
            </a:lvl5pPr>
            <a:lvl6pPr marL="2221061" indent="0">
              <a:buNone/>
              <a:defRPr sz="907"/>
            </a:lvl6pPr>
            <a:lvl7pPr marL="2665255" indent="0">
              <a:buNone/>
              <a:defRPr sz="907"/>
            </a:lvl7pPr>
            <a:lvl8pPr marL="3109473" indent="0">
              <a:buNone/>
              <a:defRPr sz="907"/>
            </a:lvl8pPr>
            <a:lvl9pPr marL="3553690"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3AC7C256-2626-4429-B650-B1F1305AE73C}" type="datetime1">
              <a:rPr lang="en-US"/>
              <a:pPr>
                <a:defRPr/>
              </a:pPr>
              <a:t>7/5/2024</a:t>
            </a:fld>
            <a:endParaRPr lang="en-IN"/>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CDDB4B8E-1077-458D-93ED-1AE101FEED7C}" type="slidenum">
              <a:rPr lang="en-IN"/>
              <a:pPr>
                <a:defRPr/>
              </a:pPr>
              <a:t>‹#›</a:t>
            </a:fld>
            <a:endParaRPr lang="en-IN"/>
          </a:p>
        </p:txBody>
      </p:sp>
    </p:spTree>
    <p:extLst>
      <p:ext uri="{BB962C8B-B14F-4D97-AF65-F5344CB8AC3E}">
        <p14:creationId xmlns:p14="http://schemas.microsoft.com/office/powerpoint/2010/main" val="16035778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996" b="1"/>
            </a:lvl1pPr>
          </a:lstStyle>
          <a:p>
            <a:r>
              <a:rPr lang="en-US"/>
              <a:t>Click to edit Master title style</a:t>
            </a:r>
            <a:endParaRPr lang="en-IN"/>
          </a:p>
        </p:txBody>
      </p:sp>
      <p:sp>
        <p:nvSpPr>
          <p:cNvPr id="3" name="Picture Placeholder 2"/>
          <p:cNvSpPr>
            <a:spLocks noGrp="1"/>
          </p:cNvSpPr>
          <p:nvPr>
            <p:ph type="pic" idx="1"/>
          </p:nvPr>
        </p:nvSpPr>
        <p:spPr>
          <a:xfrm>
            <a:off x="1792289" y="612775"/>
            <a:ext cx="5486400" cy="4114800"/>
          </a:xfrm>
        </p:spPr>
        <p:txBody>
          <a:bodyPr rtlCol="0">
            <a:normAutofit/>
          </a:bodyPr>
          <a:lstStyle>
            <a:lvl1pPr marL="0" indent="0">
              <a:buNone/>
              <a:defRPr sz="3175"/>
            </a:lvl1pPr>
            <a:lvl2pPr marL="444205" indent="0">
              <a:buNone/>
              <a:defRPr sz="2812"/>
            </a:lvl2pPr>
            <a:lvl3pPr marL="888421" indent="0">
              <a:buNone/>
              <a:defRPr sz="2358"/>
            </a:lvl3pPr>
            <a:lvl4pPr marL="1332637" indent="0">
              <a:buNone/>
              <a:defRPr sz="1996"/>
            </a:lvl4pPr>
            <a:lvl5pPr marL="1776843" indent="0">
              <a:buNone/>
              <a:defRPr sz="1996"/>
            </a:lvl5pPr>
            <a:lvl6pPr marL="2221061" indent="0">
              <a:buNone/>
              <a:defRPr sz="1996"/>
            </a:lvl6pPr>
            <a:lvl7pPr marL="2665255" indent="0">
              <a:buNone/>
              <a:defRPr sz="1996"/>
            </a:lvl7pPr>
            <a:lvl8pPr marL="3109473" indent="0">
              <a:buNone/>
              <a:defRPr sz="1996"/>
            </a:lvl8pPr>
            <a:lvl9pPr marL="3553690" indent="0">
              <a:buNone/>
              <a:defRPr sz="1996"/>
            </a:lvl9pPr>
          </a:lstStyle>
          <a:p>
            <a:pPr lvl="0"/>
            <a:endParaRPr lang="en-IN" noProof="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361"/>
            </a:lvl1pPr>
            <a:lvl2pPr marL="444205" indent="0">
              <a:buNone/>
              <a:defRPr sz="1179"/>
            </a:lvl2pPr>
            <a:lvl3pPr marL="888421" indent="0">
              <a:buNone/>
              <a:defRPr sz="998"/>
            </a:lvl3pPr>
            <a:lvl4pPr marL="1332637" indent="0">
              <a:buNone/>
              <a:defRPr sz="907"/>
            </a:lvl4pPr>
            <a:lvl5pPr marL="1776843" indent="0">
              <a:buNone/>
              <a:defRPr sz="907"/>
            </a:lvl5pPr>
            <a:lvl6pPr marL="2221061" indent="0">
              <a:buNone/>
              <a:defRPr sz="907"/>
            </a:lvl6pPr>
            <a:lvl7pPr marL="2665255" indent="0">
              <a:buNone/>
              <a:defRPr sz="907"/>
            </a:lvl7pPr>
            <a:lvl8pPr marL="3109473" indent="0">
              <a:buNone/>
              <a:defRPr sz="907"/>
            </a:lvl8pPr>
            <a:lvl9pPr marL="3553690"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3B27714B-1B81-4D69-A364-8C7583C44133}" type="datetime1">
              <a:rPr lang="en-US"/>
              <a:pPr>
                <a:defRPr/>
              </a:pPr>
              <a:t>7/5/2024</a:t>
            </a:fld>
            <a:endParaRPr lang="en-IN"/>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87D3C141-93B3-494C-AEE8-F91C778694DA}" type="slidenum">
              <a:rPr lang="en-IN"/>
              <a:pPr>
                <a:defRPr/>
              </a:pPr>
              <a:t>‹#›</a:t>
            </a:fld>
            <a:endParaRPr lang="en-IN"/>
          </a:p>
        </p:txBody>
      </p:sp>
    </p:spTree>
    <p:extLst>
      <p:ext uri="{BB962C8B-B14F-4D97-AF65-F5344CB8AC3E}">
        <p14:creationId xmlns:p14="http://schemas.microsoft.com/office/powerpoint/2010/main" val="1635756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8187707E-2BAC-4E2A-9059-38FB259275ED}"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7E1EB4F7-385B-4CE0-AA4F-B35EA34C2DB1}" type="slidenum">
              <a:rPr lang="en-IN"/>
              <a:pPr>
                <a:defRPr/>
              </a:pPr>
              <a:t>‹#›</a:t>
            </a:fld>
            <a:endParaRPr lang="en-IN"/>
          </a:p>
        </p:txBody>
      </p:sp>
    </p:spTree>
    <p:extLst>
      <p:ext uri="{BB962C8B-B14F-4D97-AF65-F5344CB8AC3E}">
        <p14:creationId xmlns:p14="http://schemas.microsoft.com/office/powerpoint/2010/main" val="22325799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5057"/>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332" y="27505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466D3211-97A1-4226-86EC-064892BE3EBA}"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EAA0412F-EFCF-4ACA-904D-94CD6D277174}" type="slidenum">
              <a:rPr lang="en-IN"/>
              <a:pPr>
                <a:defRPr/>
              </a:pPr>
              <a:t>‹#›</a:t>
            </a:fld>
            <a:endParaRPr lang="en-IN"/>
          </a:p>
        </p:txBody>
      </p:sp>
    </p:spTree>
    <p:extLst>
      <p:ext uri="{BB962C8B-B14F-4D97-AF65-F5344CB8AC3E}">
        <p14:creationId xmlns:p14="http://schemas.microsoft.com/office/powerpoint/2010/main" val="1029752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5" y="273629"/>
            <a:ext cx="8222400" cy="1139160"/>
          </a:xfrm>
        </p:spPr>
        <p:txBody>
          <a:bodyPr/>
          <a:lstStyle/>
          <a:p>
            <a:r>
              <a:rPr lang="en-US"/>
              <a:t>Click to edit Master title style</a:t>
            </a:r>
            <a:endParaRPr lang="en-IN"/>
          </a:p>
        </p:txBody>
      </p:sp>
      <p:sp>
        <p:nvSpPr>
          <p:cNvPr id="3" name="Rectangle 3"/>
          <p:cNvSpPr>
            <a:spLocks noGrp="1" noChangeArrowheads="1"/>
          </p:cNvSpPr>
          <p:nvPr>
            <p:ph type="dt"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2C0BB116-A3D9-42FD-B2A9-AE95ACC86121}" type="datetime1">
              <a:rPr lang="en-US"/>
              <a:pPr>
                <a:defRPr/>
              </a:pPr>
              <a:t>7/5/2024</a:t>
            </a:fld>
            <a:endParaRPr lang="en-US"/>
          </a:p>
        </p:txBody>
      </p:sp>
      <p:sp>
        <p:nvSpPr>
          <p:cNvPr id="4" name="Rectangle 4"/>
          <p:cNvSpPr>
            <a:spLocks noGrp="1" noChangeArrowheads="1"/>
          </p:cNvSpPr>
          <p:nvPr>
            <p:ph type="ft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US"/>
          </a:p>
        </p:txBody>
      </p:sp>
      <p:sp>
        <p:nvSpPr>
          <p:cNvPr id="5" name="Rectangle 5"/>
          <p:cNvSpPr>
            <a:spLocks noGrp="1" noChangeArrowheads="1"/>
          </p:cNvSpPr>
          <p:nvPr>
            <p:ph type="sldNum"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133C851D-8F8B-4134-8D82-B2F0EB44406E}" type="slidenum">
              <a:rPr lang="en-US"/>
              <a:pPr>
                <a:defRPr/>
              </a:pPr>
              <a:t>‹#›</a:t>
            </a:fld>
            <a:endParaRPr lang="en-US"/>
          </a:p>
        </p:txBody>
      </p:sp>
    </p:spTree>
    <p:extLst>
      <p:ext uri="{BB962C8B-B14F-4D97-AF65-F5344CB8AC3E}">
        <p14:creationId xmlns:p14="http://schemas.microsoft.com/office/powerpoint/2010/main" val="5969849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49673" indent="0" algn="ctr">
              <a:buNone/>
              <a:defRPr>
                <a:solidFill>
                  <a:schemeClr val="tx1">
                    <a:tint val="75000"/>
                  </a:schemeClr>
                </a:solidFill>
              </a:defRPr>
            </a:lvl2pPr>
            <a:lvl3pPr marL="899360" indent="0" algn="ctr">
              <a:buNone/>
              <a:defRPr>
                <a:solidFill>
                  <a:schemeClr val="tx1">
                    <a:tint val="75000"/>
                  </a:schemeClr>
                </a:solidFill>
              </a:defRPr>
            </a:lvl3pPr>
            <a:lvl4pPr marL="1349037" indent="0" algn="ctr">
              <a:buNone/>
              <a:defRPr>
                <a:solidFill>
                  <a:schemeClr val="tx1">
                    <a:tint val="75000"/>
                  </a:schemeClr>
                </a:solidFill>
              </a:defRPr>
            </a:lvl4pPr>
            <a:lvl5pPr marL="1798723" indent="0" algn="ctr">
              <a:buNone/>
              <a:defRPr>
                <a:solidFill>
                  <a:schemeClr val="tx1">
                    <a:tint val="75000"/>
                  </a:schemeClr>
                </a:solidFill>
              </a:defRPr>
            </a:lvl5pPr>
            <a:lvl6pPr marL="2248399" indent="0" algn="ctr">
              <a:buNone/>
              <a:defRPr>
                <a:solidFill>
                  <a:schemeClr val="tx1">
                    <a:tint val="75000"/>
                  </a:schemeClr>
                </a:solidFill>
              </a:defRPr>
            </a:lvl6pPr>
            <a:lvl7pPr marL="2698063" indent="0" algn="ctr">
              <a:buNone/>
              <a:defRPr>
                <a:solidFill>
                  <a:schemeClr val="tx1">
                    <a:tint val="75000"/>
                  </a:schemeClr>
                </a:solidFill>
              </a:defRPr>
            </a:lvl7pPr>
            <a:lvl8pPr marL="3147742" indent="0" algn="ctr">
              <a:buNone/>
              <a:defRPr>
                <a:solidFill>
                  <a:schemeClr val="tx1">
                    <a:tint val="75000"/>
                  </a:schemeClr>
                </a:solidFill>
              </a:defRPr>
            </a:lvl8pPr>
            <a:lvl9pPr marL="3597428"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14988BA7-F4D0-4999-915B-CB072DE1BFBD}"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41A27E36-3363-4766-A51A-2CB572E77376}" type="slidenum">
              <a:rPr lang="en-IN"/>
              <a:pPr>
                <a:defRPr/>
              </a:pPr>
              <a:t>‹#›</a:t>
            </a:fld>
            <a:endParaRPr lang="en-IN"/>
          </a:p>
        </p:txBody>
      </p:sp>
    </p:spTree>
    <p:extLst>
      <p:ext uri="{BB962C8B-B14F-4D97-AF65-F5344CB8AC3E}">
        <p14:creationId xmlns:p14="http://schemas.microsoft.com/office/powerpoint/2010/main" val="2996397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0A785E39-5FF0-406A-BB04-A56F45FD8845}" type="datetime1">
              <a:rPr lang="en-US" smtClean="0">
                <a:solidFill>
                  <a:srgbClr val="FFFFFF"/>
                </a:solidFill>
              </a:rPr>
              <a:pPr>
                <a:defRPr/>
              </a:pPr>
              <a:t>7/5/2024</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D092442-49A8-48EA-8931-DF0F8C198D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58311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9459DB69-7797-42C6-A337-2A50413A1005}"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9B9E20AD-637B-49B3-BF84-C601A1CD8D62}" type="slidenum">
              <a:rPr lang="en-IN"/>
              <a:pPr>
                <a:defRPr/>
              </a:pPr>
              <a:t>‹#›</a:t>
            </a:fld>
            <a:endParaRPr lang="en-IN"/>
          </a:p>
        </p:txBody>
      </p:sp>
    </p:spTree>
    <p:extLst>
      <p:ext uri="{BB962C8B-B14F-4D97-AF65-F5344CB8AC3E}">
        <p14:creationId xmlns:p14="http://schemas.microsoft.com/office/powerpoint/2010/main" val="25475567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60"/>
            <a:ext cx="7772400" cy="1362075"/>
          </a:xfrm>
        </p:spPr>
        <p:txBody>
          <a:bodyPr anchor="t"/>
          <a:lstStyle>
            <a:lvl1pPr algn="l">
              <a:defRPr sz="3991" b="1" cap="all"/>
            </a:lvl1pPr>
          </a:lstStyle>
          <a:p>
            <a:r>
              <a:rPr lang="en-US"/>
              <a:t>Click to edit Master title style</a:t>
            </a:r>
            <a:endParaRPr lang="en-IN"/>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1996">
                <a:solidFill>
                  <a:schemeClr val="tx1">
                    <a:tint val="75000"/>
                  </a:schemeClr>
                </a:solidFill>
              </a:defRPr>
            </a:lvl1pPr>
            <a:lvl2pPr marL="449673" indent="0">
              <a:buNone/>
              <a:defRPr sz="1814">
                <a:solidFill>
                  <a:schemeClr val="tx1">
                    <a:tint val="75000"/>
                  </a:schemeClr>
                </a:solidFill>
              </a:defRPr>
            </a:lvl2pPr>
            <a:lvl3pPr marL="899360" indent="0">
              <a:buNone/>
              <a:defRPr sz="1633">
                <a:solidFill>
                  <a:schemeClr val="tx1">
                    <a:tint val="75000"/>
                  </a:schemeClr>
                </a:solidFill>
              </a:defRPr>
            </a:lvl3pPr>
            <a:lvl4pPr marL="1349037" indent="0">
              <a:buNone/>
              <a:defRPr sz="1361">
                <a:solidFill>
                  <a:schemeClr val="tx1">
                    <a:tint val="75000"/>
                  </a:schemeClr>
                </a:solidFill>
              </a:defRPr>
            </a:lvl4pPr>
            <a:lvl5pPr marL="1798723" indent="0">
              <a:buNone/>
              <a:defRPr sz="1361">
                <a:solidFill>
                  <a:schemeClr val="tx1">
                    <a:tint val="75000"/>
                  </a:schemeClr>
                </a:solidFill>
              </a:defRPr>
            </a:lvl5pPr>
            <a:lvl6pPr marL="2248399" indent="0">
              <a:buNone/>
              <a:defRPr sz="1361">
                <a:solidFill>
                  <a:schemeClr val="tx1">
                    <a:tint val="75000"/>
                  </a:schemeClr>
                </a:solidFill>
              </a:defRPr>
            </a:lvl6pPr>
            <a:lvl7pPr marL="2698063" indent="0">
              <a:buNone/>
              <a:defRPr sz="1361">
                <a:solidFill>
                  <a:schemeClr val="tx1">
                    <a:tint val="75000"/>
                  </a:schemeClr>
                </a:solidFill>
              </a:defRPr>
            </a:lvl7pPr>
            <a:lvl8pPr marL="3147742" indent="0">
              <a:buNone/>
              <a:defRPr sz="1361">
                <a:solidFill>
                  <a:schemeClr val="tx1">
                    <a:tint val="75000"/>
                  </a:schemeClr>
                </a:solidFill>
              </a:defRPr>
            </a:lvl8pPr>
            <a:lvl9pPr marL="3597428" indent="0">
              <a:buNone/>
              <a:defRPr sz="13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121EB155-FC14-4D1A-AE0B-562A33B37418}"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E3BF8354-F6AF-456F-91DC-55EE4594968A}" type="slidenum">
              <a:rPr lang="en-IN"/>
              <a:pPr>
                <a:defRPr/>
              </a:pPr>
              <a:t>‹#›</a:t>
            </a:fld>
            <a:endParaRPr lang="en-IN"/>
          </a:p>
        </p:txBody>
      </p:sp>
    </p:spTree>
    <p:extLst>
      <p:ext uri="{BB962C8B-B14F-4D97-AF65-F5344CB8AC3E}">
        <p14:creationId xmlns:p14="http://schemas.microsoft.com/office/powerpoint/2010/main" val="24218215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B65DF743-BD6A-4EBC-9D69-60C532ADAD9D}" type="datetime1">
              <a:rPr lang="en-US"/>
              <a:pPr>
                <a:defRPr/>
              </a:pPr>
              <a:t>7/5/2024</a:t>
            </a:fld>
            <a:endParaRPr lang="en-IN"/>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98873D32-580A-49C3-93F9-F64DFB599CFE}" type="slidenum">
              <a:rPr lang="en-IN"/>
              <a:pPr>
                <a:defRPr/>
              </a:pPr>
              <a:t>‹#›</a:t>
            </a:fld>
            <a:endParaRPr lang="en-IN"/>
          </a:p>
        </p:txBody>
      </p:sp>
    </p:spTree>
    <p:extLst>
      <p:ext uri="{BB962C8B-B14F-4D97-AF65-F5344CB8AC3E}">
        <p14:creationId xmlns:p14="http://schemas.microsoft.com/office/powerpoint/2010/main" val="35072752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58" b="1"/>
            </a:lvl1pPr>
            <a:lvl2pPr marL="449673" indent="0">
              <a:buNone/>
              <a:defRPr sz="1996" b="1"/>
            </a:lvl2pPr>
            <a:lvl3pPr marL="899360" indent="0">
              <a:buNone/>
              <a:defRPr sz="1814" b="1"/>
            </a:lvl3pPr>
            <a:lvl4pPr marL="1349037" indent="0">
              <a:buNone/>
              <a:defRPr sz="1633" b="1"/>
            </a:lvl4pPr>
            <a:lvl5pPr marL="1798723" indent="0">
              <a:buNone/>
              <a:defRPr sz="1633" b="1"/>
            </a:lvl5pPr>
            <a:lvl6pPr marL="2248399" indent="0">
              <a:buNone/>
              <a:defRPr sz="1633" b="1"/>
            </a:lvl6pPr>
            <a:lvl7pPr marL="2698063" indent="0">
              <a:buNone/>
              <a:defRPr sz="1633" b="1"/>
            </a:lvl7pPr>
            <a:lvl8pPr marL="3147742" indent="0">
              <a:buNone/>
              <a:defRPr sz="1633" b="1"/>
            </a:lvl8pPr>
            <a:lvl9pPr marL="3597428" indent="0">
              <a:buNone/>
              <a:defRPr sz="16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358" b="1"/>
            </a:lvl1pPr>
            <a:lvl2pPr marL="449673" indent="0">
              <a:buNone/>
              <a:defRPr sz="1996" b="1"/>
            </a:lvl2pPr>
            <a:lvl3pPr marL="899360" indent="0">
              <a:buNone/>
              <a:defRPr sz="1814" b="1"/>
            </a:lvl3pPr>
            <a:lvl4pPr marL="1349037" indent="0">
              <a:buNone/>
              <a:defRPr sz="1633" b="1"/>
            </a:lvl4pPr>
            <a:lvl5pPr marL="1798723" indent="0">
              <a:buNone/>
              <a:defRPr sz="1633" b="1"/>
            </a:lvl5pPr>
            <a:lvl6pPr marL="2248399" indent="0">
              <a:buNone/>
              <a:defRPr sz="1633" b="1"/>
            </a:lvl6pPr>
            <a:lvl7pPr marL="2698063" indent="0">
              <a:buNone/>
              <a:defRPr sz="1633" b="1"/>
            </a:lvl7pPr>
            <a:lvl8pPr marL="3147742" indent="0">
              <a:buNone/>
              <a:defRPr sz="1633" b="1"/>
            </a:lvl8pPr>
            <a:lvl9pPr marL="3597428" indent="0">
              <a:buNone/>
              <a:defRPr sz="1633"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41DB02DD-2BDD-4EF4-A2EB-D973EBAC946D}" type="datetime1">
              <a:rPr lang="en-US"/>
              <a:pPr>
                <a:defRPr/>
              </a:pPr>
              <a:t>7/5/2024</a:t>
            </a:fld>
            <a:endParaRPr lang="en-IN"/>
          </a:p>
        </p:txBody>
      </p:sp>
      <p:sp>
        <p:nvSpPr>
          <p:cNvPr id="8" name="Footer Placeholder 7"/>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9489ACF5-F899-4560-BBCE-E8C87D0D02A4}" type="slidenum">
              <a:rPr lang="en-IN"/>
              <a:pPr>
                <a:defRPr/>
              </a:pPr>
              <a:t>‹#›</a:t>
            </a:fld>
            <a:endParaRPr lang="en-IN"/>
          </a:p>
        </p:txBody>
      </p:sp>
    </p:spTree>
    <p:extLst>
      <p:ext uri="{BB962C8B-B14F-4D97-AF65-F5344CB8AC3E}">
        <p14:creationId xmlns:p14="http://schemas.microsoft.com/office/powerpoint/2010/main" val="16723875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46539EE6-79E2-4A48-B722-824236315319}" type="datetime1">
              <a:rPr lang="en-US"/>
              <a:pPr>
                <a:defRPr/>
              </a:pPr>
              <a:t>7/5/2024</a:t>
            </a:fld>
            <a:endParaRPr lang="en-IN"/>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5" name="Slide Number Placeholder 4"/>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AF8E6064-4B9A-4203-9BC6-229FE6B2A34E}" type="slidenum">
              <a:rPr lang="en-IN"/>
              <a:pPr>
                <a:defRPr/>
              </a:pPr>
              <a:t>‹#›</a:t>
            </a:fld>
            <a:endParaRPr lang="en-IN"/>
          </a:p>
        </p:txBody>
      </p:sp>
    </p:spTree>
    <p:extLst>
      <p:ext uri="{BB962C8B-B14F-4D97-AF65-F5344CB8AC3E}">
        <p14:creationId xmlns:p14="http://schemas.microsoft.com/office/powerpoint/2010/main" val="1549740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F2DF073E-C4C5-4C5F-99E2-07A18E2A4579}" type="datetime1">
              <a:rPr lang="en-US"/>
              <a:pPr>
                <a:defRPr/>
              </a:pPr>
              <a:t>7/5/2024</a:t>
            </a:fld>
            <a:endParaRPr lang="en-IN"/>
          </a:p>
        </p:txBody>
      </p:sp>
      <p:sp>
        <p:nvSpPr>
          <p:cNvPr id="3"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BD4EABB5-4B17-4277-A740-394D37B7C934}" type="slidenum">
              <a:rPr lang="en-IN"/>
              <a:pPr>
                <a:defRPr/>
              </a:pPr>
              <a:t>‹#›</a:t>
            </a:fld>
            <a:endParaRPr lang="en-IN"/>
          </a:p>
        </p:txBody>
      </p:sp>
    </p:spTree>
    <p:extLst>
      <p:ext uri="{BB962C8B-B14F-4D97-AF65-F5344CB8AC3E}">
        <p14:creationId xmlns:p14="http://schemas.microsoft.com/office/powerpoint/2010/main" val="11122499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96" b="1"/>
            </a:lvl1pPr>
          </a:lstStyle>
          <a:p>
            <a:r>
              <a:rPr lang="en-US"/>
              <a:t>Click to edit Master title style</a:t>
            </a:r>
            <a:endParaRPr lang="en-IN"/>
          </a:p>
        </p:txBody>
      </p:sp>
      <p:sp>
        <p:nvSpPr>
          <p:cNvPr id="3" name="Content Placeholder 2"/>
          <p:cNvSpPr>
            <a:spLocks noGrp="1"/>
          </p:cNvSpPr>
          <p:nvPr>
            <p:ph idx="1"/>
          </p:nvPr>
        </p:nvSpPr>
        <p:spPr>
          <a:xfrm>
            <a:off x="3575054" y="273210"/>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61"/>
            </a:lvl1pPr>
            <a:lvl2pPr marL="449673" indent="0">
              <a:buNone/>
              <a:defRPr sz="1179"/>
            </a:lvl2pPr>
            <a:lvl3pPr marL="899360" indent="0">
              <a:buNone/>
              <a:defRPr sz="998"/>
            </a:lvl3pPr>
            <a:lvl4pPr marL="1349037" indent="0">
              <a:buNone/>
              <a:defRPr sz="907"/>
            </a:lvl4pPr>
            <a:lvl5pPr marL="1798723" indent="0">
              <a:buNone/>
              <a:defRPr sz="907"/>
            </a:lvl5pPr>
            <a:lvl6pPr marL="2248399" indent="0">
              <a:buNone/>
              <a:defRPr sz="907"/>
            </a:lvl6pPr>
            <a:lvl7pPr marL="2698063" indent="0">
              <a:buNone/>
              <a:defRPr sz="907"/>
            </a:lvl7pPr>
            <a:lvl8pPr marL="3147742" indent="0">
              <a:buNone/>
              <a:defRPr sz="907"/>
            </a:lvl8pPr>
            <a:lvl9pPr marL="3597428"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6CD491D0-1C3D-4C66-B93C-90186A17DBD6}" type="datetime1">
              <a:rPr lang="en-US"/>
              <a:pPr>
                <a:defRPr/>
              </a:pPr>
              <a:t>7/5/2024</a:t>
            </a:fld>
            <a:endParaRPr lang="en-IN"/>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C71BC0DE-83AC-4485-B242-B4E8212AA479}" type="slidenum">
              <a:rPr lang="en-IN"/>
              <a:pPr>
                <a:defRPr/>
              </a:pPr>
              <a:t>‹#›</a:t>
            </a:fld>
            <a:endParaRPr lang="en-IN"/>
          </a:p>
        </p:txBody>
      </p:sp>
    </p:spTree>
    <p:extLst>
      <p:ext uri="{BB962C8B-B14F-4D97-AF65-F5344CB8AC3E}">
        <p14:creationId xmlns:p14="http://schemas.microsoft.com/office/powerpoint/2010/main" val="40763416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6"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5"/>
            </a:lvl1pPr>
            <a:lvl2pPr marL="449673" indent="0">
              <a:buNone/>
              <a:defRPr sz="2812"/>
            </a:lvl2pPr>
            <a:lvl3pPr marL="899360" indent="0">
              <a:buNone/>
              <a:defRPr sz="2358"/>
            </a:lvl3pPr>
            <a:lvl4pPr marL="1349037" indent="0">
              <a:buNone/>
              <a:defRPr sz="1996"/>
            </a:lvl4pPr>
            <a:lvl5pPr marL="1798723" indent="0">
              <a:buNone/>
              <a:defRPr sz="1996"/>
            </a:lvl5pPr>
            <a:lvl6pPr marL="2248399" indent="0">
              <a:buNone/>
              <a:defRPr sz="1996"/>
            </a:lvl6pPr>
            <a:lvl7pPr marL="2698063" indent="0">
              <a:buNone/>
              <a:defRPr sz="1996"/>
            </a:lvl7pPr>
            <a:lvl8pPr marL="3147742" indent="0">
              <a:buNone/>
              <a:defRPr sz="1996"/>
            </a:lvl8pPr>
            <a:lvl9pPr marL="3597428" indent="0">
              <a:buNone/>
              <a:defRPr sz="1996"/>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1"/>
            </a:lvl1pPr>
            <a:lvl2pPr marL="449673" indent="0">
              <a:buNone/>
              <a:defRPr sz="1179"/>
            </a:lvl2pPr>
            <a:lvl3pPr marL="899360" indent="0">
              <a:buNone/>
              <a:defRPr sz="998"/>
            </a:lvl3pPr>
            <a:lvl4pPr marL="1349037" indent="0">
              <a:buNone/>
              <a:defRPr sz="907"/>
            </a:lvl4pPr>
            <a:lvl5pPr marL="1798723" indent="0">
              <a:buNone/>
              <a:defRPr sz="907"/>
            </a:lvl5pPr>
            <a:lvl6pPr marL="2248399" indent="0">
              <a:buNone/>
              <a:defRPr sz="907"/>
            </a:lvl6pPr>
            <a:lvl7pPr marL="2698063" indent="0">
              <a:buNone/>
              <a:defRPr sz="907"/>
            </a:lvl7pPr>
            <a:lvl8pPr marL="3147742" indent="0">
              <a:buNone/>
              <a:defRPr sz="907"/>
            </a:lvl8pPr>
            <a:lvl9pPr marL="3597428"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44CA4E87-D0B5-4063-83C3-9C84DD7042D1}" type="datetime1">
              <a:rPr lang="en-US"/>
              <a:pPr>
                <a:defRPr/>
              </a:pPr>
              <a:t>7/5/2024</a:t>
            </a:fld>
            <a:endParaRPr lang="en-IN"/>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EF30B51F-46AD-42DA-A8AA-23C24A7E87DC}" type="slidenum">
              <a:rPr lang="en-IN"/>
              <a:pPr>
                <a:defRPr/>
              </a:pPr>
              <a:t>‹#›</a:t>
            </a:fld>
            <a:endParaRPr lang="en-IN"/>
          </a:p>
        </p:txBody>
      </p:sp>
    </p:spTree>
    <p:extLst>
      <p:ext uri="{BB962C8B-B14F-4D97-AF65-F5344CB8AC3E}">
        <p14:creationId xmlns:p14="http://schemas.microsoft.com/office/powerpoint/2010/main" val="53386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1C835766-0FA6-4AB5-AC2C-17E198F1DA91}"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62370917-9DF3-44F3-AD7F-3056CC0A1378}" type="slidenum">
              <a:rPr lang="en-IN"/>
              <a:pPr>
                <a:defRPr/>
              </a:pPr>
              <a:t>‹#›</a:t>
            </a:fld>
            <a:endParaRPr lang="en-IN"/>
          </a:p>
        </p:txBody>
      </p:sp>
    </p:spTree>
    <p:extLst>
      <p:ext uri="{BB962C8B-B14F-4D97-AF65-F5344CB8AC3E}">
        <p14:creationId xmlns:p14="http://schemas.microsoft.com/office/powerpoint/2010/main" val="38627286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9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79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6675F6A0-226B-40F9-A875-1AF98A5597C9}"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02D228A9-D03C-43C8-924A-EF3907FFF2B5}" type="slidenum">
              <a:rPr lang="en-IN"/>
              <a:pPr>
                <a:defRPr/>
              </a:pPr>
              <a:t>‹#›</a:t>
            </a:fld>
            <a:endParaRPr lang="en-IN"/>
          </a:p>
        </p:txBody>
      </p:sp>
    </p:spTree>
    <p:extLst>
      <p:ext uri="{BB962C8B-B14F-4D97-AF65-F5344CB8AC3E}">
        <p14:creationId xmlns:p14="http://schemas.microsoft.com/office/powerpoint/2010/main" val="3276113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7004"/>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08713" indent="0">
              <a:buNone/>
              <a:defRPr sz="1600"/>
            </a:lvl2pPr>
            <a:lvl3pPr marL="817410" indent="0">
              <a:buNone/>
              <a:defRPr sz="1500"/>
            </a:lvl3pPr>
            <a:lvl4pPr marL="1226149" indent="0">
              <a:buNone/>
              <a:defRPr sz="1300"/>
            </a:lvl4pPr>
            <a:lvl5pPr marL="1634832" indent="0">
              <a:buNone/>
              <a:defRPr sz="1300"/>
            </a:lvl5pPr>
            <a:lvl6pPr marL="2043524" indent="0">
              <a:buNone/>
              <a:defRPr sz="1300"/>
            </a:lvl6pPr>
            <a:lvl7pPr marL="2452258" indent="0">
              <a:buNone/>
              <a:defRPr sz="1300"/>
            </a:lvl7pPr>
            <a:lvl8pPr marL="2860949" indent="0">
              <a:buNone/>
              <a:defRPr sz="1300"/>
            </a:lvl8pPr>
            <a:lvl9pPr marL="3269659" indent="0">
              <a:buNone/>
              <a:defRPr sz="13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D4F42503-FFA5-4457-A390-A8C8F957F6E4}" type="datetime1">
              <a:rPr lang="en-US" smtClean="0">
                <a:solidFill>
                  <a:srgbClr val="FFFFFF"/>
                </a:solidFill>
              </a:rPr>
              <a:pPr>
                <a:defRPr/>
              </a:pPr>
              <a:t>7/5/2024</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163E3BB-FADB-4ADE-BCA1-6935588E6C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75580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0001" indent="0" algn="ctr">
              <a:buNone/>
              <a:defRPr>
                <a:solidFill>
                  <a:schemeClr val="tx1">
                    <a:tint val="75000"/>
                  </a:schemeClr>
                </a:solidFill>
              </a:defRPr>
            </a:lvl2pPr>
            <a:lvl3pPr marL="900012" indent="0" algn="ctr">
              <a:buNone/>
              <a:defRPr>
                <a:solidFill>
                  <a:schemeClr val="tx1">
                    <a:tint val="75000"/>
                  </a:schemeClr>
                </a:solidFill>
              </a:defRPr>
            </a:lvl3pPr>
            <a:lvl4pPr marL="1350017" indent="0" algn="ctr">
              <a:buNone/>
              <a:defRPr>
                <a:solidFill>
                  <a:schemeClr val="tx1">
                    <a:tint val="75000"/>
                  </a:schemeClr>
                </a:solidFill>
              </a:defRPr>
            </a:lvl4pPr>
            <a:lvl5pPr marL="1800026" indent="0" algn="ctr">
              <a:buNone/>
              <a:defRPr>
                <a:solidFill>
                  <a:schemeClr val="tx1">
                    <a:tint val="75000"/>
                  </a:schemeClr>
                </a:solidFill>
              </a:defRPr>
            </a:lvl5pPr>
            <a:lvl6pPr marL="2250033" indent="0" algn="ctr">
              <a:buNone/>
              <a:defRPr>
                <a:solidFill>
                  <a:schemeClr val="tx1">
                    <a:tint val="75000"/>
                  </a:schemeClr>
                </a:solidFill>
              </a:defRPr>
            </a:lvl6pPr>
            <a:lvl7pPr marL="2700021" indent="0" algn="ctr">
              <a:buNone/>
              <a:defRPr>
                <a:solidFill>
                  <a:schemeClr val="tx1">
                    <a:tint val="75000"/>
                  </a:schemeClr>
                </a:solidFill>
              </a:defRPr>
            </a:lvl7pPr>
            <a:lvl8pPr marL="3150027" indent="0" algn="ctr">
              <a:buNone/>
              <a:defRPr>
                <a:solidFill>
                  <a:schemeClr val="tx1">
                    <a:tint val="75000"/>
                  </a:schemeClr>
                </a:solidFill>
              </a:defRPr>
            </a:lvl8pPr>
            <a:lvl9pPr marL="3600039"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CB3B7202-B33A-4BAB-87B4-E54F3E8D3FFF}"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17009B8C-D7DF-41E8-B7CD-1BCFE4527E5A}" type="slidenum">
              <a:rPr lang="en-IN"/>
              <a:pPr>
                <a:defRPr/>
              </a:pPr>
              <a:t>‹#›</a:t>
            </a:fld>
            <a:endParaRPr lang="en-IN"/>
          </a:p>
        </p:txBody>
      </p:sp>
    </p:spTree>
    <p:extLst>
      <p:ext uri="{BB962C8B-B14F-4D97-AF65-F5344CB8AC3E}">
        <p14:creationId xmlns:p14="http://schemas.microsoft.com/office/powerpoint/2010/main" val="30580761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5407BF21-2485-4B67-AA57-2ACB855F5CEA}"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665EA181-45C1-448D-BDF0-5E87B0835F74}" type="slidenum">
              <a:rPr lang="en-IN"/>
              <a:pPr>
                <a:defRPr/>
              </a:pPr>
              <a:t>‹#›</a:t>
            </a:fld>
            <a:endParaRPr lang="en-IN"/>
          </a:p>
        </p:txBody>
      </p:sp>
    </p:spTree>
    <p:extLst>
      <p:ext uri="{BB962C8B-B14F-4D97-AF65-F5344CB8AC3E}">
        <p14:creationId xmlns:p14="http://schemas.microsoft.com/office/powerpoint/2010/main" val="20892282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3"/>
            <a:ext cx="7772400" cy="1362075"/>
          </a:xfrm>
        </p:spPr>
        <p:txBody>
          <a:bodyPr anchor="t"/>
          <a:lstStyle>
            <a:lvl1pPr algn="l">
              <a:defRPr sz="3991" b="1" cap="all"/>
            </a:lvl1pPr>
          </a:lstStyle>
          <a:p>
            <a:r>
              <a:rPr lang="en-US"/>
              <a:t>Click to edit Master title style</a:t>
            </a:r>
            <a:endParaRPr lang="en-IN"/>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1996">
                <a:solidFill>
                  <a:schemeClr val="tx1">
                    <a:tint val="75000"/>
                  </a:schemeClr>
                </a:solidFill>
              </a:defRPr>
            </a:lvl1pPr>
            <a:lvl2pPr marL="450001" indent="0">
              <a:buNone/>
              <a:defRPr sz="1814">
                <a:solidFill>
                  <a:schemeClr val="tx1">
                    <a:tint val="75000"/>
                  </a:schemeClr>
                </a:solidFill>
              </a:defRPr>
            </a:lvl2pPr>
            <a:lvl3pPr marL="900012" indent="0">
              <a:buNone/>
              <a:defRPr sz="1633">
                <a:solidFill>
                  <a:schemeClr val="tx1">
                    <a:tint val="75000"/>
                  </a:schemeClr>
                </a:solidFill>
              </a:defRPr>
            </a:lvl3pPr>
            <a:lvl4pPr marL="1350017" indent="0">
              <a:buNone/>
              <a:defRPr sz="1361">
                <a:solidFill>
                  <a:schemeClr val="tx1">
                    <a:tint val="75000"/>
                  </a:schemeClr>
                </a:solidFill>
              </a:defRPr>
            </a:lvl4pPr>
            <a:lvl5pPr marL="1800026" indent="0">
              <a:buNone/>
              <a:defRPr sz="1361">
                <a:solidFill>
                  <a:schemeClr val="tx1">
                    <a:tint val="75000"/>
                  </a:schemeClr>
                </a:solidFill>
              </a:defRPr>
            </a:lvl5pPr>
            <a:lvl6pPr marL="2250033" indent="0">
              <a:buNone/>
              <a:defRPr sz="1361">
                <a:solidFill>
                  <a:schemeClr val="tx1">
                    <a:tint val="75000"/>
                  </a:schemeClr>
                </a:solidFill>
              </a:defRPr>
            </a:lvl6pPr>
            <a:lvl7pPr marL="2700021" indent="0">
              <a:buNone/>
              <a:defRPr sz="1361">
                <a:solidFill>
                  <a:schemeClr val="tx1">
                    <a:tint val="75000"/>
                  </a:schemeClr>
                </a:solidFill>
              </a:defRPr>
            </a:lvl7pPr>
            <a:lvl8pPr marL="3150027" indent="0">
              <a:buNone/>
              <a:defRPr sz="1361">
                <a:solidFill>
                  <a:schemeClr val="tx1">
                    <a:tint val="75000"/>
                  </a:schemeClr>
                </a:solidFill>
              </a:defRPr>
            </a:lvl8pPr>
            <a:lvl9pPr marL="3600039" indent="0">
              <a:buNone/>
              <a:defRPr sz="13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463ADC81-957F-4F50-ABC4-B715907846A7}"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49D7F413-C8EC-4ED6-9943-B294996E12BD}" type="slidenum">
              <a:rPr lang="en-IN"/>
              <a:pPr>
                <a:defRPr/>
              </a:pPr>
              <a:t>‹#›</a:t>
            </a:fld>
            <a:endParaRPr lang="en-IN"/>
          </a:p>
        </p:txBody>
      </p:sp>
    </p:spTree>
    <p:extLst>
      <p:ext uri="{BB962C8B-B14F-4D97-AF65-F5344CB8AC3E}">
        <p14:creationId xmlns:p14="http://schemas.microsoft.com/office/powerpoint/2010/main" val="24179856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9398CB65-E59A-4882-AABD-4596CC6E1EA7}" type="datetime1">
              <a:rPr lang="en-US"/>
              <a:pPr>
                <a:defRPr/>
              </a:pPr>
              <a:t>7/5/2024</a:t>
            </a:fld>
            <a:endParaRPr lang="en-IN"/>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7182A52D-FD60-46D7-9540-D29917EE2B3F}" type="slidenum">
              <a:rPr lang="en-IN"/>
              <a:pPr>
                <a:defRPr/>
              </a:pPr>
              <a:t>‹#›</a:t>
            </a:fld>
            <a:endParaRPr lang="en-IN"/>
          </a:p>
        </p:txBody>
      </p:sp>
    </p:spTree>
    <p:extLst>
      <p:ext uri="{BB962C8B-B14F-4D97-AF65-F5344CB8AC3E}">
        <p14:creationId xmlns:p14="http://schemas.microsoft.com/office/powerpoint/2010/main" val="36806292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58" b="1"/>
            </a:lvl1pPr>
            <a:lvl2pPr marL="450001" indent="0">
              <a:buNone/>
              <a:defRPr sz="1996" b="1"/>
            </a:lvl2pPr>
            <a:lvl3pPr marL="900012" indent="0">
              <a:buNone/>
              <a:defRPr sz="1814" b="1"/>
            </a:lvl3pPr>
            <a:lvl4pPr marL="1350017" indent="0">
              <a:buNone/>
              <a:defRPr sz="1633" b="1"/>
            </a:lvl4pPr>
            <a:lvl5pPr marL="1800026" indent="0">
              <a:buNone/>
              <a:defRPr sz="1633" b="1"/>
            </a:lvl5pPr>
            <a:lvl6pPr marL="2250033" indent="0">
              <a:buNone/>
              <a:defRPr sz="1633" b="1"/>
            </a:lvl6pPr>
            <a:lvl7pPr marL="2700021" indent="0">
              <a:buNone/>
              <a:defRPr sz="1633" b="1"/>
            </a:lvl7pPr>
            <a:lvl8pPr marL="3150027" indent="0">
              <a:buNone/>
              <a:defRPr sz="1633" b="1"/>
            </a:lvl8pPr>
            <a:lvl9pPr marL="3600039" indent="0">
              <a:buNone/>
              <a:defRPr sz="16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358" b="1"/>
            </a:lvl1pPr>
            <a:lvl2pPr marL="450001" indent="0">
              <a:buNone/>
              <a:defRPr sz="1996" b="1"/>
            </a:lvl2pPr>
            <a:lvl3pPr marL="900012" indent="0">
              <a:buNone/>
              <a:defRPr sz="1814" b="1"/>
            </a:lvl3pPr>
            <a:lvl4pPr marL="1350017" indent="0">
              <a:buNone/>
              <a:defRPr sz="1633" b="1"/>
            </a:lvl4pPr>
            <a:lvl5pPr marL="1800026" indent="0">
              <a:buNone/>
              <a:defRPr sz="1633" b="1"/>
            </a:lvl5pPr>
            <a:lvl6pPr marL="2250033" indent="0">
              <a:buNone/>
              <a:defRPr sz="1633" b="1"/>
            </a:lvl6pPr>
            <a:lvl7pPr marL="2700021" indent="0">
              <a:buNone/>
              <a:defRPr sz="1633" b="1"/>
            </a:lvl7pPr>
            <a:lvl8pPr marL="3150027" indent="0">
              <a:buNone/>
              <a:defRPr sz="1633" b="1"/>
            </a:lvl8pPr>
            <a:lvl9pPr marL="3600039" indent="0">
              <a:buNone/>
              <a:defRPr sz="1633"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1202D93E-B4CE-40B2-9539-98224ECAF20E}" type="datetime1">
              <a:rPr lang="en-US"/>
              <a:pPr>
                <a:defRPr/>
              </a:pPr>
              <a:t>7/5/2024</a:t>
            </a:fld>
            <a:endParaRPr lang="en-IN"/>
          </a:p>
        </p:txBody>
      </p:sp>
      <p:sp>
        <p:nvSpPr>
          <p:cNvPr id="8" name="Footer Placeholder 7"/>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9" name="Slide Number Placeholder 8"/>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06612666-ADEB-4973-A370-5012B89E7F8C}" type="slidenum">
              <a:rPr lang="en-IN"/>
              <a:pPr>
                <a:defRPr/>
              </a:pPr>
              <a:t>‹#›</a:t>
            </a:fld>
            <a:endParaRPr lang="en-IN"/>
          </a:p>
        </p:txBody>
      </p:sp>
    </p:spTree>
    <p:extLst>
      <p:ext uri="{BB962C8B-B14F-4D97-AF65-F5344CB8AC3E}">
        <p14:creationId xmlns:p14="http://schemas.microsoft.com/office/powerpoint/2010/main" val="6187841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DD6CBAC5-2D19-473B-B533-F79A1CCB82D1}" type="datetime1">
              <a:rPr lang="en-US"/>
              <a:pPr>
                <a:defRPr/>
              </a:pPr>
              <a:t>7/5/2024</a:t>
            </a:fld>
            <a:endParaRPr lang="en-IN"/>
          </a:p>
        </p:txBody>
      </p:sp>
      <p:sp>
        <p:nvSpPr>
          <p:cNvPr id="4" name="Footer Placeholder 3"/>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5" name="Slide Number Placeholder 4"/>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4584F25B-3A15-4D98-905B-DD66B54AFEAB}" type="slidenum">
              <a:rPr lang="en-IN"/>
              <a:pPr>
                <a:defRPr/>
              </a:pPr>
              <a:t>‹#›</a:t>
            </a:fld>
            <a:endParaRPr lang="en-IN"/>
          </a:p>
        </p:txBody>
      </p:sp>
    </p:spTree>
    <p:extLst>
      <p:ext uri="{BB962C8B-B14F-4D97-AF65-F5344CB8AC3E}">
        <p14:creationId xmlns:p14="http://schemas.microsoft.com/office/powerpoint/2010/main" val="11721479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DA5762D6-FB21-4046-BCAD-2A15B7F35695}" type="datetime1">
              <a:rPr lang="en-US"/>
              <a:pPr>
                <a:defRPr/>
              </a:pPr>
              <a:t>7/5/2024</a:t>
            </a:fld>
            <a:endParaRPr lang="en-IN"/>
          </a:p>
        </p:txBody>
      </p:sp>
      <p:sp>
        <p:nvSpPr>
          <p:cNvPr id="3" name="Footer Placeholder 2"/>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4" name="Slide Number Placeholder 3"/>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63441F5E-2679-448C-9BE9-3DA8DCE566EF}" type="slidenum">
              <a:rPr lang="en-IN"/>
              <a:pPr>
                <a:defRPr/>
              </a:pPr>
              <a:t>‹#›</a:t>
            </a:fld>
            <a:endParaRPr lang="en-IN"/>
          </a:p>
        </p:txBody>
      </p:sp>
    </p:spTree>
    <p:extLst>
      <p:ext uri="{BB962C8B-B14F-4D97-AF65-F5344CB8AC3E}">
        <p14:creationId xmlns:p14="http://schemas.microsoft.com/office/powerpoint/2010/main" val="2132165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96" b="1"/>
            </a:lvl1pPr>
          </a:lstStyle>
          <a:p>
            <a:r>
              <a:rPr lang="en-US"/>
              <a:t>Click to edit Master title style</a:t>
            </a:r>
            <a:endParaRPr lang="en-IN"/>
          </a:p>
        </p:txBody>
      </p:sp>
      <p:sp>
        <p:nvSpPr>
          <p:cNvPr id="3" name="Content Placeholder 2"/>
          <p:cNvSpPr>
            <a:spLocks noGrp="1"/>
          </p:cNvSpPr>
          <p:nvPr>
            <p:ph idx="1"/>
          </p:nvPr>
        </p:nvSpPr>
        <p:spPr>
          <a:xfrm>
            <a:off x="3575054" y="273203"/>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61"/>
            </a:lvl1pPr>
            <a:lvl2pPr marL="450001" indent="0">
              <a:buNone/>
              <a:defRPr sz="1179"/>
            </a:lvl2pPr>
            <a:lvl3pPr marL="900012" indent="0">
              <a:buNone/>
              <a:defRPr sz="998"/>
            </a:lvl3pPr>
            <a:lvl4pPr marL="1350017" indent="0">
              <a:buNone/>
              <a:defRPr sz="907"/>
            </a:lvl4pPr>
            <a:lvl5pPr marL="1800026" indent="0">
              <a:buNone/>
              <a:defRPr sz="907"/>
            </a:lvl5pPr>
            <a:lvl6pPr marL="2250033" indent="0">
              <a:buNone/>
              <a:defRPr sz="907"/>
            </a:lvl6pPr>
            <a:lvl7pPr marL="2700021" indent="0">
              <a:buNone/>
              <a:defRPr sz="907"/>
            </a:lvl7pPr>
            <a:lvl8pPr marL="3150027" indent="0">
              <a:buNone/>
              <a:defRPr sz="907"/>
            </a:lvl8pPr>
            <a:lvl9pPr marL="3600039"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D61AE913-2276-4A5B-B44E-07C39EE656AA}" type="datetime1">
              <a:rPr lang="en-US"/>
              <a:pPr>
                <a:defRPr/>
              </a:pPr>
              <a:t>7/5/2024</a:t>
            </a:fld>
            <a:endParaRPr lang="en-IN"/>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A24E3F9D-B409-4D9B-A93F-D5F7800F4063}" type="slidenum">
              <a:rPr lang="en-IN"/>
              <a:pPr>
                <a:defRPr/>
              </a:pPr>
              <a:t>‹#›</a:t>
            </a:fld>
            <a:endParaRPr lang="en-IN"/>
          </a:p>
        </p:txBody>
      </p:sp>
    </p:spTree>
    <p:extLst>
      <p:ext uri="{BB962C8B-B14F-4D97-AF65-F5344CB8AC3E}">
        <p14:creationId xmlns:p14="http://schemas.microsoft.com/office/powerpoint/2010/main" val="90286784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6"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5"/>
            </a:lvl1pPr>
            <a:lvl2pPr marL="450001" indent="0">
              <a:buNone/>
              <a:defRPr sz="2812"/>
            </a:lvl2pPr>
            <a:lvl3pPr marL="900012" indent="0">
              <a:buNone/>
              <a:defRPr sz="2358"/>
            </a:lvl3pPr>
            <a:lvl4pPr marL="1350017" indent="0">
              <a:buNone/>
              <a:defRPr sz="1996"/>
            </a:lvl4pPr>
            <a:lvl5pPr marL="1800026" indent="0">
              <a:buNone/>
              <a:defRPr sz="1996"/>
            </a:lvl5pPr>
            <a:lvl6pPr marL="2250033" indent="0">
              <a:buNone/>
              <a:defRPr sz="1996"/>
            </a:lvl6pPr>
            <a:lvl7pPr marL="2700021" indent="0">
              <a:buNone/>
              <a:defRPr sz="1996"/>
            </a:lvl7pPr>
            <a:lvl8pPr marL="3150027" indent="0">
              <a:buNone/>
              <a:defRPr sz="1996"/>
            </a:lvl8pPr>
            <a:lvl9pPr marL="3600039" indent="0">
              <a:buNone/>
              <a:defRPr sz="1996"/>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1"/>
            </a:lvl1pPr>
            <a:lvl2pPr marL="450001" indent="0">
              <a:buNone/>
              <a:defRPr sz="1179"/>
            </a:lvl2pPr>
            <a:lvl3pPr marL="900012" indent="0">
              <a:buNone/>
              <a:defRPr sz="998"/>
            </a:lvl3pPr>
            <a:lvl4pPr marL="1350017" indent="0">
              <a:buNone/>
              <a:defRPr sz="907"/>
            </a:lvl4pPr>
            <a:lvl5pPr marL="1800026" indent="0">
              <a:buNone/>
              <a:defRPr sz="907"/>
            </a:lvl5pPr>
            <a:lvl6pPr marL="2250033" indent="0">
              <a:buNone/>
              <a:defRPr sz="907"/>
            </a:lvl6pPr>
            <a:lvl7pPr marL="2700021" indent="0">
              <a:buNone/>
              <a:defRPr sz="907"/>
            </a:lvl7pPr>
            <a:lvl8pPr marL="3150027" indent="0">
              <a:buNone/>
              <a:defRPr sz="907"/>
            </a:lvl8pPr>
            <a:lvl9pPr marL="3600039"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64ABBEFA-7EC1-403A-A5F4-41D0474997F0}" type="datetime1">
              <a:rPr lang="en-US"/>
              <a:pPr>
                <a:defRPr/>
              </a:pPr>
              <a:t>7/5/2024</a:t>
            </a:fld>
            <a:endParaRPr lang="en-IN"/>
          </a:p>
        </p:txBody>
      </p:sp>
      <p:sp>
        <p:nvSpPr>
          <p:cNvPr id="6" name="Footer Placeholder 5"/>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7" name="Slide Number Placeholder 6"/>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4A6A6F2F-CA89-4D3C-BA3E-2173B949C009}" type="slidenum">
              <a:rPr lang="en-IN"/>
              <a:pPr>
                <a:defRPr/>
              </a:pPr>
              <a:t>‹#›</a:t>
            </a:fld>
            <a:endParaRPr lang="en-IN"/>
          </a:p>
        </p:txBody>
      </p:sp>
    </p:spTree>
    <p:extLst>
      <p:ext uri="{BB962C8B-B14F-4D97-AF65-F5344CB8AC3E}">
        <p14:creationId xmlns:p14="http://schemas.microsoft.com/office/powerpoint/2010/main" val="14016794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8F2C2014-5D4B-4359-866B-F7D5FF223613}"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9186B5D1-A7F4-45CF-8897-55281DFF203D}" type="slidenum">
              <a:rPr lang="en-IN"/>
              <a:pPr>
                <a:defRPr/>
              </a:pPr>
              <a:t>‹#›</a:t>
            </a:fld>
            <a:endParaRPr lang="en-IN"/>
          </a:p>
        </p:txBody>
      </p:sp>
    </p:spTree>
    <p:extLst>
      <p:ext uri="{BB962C8B-B14F-4D97-AF65-F5344CB8AC3E}">
        <p14:creationId xmlns:p14="http://schemas.microsoft.com/office/powerpoint/2010/main" val="1154820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920" y="1600008"/>
            <a:ext cx="404496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125" y="1600008"/>
            <a:ext cx="404640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D2C12625-7304-4417-BD23-697C32249B9B}" type="datetime1">
              <a:rPr lang="en-US" smtClean="0">
                <a:solidFill>
                  <a:srgbClr val="FFFFFF"/>
                </a:solidFill>
              </a:rPr>
              <a:pPr>
                <a:defRPr/>
              </a:pPr>
              <a:t>7/5/2024</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FAE1697-4232-4596-B62B-774801C11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44807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91"/>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79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2233F843-2C10-4EB8-8EB7-9990F27446E0}" type="datetime1">
              <a:rPr lang="en-US"/>
              <a:pPr>
                <a:defRPr/>
              </a:pPr>
              <a:t>7/5/2024</a:t>
            </a:fld>
            <a:endParaRPr lang="en-IN"/>
          </a:p>
        </p:txBody>
      </p:sp>
      <p:sp>
        <p:nvSpPr>
          <p:cNvPr id="5" name="Footer Placeholder 4"/>
          <p:cNvSpPr>
            <a:spLocks noGrp="1"/>
          </p:cNvSpPr>
          <p:nvPr>
            <p:ph type="ftr" sz="quarter" idx="11"/>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endParaRPr lang="en-IN"/>
          </a:p>
        </p:txBody>
      </p:sp>
      <p:sp>
        <p:nvSpPr>
          <p:cNvPr id="6" name="Slide Number Placeholder 5"/>
          <p:cNvSpPr>
            <a:spLocks noGrp="1"/>
          </p:cNvSpPr>
          <p:nvPr>
            <p:ph type="sldNum" sz="quarter" idx="12"/>
          </p:nvPr>
        </p:nvSpPr>
        <p:spPr/>
        <p:txBody>
          <a:bodyPr/>
          <a:lstStyle>
            <a:lvl1pPr>
              <a:defRPr>
                <a:effectLst>
                  <a:outerShdw blurRad="38100" dist="38100" dir="2700000" algn="tl">
                    <a:srgbClr val="000000">
                      <a:alpha val="43137"/>
                    </a:srgbClr>
                  </a:outerShdw>
                </a:effectLst>
                <a:latin typeface="Garamond" pitchFamily="18" charset="0"/>
                <a:cs typeface="Tahoma" pitchFamily="34" charset="0"/>
              </a:defRPr>
            </a:lvl1pPr>
          </a:lstStyle>
          <a:p>
            <a:pPr>
              <a:defRPr/>
            </a:pPr>
            <a:fld id="{92C6D41E-88AD-49D8-85C5-A1A1E84632CF}" type="slidenum">
              <a:rPr lang="en-IN"/>
              <a:pPr>
                <a:defRPr/>
              </a:pPr>
              <a:t>‹#›</a:t>
            </a:fld>
            <a:endParaRPr lang="en-IN"/>
          </a:p>
        </p:txBody>
      </p:sp>
    </p:spTree>
    <p:extLst>
      <p:ext uri="{BB962C8B-B14F-4D97-AF65-F5344CB8AC3E}">
        <p14:creationId xmlns:p14="http://schemas.microsoft.com/office/powerpoint/2010/main" val="31917780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0001" indent="0" algn="ctr">
              <a:buNone/>
              <a:defRPr/>
            </a:lvl2pPr>
            <a:lvl3pPr marL="900012" indent="0" algn="ctr">
              <a:buNone/>
              <a:defRPr/>
            </a:lvl3pPr>
            <a:lvl4pPr marL="1350017" indent="0" algn="ctr">
              <a:buNone/>
              <a:defRPr/>
            </a:lvl4pPr>
            <a:lvl5pPr marL="1800026" indent="0" algn="ctr">
              <a:buNone/>
              <a:defRPr/>
            </a:lvl5pPr>
            <a:lvl6pPr marL="2250033" indent="0" algn="ctr">
              <a:buNone/>
              <a:defRPr/>
            </a:lvl6pPr>
            <a:lvl7pPr marL="2700021" indent="0" algn="ctr">
              <a:buNone/>
              <a:defRPr/>
            </a:lvl7pPr>
            <a:lvl8pPr marL="3150027" indent="0" algn="ctr">
              <a:buNone/>
              <a:defRPr/>
            </a:lvl8pPr>
            <a:lvl9pPr marL="3600039" indent="0" algn="ctr">
              <a:buNone/>
              <a:defRPr/>
            </a:lvl9pPr>
          </a:lstStyle>
          <a:p>
            <a:r>
              <a:rPr lang="en-US"/>
              <a:t>Click to edit Master subtitle style</a:t>
            </a:r>
            <a:endParaRPr lang="en-IN"/>
          </a:p>
        </p:txBody>
      </p:sp>
      <p:sp>
        <p:nvSpPr>
          <p:cNvPr id="4" name="Date Placeholder 3"/>
          <p:cNvSpPr>
            <a:spLocks noGrp="1"/>
          </p:cNvSpPr>
          <p:nvPr>
            <p:ph type="dt" sz="quarter" idx="10"/>
          </p:nvPr>
        </p:nvSpPr>
        <p:spPr/>
        <p:txBody>
          <a:bodyPr/>
          <a:lstStyle>
            <a:lvl1pPr>
              <a:lnSpc>
                <a:spcPct val="80000"/>
              </a:lnSpc>
              <a:spcBef>
                <a:spcPct val="20000"/>
              </a:spcBef>
              <a:buSzPct val="100000"/>
              <a:defRPr smtClean="0">
                <a:effectLst>
                  <a:outerShdw blurRad="38100" dist="38100" dir="2700000" algn="tl">
                    <a:srgbClr val="000000">
                      <a:alpha val="43137"/>
                    </a:srgbClr>
                  </a:outerShdw>
                </a:effectLst>
                <a:latin typeface="Garamond" pitchFamily="18" charset="0"/>
              </a:defRPr>
            </a:lvl1pPr>
          </a:lstStyle>
          <a:p>
            <a:pPr>
              <a:defRPr/>
            </a:pPr>
            <a:fld id="{7FE787D2-DD9B-4036-9C99-499F62B63F1E}" type="datetime1">
              <a:rPr lang="en-US"/>
              <a:pPr>
                <a:defRPr/>
              </a:pPr>
              <a:t>7/5/2024</a:t>
            </a:fld>
            <a:endParaRPr lang="en-US"/>
          </a:p>
        </p:txBody>
      </p:sp>
      <p:sp>
        <p:nvSpPr>
          <p:cNvPr id="5" name="Slide Number Placeholder 4"/>
          <p:cNvSpPr>
            <a:spLocks noGrp="1"/>
          </p:cNvSpPr>
          <p:nvPr>
            <p:ph type="sldNum" sz="quarter" idx="11"/>
          </p:nvPr>
        </p:nvSpPr>
        <p:spPr/>
        <p:txBody>
          <a:bodyPr/>
          <a:lstStyle>
            <a:lvl1pPr>
              <a:lnSpc>
                <a:spcPct val="80000"/>
              </a:lnSpc>
              <a:spcBef>
                <a:spcPct val="20000"/>
              </a:spcBef>
              <a:buSzPct val="100000"/>
              <a:defRPr>
                <a:effectLst>
                  <a:outerShdw blurRad="38100" dist="38100" dir="2700000" algn="tl">
                    <a:srgbClr val="000000">
                      <a:alpha val="43137"/>
                    </a:srgbClr>
                  </a:outerShdw>
                </a:effectLst>
                <a:latin typeface="Garamond" pitchFamily="18" charset="0"/>
              </a:defRPr>
            </a:lvl1pPr>
          </a:lstStyle>
          <a:p>
            <a:pPr>
              <a:defRPr/>
            </a:pPr>
            <a:fld id="{7D5290D7-88F0-4ACB-8B4B-E42FDFD97929}" type="slidenum">
              <a:rPr lang="en-US"/>
              <a:pPr>
                <a:defRPr/>
              </a:pPr>
              <a:t>‹#›</a:t>
            </a:fld>
            <a:endParaRPr lang="en-US"/>
          </a:p>
        </p:txBody>
      </p:sp>
    </p:spTree>
    <p:extLst>
      <p:ext uri="{BB962C8B-B14F-4D97-AF65-F5344CB8AC3E}">
        <p14:creationId xmlns:p14="http://schemas.microsoft.com/office/powerpoint/2010/main" val="21375522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quarter" idx="10"/>
          </p:nvPr>
        </p:nvSpPr>
        <p:spPr/>
        <p:txBody>
          <a:bodyPr/>
          <a:lstStyle>
            <a:lvl1pPr>
              <a:lnSpc>
                <a:spcPct val="80000"/>
              </a:lnSpc>
              <a:spcBef>
                <a:spcPct val="20000"/>
              </a:spcBef>
              <a:buSzPct val="100000"/>
              <a:defRPr smtClean="0">
                <a:effectLst>
                  <a:outerShdw blurRad="38100" dist="38100" dir="2700000" algn="tl">
                    <a:srgbClr val="000000">
                      <a:alpha val="43137"/>
                    </a:srgbClr>
                  </a:outerShdw>
                </a:effectLst>
                <a:latin typeface="Garamond" pitchFamily="18" charset="0"/>
              </a:defRPr>
            </a:lvl1pPr>
          </a:lstStyle>
          <a:p>
            <a:pPr>
              <a:defRPr/>
            </a:pPr>
            <a:fld id="{A9A86F9B-3B31-4F40-91CA-F2188279AD4E}" type="datetime1">
              <a:rPr lang="en-US"/>
              <a:pPr>
                <a:defRPr/>
              </a:pPr>
              <a:t>7/5/2024</a:t>
            </a:fld>
            <a:endParaRPr lang="en-US"/>
          </a:p>
        </p:txBody>
      </p:sp>
      <p:sp>
        <p:nvSpPr>
          <p:cNvPr id="5" name="Slide Number Placeholder 4"/>
          <p:cNvSpPr>
            <a:spLocks noGrp="1"/>
          </p:cNvSpPr>
          <p:nvPr>
            <p:ph type="sldNum" sz="quarter" idx="11"/>
          </p:nvPr>
        </p:nvSpPr>
        <p:spPr/>
        <p:txBody>
          <a:bodyPr/>
          <a:lstStyle>
            <a:lvl1pPr>
              <a:lnSpc>
                <a:spcPct val="80000"/>
              </a:lnSpc>
              <a:spcBef>
                <a:spcPct val="20000"/>
              </a:spcBef>
              <a:buSzPct val="100000"/>
              <a:defRPr>
                <a:effectLst>
                  <a:outerShdw blurRad="38100" dist="38100" dir="2700000" algn="tl">
                    <a:srgbClr val="000000">
                      <a:alpha val="43137"/>
                    </a:srgbClr>
                  </a:outerShdw>
                </a:effectLst>
                <a:latin typeface="Garamond" pitchFamily="18" charset="0"/>
              </a:defRPr>
            </a:lvl1pPr>
          </a:lstStyle>
          <a:p>
            <a:pPr>
              <a:defRPr/>
            </a:pPr>
            <a:fld id="{5D3B3D68-288D-4289-AC80-7E920B83268F}" type="slidenum">
              <a:rPr lang="en-US"/>
              <a:pPr>
                <a:defRPr/>
              </a:pPr>
              <a:t>‹#›</a:t>
            </a:fld>
            <a:endParaRPr lang="en-US"/>
          </a:p>
        </p:txBody>
      </p:sp>
    </p:spTree>
    <p:extLst>
      <p:ext uri="{BB962C8B-B14F-4D97-AF65-F5344CB8AC3E}">
        <p14:creationId xmlns:p14="http://schemas.microsoft.com/office/powerpoint/2010/main" val="39467849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53"/>
            <a:ext cx="7772400" cy="1362075"/>
          </a:xfrm>
        </p:spPr>
        <p:txBody>
          <a:bodyPr anchor="t"/>
          <a:lstStyle>
            <a:lvl1pPr algn="l">
              <a:defRPr sz="3991" b="1" cap="all"/>
            </a:lvl1pPr>
          </a:lstStyle>
          <a:p>
            <a:r>
              <a:rPr lang="en-US"/>
              <a:t>Click to edit Master title style</a:t>
            </a:r>
            <a:endParaRPr lang="en-IN"/>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1996"/>
            </a:lvl1pPr>
            <a:lvl2pPr marL="450001" indent="0">
              <a:buNone/>
              <a:defRPr sz="1814"/>
            </a:lvl2pPr>
            <a:lvl3pPr marL="900012" indent="0">
              <a:buNone/>
              <a:defRPr sz="1633"/>
            </a:lvl3pPr>
            <a:lvl4pPr marL="1350017" indent="0">
              <a:buNone/>
              <a:defRPr sz="1361"/>
            </a:lvl4pPr>
            <a:lvl5pPr marL="1800026" indent="0">
              <a:buNone/>
              <a:defRPr sz="1361"/>
            </a:lvl5pPr>
            <a:lvl6pPr marL="2250033" indent="0">
              <a:buNone/>
              <a:defRPr sz="1361"/>
            </a:lvl6pPr>
            <a:lvl7pPr marL="2700021" indent="0">
              <a:buNone/>
              <a:defRPr sz="1361"/>
            </a:lvl7pPr>
            <a:lvl8pPr marL="3150027" indent="0">
              <a:buNone/>
              <a:defRPr sz="1361"/>
            </a:lvl8pPr>
            <a:lvl9pPr marL="3600039" indent="0">
              <a:buNone/>
              <a:defRPr sz="1361"/>
            </a:lvl9pPr>
          </a:lstStyle>
          <a:p>
            <a:pPr lvl="0"/>
            <a:r>
              <a:rPr lang="en-US"/>
              <a:t>Click to edit Master text styles</a:t>
            </a:r>
          </a:p>
        </p:txBody>
      </p:sp>
      <p:sp>
        <p:nvSpPr>
          <p:cNvPr id="4" name="Date Placeholder 3"/>
          <p:cNvSpPr>
            <a:spLocks noGrp="1"/>
          </p:cNvSpPr>
          <p:nvPr>
            <p:ph type="dt" sz="quarter" idx="10"/>
          </p:nvPr>
        </p:nvSpPr>
        <p:spPr/>
        <p:txBody>
          <a:bodyPr/>
          <a:lstStyle>
            <a:lvl1pPr>
              <a:lnSpc>
                <a:spcPct val="80000"/>
              </a:lnSpc>
              <a:spcBef>
                <a:spcPct val="20000"/>
              </a:spcBef>
              <a:buSzPct val="100000"/>
              <a:defRPr smtClean="0">
                <a:effectLst>
                  <a:outerShdw blurRad="38100" dist="38100" dir="2700000" algn="tl">
                    <a:srgbClr val="000000">
                      <a:alpha val="43137"/>
                    </a:srgbClr>
                  </a:outerShdw>
                </a:effectLst>
                <a:latin typeface="Garamond" pitchFamily="18" charset="0"/>
              </a:defRPr>
            </a:lvl1pPr>
          </a:lstStyle>
          <a:p>
            <a:pPr>
              <a:defRPr/>
            </a:pPr>
            <a:fld id="{32DE88F6-2BAF-4EF0-A7D1-99BBAA8C5BA7}" type="datetime1">
              <a:rPr lang="en-US"/>
              <a:pPr>
                <a:defRPr/>
              </a:pPr>
              <a:t>7/5/2024</a:t>
            </a:fld>
            <a:endParaRPr lang="en-US"/>
          </a:p>
        </p:txBody>
      </p:sp>
      <p:sp>
        <p:nvSpPr>
          <p:cNvPr id="5" name="Slide Number Placeholder 4"/>
          <p:cNvSpPr>
            <a:spLocks noGrp="1"/>
          </p:cNvSpPr>
          <p:nvPr>
            <p:ph type="sldNum" sz="quarter" idx="11"/>
          </p:nvPr>
        </p:nvSpPr>
        <p:spPr/>
        <p:txBody>
          <a:bodyPr/>
          <a:lstStyle>
            <a:lvl1pPr>
              <a:lnSpc>
                <a:spcPct val="80000"/>
              </a:lnSpc>
              <a:spcBef>
                <a:spcPct val="20000"/>
              </a:spcBef>
              <a:buSzPct val="100000"/>
              <a:defRPr>
                <a:effectLst>
                  <a:outerShdw blurRad="38100" dist="38100" dir="2700000" algn="tl">
                    <a:srgbClr val="000000">
                      <a:alpha val="43137"/>
                    </a:srgbClr>
                  </a:outerShdw>
                </a:effectLst>
                <a:latin typeface="Garamond" pitchFamily="18" charset="0"/>
              </a:defRPr>
            </a:lvl1pPr>
          </a:lstStyle>
          <a:p>
            <a:pPr>
              <a:defRPr/>
            </a:pPr>
            <a:fld id="{4A23EBDA-ED72-4C35-9A73-D86770EF6C61}" type="slidenum">
              <a:rPr lang="en-US"/>
              <a:pPr>
                <a:defRPr/>
              </a:pPr>
              <a:t>‹#›</a:t>
            </a:fld>
            <a:endParaRPr lang="en-US"/>
          </a:p>
        </p:txBody>
      </p:sp>
    </p:spTree>
    <p:extLst>
      <p:ext uri="{BB962C8B-B14F-4D97-AF65-F5344CB8AC3E}">
        <p14:creationId xmlns:p14="http://schemas.microsoft.com/office/powerpoint/2010/main" val="24853577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quarter" idx="10"/>
          </p:nvPr>
        </p:nvSpPr>
        <p:spPr/>
        <p:txBody>
          <a:bodyPr/>
          <a:lstStyle>
            <a:lvl1pPr>
              <a:lnSpc>
                <a:spcPct val="80000"/>
              </a:lnSpc>
              <a:spcBef>
                <a:spcPct val="20000"/>
              </a:spcBef>
              <a:buSzPct val="100000"/>
              <a:defRPr smtClean="0">
                <a:effectLst>
                  <a:outerShdw blurRad="38100" dist="38100" dir="2700000" algn="tl">
                    <a:srgbClr val="000000">
                      <a:alpha val="43137"/>
                    </a:srgbClr>
                  </a:outerShdw>
                </a:effectLst>
                <a:latin typeface="Garamond" pitchFamily="18" charset="0"/>
              </a:defRPr>
            </a:lvl1pPr>
          </a:lstStyle>
          <a:p>
            <a:pPr>
              <a:defRPr/>
            </a:pPr>
            <a:fld id="{5B648B3F-5EA5-4E60-88D9-C0A032ECEBF8}" type="datetime1">
              <a:rPr lang="en-US"/>
              <a:pPr>
                <a:defRPr/>
              </a:pPr>
              <a:t>7/5/2024</a:t>
            </a:fld>
            <a:endParaRPr lang="en-US"/>
          </a:p>
        </p:txBody>
      </p:sp>
      <p:sp>
        <p:nvSpPr>
          <p:cNvPr id="6" name="Slide Number Placeholder 5"/>
          <p:cNvSpPr>
            <a:spLocks noGrp="1"/>
          </p:cNvSpPr>
          <p:nvPr>
            <p:ph type="sldNum" sz="quarter" idx="11"/>
          </p:nvPr>
        </p:nvSpPr>
        <p:spPr/>
        <p:txBody>
          <a:bodyPr/>
          <a:lstStyle>
            <a:lvl1pPr>
              <a:lnSpc>
                <a:spcPct val="80000"/>
              </a:lnSpc>
              <a:spcBef>
                <a:spcPct val="20000"/>
              </a:spcBef>
              <a:buSzPct val="100000"/>
              <a:defRPr>
                <a:effectLst>
                  <a:outerShdw blurRad="38100" dist="38100" dir="2700000" algn="tl">
                    <a:srgbClr val="000000">
                      <a:alpha val="43137"/>
                    </a:srgbClr>
                  </a:outerShdw>
                </a:effectLst>
                <a:latin typeface="Garamond" pitchFamily="18" charset="0"/>
              </a:defRPr>
            </a:lvl1pPr>
          </a:lstStyle>
          <a:p>
            <a:pPr>
              <a:defRPr/>
            </a:pPr>
            <a:fld id="{85D28C16-884F-4024-9E10-F9C5A6A67898}" type="slidenum">
              <a:rPr lang="en-US"/>
              <a:pPr>
                <a:defRPr/>
              </a:pPr>
              <a:t>‹#›</a:t>
            </a:fld>
            <a:endParaRPr lang="en-US"/>
          </a:p>
        </p:txBody>
      </p:sp>
    </p:spTree>
    <p:extLst>
      <p:ext uri="{BB962C8B-B14F-4D97-AF65-F5344CB8AC3E}">
        <p14:creationId xmlns:p14="http://schemas.microsoft.com/office/powerpoint/2010/main" val="40764172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58" b="1"/>
            </a:lvl1pPr>
            <a:lvl2pPr marL="450001" indent="0">
              <a:buNone/>
              <a:defRPr sz="1996" b="1"/>
            </a:lvl2pPr>
            <a:lvl3pPr marL="900012" indent="0">
              <a:buNone/>
              <a:defRPr sz="1814" b="1"/>
            </a:lvl3pPr>
            <a:lvl4pPr marL="1350017" indent="0">
              <a:buNone/>
              <a:defRPr sz="1633" b="1"/>
            </a:lvl4pPr>
            <a:lvl5pPr marL="1800026" indent="0">
              <a:buNone/>
              <a:defRPr sz="1633" b="1"/>
            </a:lvl5pPr>
            <a:lvl6pPr marL="2250033" indent="0">
              <a:buNone/>
              <a:defRPr sz="1633" b="1"/>
            </a:lvl6pPr>
            <a:lvl7pPr marL="2700021" indent="0">
              <a:buNone/>
              <a:defRPr sz="1633" b="1"/>
            </a:lvl7pPr>
            <a:lvl8pPr marL="3150027" indent="0">
              <a:buNone/>
              <a:defRPr sz="1633" b="1"/>
            </a:lvl8pPr>
            <a:lvl9pPr marL="3600039" indent="0">
              <a:buNone/>
              <a:defRPr sz="16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358" b="1"/>
            </a:lvl1pPr>
            <a:lvl2pPr marL="450001" indent="0">
              <a:buNone/>
              <a:defRPr sz="1996" b="1"/>
            </a:lvl2pPr>
            <a:lvl3pPr marL="900012" indent="0">
              <a:buNone/>
              <a:defRPr sz="1814" b="1"/>
            </a:lvl3pPr>
            <a:lvl4pPr marL="1350017" indent="0">
              <a:buNone/>
              <a:defRPr sz="1633" b="1"/>
            </a:lvl4pPr>
            <a:lvl5pPr marL="1800026" indent="0">
              <a:buNone/>
              <a:defRPr sz="1633" b="1"/>
            </a:lvl5pPr>
            <a:lvl6pPr marL="2250033" indent="0">
              <a:buNone/>
              <a:defRPr sz="1633" b="1"/>
            </a:lvl6pPr>
            <a:lvl7pPr marL="2700021" indent="0">
              <a:buNone/>
              <a:defRPr sz="1633" b="1"/>
            </a:lvl7pPr>
            <a:lvl8pPr marL="3150027" indent="0">
              <a:buNone/>
              <a:defRPr sz="1633" b="1"/>
            </a:lvl8pPr>
            <a:lvl9pPr marL="3600039" indent="0">
              <a:buNone/>
              <a:defRPr sz="1633"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quarter" idx="10"/>
          </p:nvPr>
        </p:nvSpPr>
        <p:spPr/>
        <p:txBody>
          <a:bodyPr/>
          <a:lstStyle>
            <a:lvl1pPr>
              <a:lnSpc>
                <a:spcPct val="80000"/>
              </a:lnSpc>
              <a:spcBef>
                <a:spcPct val="20000"/>
              </a:spcBef>
              <a:buSzPct val="100000"/>
              <a:defRPr smtClean="0">
                <a:effectLst>
                  <a:outerShdw blurRad="38100" dist="38100" dir="2700000" algn="tl">
                    <a:srgbClr val="000000">
                      <a:alpha val="43137"/>
                    </a:srgbClr>
                  </a:outerShdw>
                </a:effectLst>
                <a:latin typeface="Garamond" pitchFamily="18" charset="0"/>
              </a:defRPr>
            </a:lvl1pPr>
          </a:lstStyle>
          <a:p>
            <a:pPr>
              <a:defRPr/>
            </a:pPr>
            <a:fld id="{78DEC607-15B2-48B6-9ADE-570E4304E79D}" type="datetime1">
              <a:rPr lang="en-US"/>
              <a:pPr>
                <a:defRPr/>
              </a:pPr>
              <a:t>7/5/2024</a:t>
            </a:fld>
            <a:endParaRPr lang="en-US"/>
          </a:p>
        </p:txBody>
      </p:sp>
      <p:sp>
        <p:nvSpPr>
          <p:cNvPr id="8" name="Slide Number Placeholder 7"/>
          <p:cNvSpPr>
            <a:spLocks noGrp="1"/>
          </p:cNvSpPr>
          <p:nvPr>
            <p:ph type="sldNum" sz="quarter" idx="11"/>
          </p:nvPr>
        </p:nvSpPr>
        <p:spPr/>
        <p:txBody>
          <a:bodyPr/>
          <a:lstStyle>
            <a:lvl1pPr>
              <a:lnSpc>
                <a:spcPct val="80000"/>
              </a:lnSpc>
              <a:spcBef>
                <a:spcPct val="20000"/>
              </a:spcBef>
              <a:buSzPct val="100000"/>
              <a:defRPr>
                <a:effectLst>
                  <a:outerShdw blurRad="38100" dist="38100" dir="2700000" algn="tl">
                    <a:srgbClr val="000000">
                      <a:alpha val="43137"/>
                    </a:srgbClr>
                  </a:outerShdw>
                </a:effectLst>
                <a:latin typeface="Garamond" pitchFamily="18" charset="0"/>
              </a:defRPr>
            </a:lvl1pPr>
          </a:lstStyle>
          <a:p>
            <a:pPr>
              <a:defRPr/>
            </a:pPr>
            <a:fld id="{C2DCA36C-456F-4D58-B1E8-AA564D291BCA}" type="slidenum">
              <a:rPr lang="en-US"/>
              <a:pPr>
                <a:defRPr/>
              </a:pPr>
              <a:t>‹#›</a:t>
            </a:fld>
            <a:endParaRPr lang="en-US"/>
          </a:p>
        </p:txBody>
      </p:sp>
    </p:spTree>
    <p:extLst>
      <p:ext uri="{BB962C8B-B14F-4D97-AF65-F5344CB8AC3E}">
        <p14:creationId xmlns:p14="http://schemas.microsoft.com/office/powerpoint/2010/main" val="6636906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quarter" idx="10"/>
          </p:nvPr>
        </p:nvSpPr>
        <p:spPr/>
        <p:txBody>
          <a:bodyPr/>
          <a:lstStyle>
            <a:lvl1pPr>
              <a:lnSpc>
                <a:spcPct val="80000"/>
              </a:lnSpc>
              <a:spcBef>
                <a:spcPct val="20000"/>
              </a:spcBef>
              <a:buSzPct val="100000"/>
              <a:defRPr smtClean="0">
                <a:effectLst>
                  <a:outerShdw blurRad="38100" dist="38100" dir="2700000" algn="tl">
                    <a:srgbClr val="000000">
                      <a:alpha val="43137"/>
                    </a:srgbClr>
                  </a:outerShdw>
                </a:effectLst>
                <a:latin typeface="Garamond" pitchFamily="18" charset="0"/>
              </a:defRPr>
            </a:lvl1pPr>
          </a:lstStyle>
          <a:p>
            <a:pPr>
              <a:defRPr/>
            </a:pPr>
            <a:fld id="{BD8C9F48-0718-448E-9C7B-062A93299474}" type="datetime1">
              <a:rPr lang="en-US"/>
              <a:pPr>
                <a:defRPr/>
              </a:pPr>
              <a:t>7/5/2024</a:t>
            </a:fld>
            <a:endParaRPr lang="en-US"/>
          </a:p>
        </p:txBody>
      </p:sp>
      <p:sp>
        <p:nvSpPr>
          <p:cNvPr id="4" name="Slide Number Placeholder 3"/>
          <p:cNvSpPr>
            <a:spLocks noGrp="1"/>
          </p:cNvSpPr>
          <p:nvPr>
            <p:ph type="sldNum" sz="quarter" idx="11"/>
          </p:nvPr>
        </p:nvSpPr>
        <p:spPr/>
        <p:txBody>
          <a:bodyPr/>
          <a:lstStyle>
            <a:lvl1pPr>
              <a:lnSpc>
                <a:spcPct val="80000"/>
              </a:lnSpc>
              <a:spcBef>
                <a:spcPct val="20000"/>
              </a:spcBef>
              <a:buSzPct val="100000"/>
              <a:defRPr>
                <a:effectLst>
                  <a:outerShdw blurRad="38100" dist="38100" dir="2700000" algn="tl">
                    <a:srgbClr val="000000">
                      <a:alpha val="43137"/>
                    </a:srgbClr>
                  </a:outerShdw>
                </a:effectLst>
                <a:latin typeface="Garamond" pitchFamily="18" charset="0"/>
              </a:defRPr>
            </a:lvl1pPr>
          </a:lstStyle>
          <a:p>
            <a:pPr>
              <a:defRPr/>
            </a:pPr>
            <a:fld id="{34D2B8CB-7295-413E-822E-B894D09EB55A}" type="slidenum">
              <a:rPr lang="en-US"/>
              <a:pPr>
                <a:defRPr/>
              </a:pPr>
              <a:t>‹#›</a:t>
            </a:fld>
            <a:endParaRPr lang="en-US"/>
          </a:p>
        </p:txBody>
      </p:sp>
    </p:spTree>
    <p:extLst>
      <p:ext uri="{BB962C8B-B14F-4D97-AF65-F5344CB8AC3E}">
        <p14:creationId xmlns:p14="http://schemas.microsoft.com/office/powerpoint/2010/main" val="29277189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lnSpc>
                <a:spcPct val="80000"/>
              </a:lnSpc>
              <a:spcBef>
                <a:spcPct val="20000"/>
              </a:spcBef>
              <a:buSzPct val="100000"/>
              <a:defRPr smtClean="0">
                <a:effectLst>
                  <a:outerShdw blurRad="38100" dist="38100" dir="2700000" algn="tl">
                    <a:srgbClr val="000000">
                      <a:alpha val="43137"/>
                    </a:srgbClr>
                  </a:outerShdw>
                </a:effectLst>
                <a:latin typeface="Garamond" pitchFamily="18" charset="0"/>
              </a:defRPr>
            </a:lvl1pPr>
          </a:lstStyle>
          <a:p>
            <a:pPr>
              <a:defRPr/>
            </a:pPr>
            <a:fld id="{7640A84A-07DA-4B40-A7A8-40AD2D596704}" type="datetime1">
              <a:rPr lang="en-US"/>
              <a:pPr>
                <a:defRPr/>
              </a:pPr>
              <a:t>7/5/2024</a:t>
            </a:fld>
            <a:endParaRPr lang="en-US"/>
          </a:p>
        </p:txBody>
      </p:sp>
      <p:sp>
        <p:nvSpPr>
          <p:cNvPr id="3" name="Slide Number Placeholder 2"/>
          <p:cNvSpPr>
            <a:spLocks noGrp="1"/>
          </p:cNvSpPr>
          <p:nvPr>
            <p:ph type="sldNum" sz="quarter" idx="11"/>
          </p:nvPr>
        </p:nvSpPr>
        <p:spPr/>
        <p:txBody>
          <a:bodyPr/>
          <a:lstStyle>
            <a:lvl1pPr>
              <a:lnSpc>
                <a:spcPct val="80000"/>
              </a:lnSpc>
              <a:spcBef>
                <a:spcPct val="20000"/>
              </a:spcBef>
              <a:buSzPct val="100000"/>
              <a:defRPr>
                <a:effectLst>
                  <a:outerShdw blurRad="38100" dist="38100" dir="2700000" algn="tl">
                    <a:srgbClr val="000000">
                      <a:alpha val="43137"/>
                    </a:srgbClr>
                  </a:outerShdw>
                </a:effectLst>
                <a:latin typeface="Garamond" pitchFamily="18" charset="0"/>
              </a:defRPr>
            </a:lvl1pPr>
          </a:lstStyle>
          <a:p>
            <a:pPr>
              <a:defRPr/>
            </a:pPr>
            <a:fld id="{B785EEB5-640B-42E0-8815-5C19E50357E0}" type="slidenum">
              <a:rPr lang="en-US"/>
              <a:pPr>
                <a:defRPr/>
              </a:pPr>
              <a:t>‹#›</a:t>
            </a:fld>
            <a:endParaRPr lang="en-US"/>
          </a:p>
        </p:txBody>
      </p:sp>
    </p:spTree>
    <p:extLst>
      <p:ext uri="{BB962C8B-B14F-4D97-AF65-F5344CB8AC3E}">
        <p14:creationId xmlns:p14="http://schemas.microsoft.com/office/powerpoint/2010/main" val="42877792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96" b="1"/>
            </a:lvl1pPr>
          </a:lstStyle>
          <a:p>
            <a:r>
              <a:rPr lang="en-US"/>
              <a:t>Click to edit Master title style</a:t>
            </a:r>
            <a:endParaRPr lang="en-IN"/>
          </a:p>
        </p:txBody>
      </p:sp>
      <p:sp>
        <p:nvSpPr>
          <p:cNvPr id="3" name="Content Placeholder 2"/>
          <p:cNvSpPr>
            <a:spLocks noGrp="1"/>
          </p:cNvSpPr>
          <p:nvPr>
            <p:ph idx="1"/>
          </p:nvPr>
        </p:nvSpPr>
        <p:spPr>
          <a:xfrm>
            <a:off x="3575054" y="273203"/>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61"/>
            </a:lvl1pPr>
            <a:lvl2pPr marL="450001" indent="0">
              <a:buNone/>
              <a:defRPr sz="1179"/>
            </a:lvl2pPr>
            <a:lvl3pPr marL="900012" indent="0">
              <a:buNone/>
              <a:defRPr sz="998"/>
            </a:lvl3pPr>
            <a:lvl4pPr marL="1350017" indent="0">
              <a:buNone/>
              <a:defRPr sz="907"/>
            </a:lvl4pPr>
            <a:lvl5pPr marL="1800026" indent="0">
              <a:buNone/>
              <a:defRPr sz="907"/>
            </a:lvl5pPr>
            <a:lvl6pPr marL="2250033" indent="0">
              <a:buNone/>
              <a:defRPr sz="907"/>
            </a:lvl6pPr>
            <a:lvl7pPr marL="2700021" indent="0">
              <a:buNone/>
              <a:defRPr sz="907"/>
            </a:lvl7pPr>
            <a:lvl8pPr marL="3150027" indent="0">
              <a:buNone/>
              <a:defRPr sz="907"/>
            </a:lvl8pPr>
            <a:lvl9pPr marL="3600039" indent="0">
              <a:buNone/>
              <a:defRPr sz="907"/>
            </a:lvl9pPr>
          </a:lstStyle>
          <a:p>
            <a:pPr lvl="0"/>
            <a:r>
              <a:rPr lang="en-US"/>
              <a:t>Click to edit Master text styles</a:t>
            </a:r>
          </a:p>
        </p:txBody>
      </p:sp>
      <p:sp>
        <p:nvSpPr>
          <p:cNvPr id="5" name="Date Placeholder 4"/>
          <p:cNvSpPr>
            <a:spLocks noGrp="1"/>
          </p:cNvSpPr>
          <p:nvPr>
            <p:ph type="dt" sz="quarter" idx="10"/>
          </p:nvPr>
        </p:nvSpPr>
        <p:spPr/>
        <p:txBody>
          <a:bodyPr/>
          <a:lstStyle>
            <a:lvl1pPr>
              <a:lnSpc>
                <a:spcPct val="80000"/>
              </a:lnSpc>
              <a:spcBef>
                <a:spcPct val="20000"/>
              </a:spcBef>
              <a:buSzPct val="100000"/>
              <a:defRPr smtClean="0">
                <a:effectLst>
                  <a:outerShdw blurRad="38100" dist="38100" dir="2700000" algn="tl">
                    <a:srgbClr val="000000">
                      <a:alpha val="43137"/>
                    </a:srgbClr>
                  </a:outerShdw>
                </a:effectLst>
                <a:latin typeface="Garamond" pitchFamily="18" charset="0"/>
              </a:defRPr>
            </a:lvl1pPr>
          </a:lstStyle>
          <a:p>
            <a:pPr>
              <a:defRPr/>
            </a:pPr>
            <a:fld id="{89FDF9F7-C689-4359-836B-6E1226C0C966}" type="datetime1">
              <a:rPr lang="en-US"/>
              <a:pPr>
                <a:defRPr/>
              </a:pPr>
              <a:t>7/5/2024</a:t>
            </a:fld>
            <a:endParaRPr lang="en-US"/>
          </a:p>
        </p:txBody>
      </p:sp>
      <p:sp>
        <p:nvSpPr>
          <p:cNvPr id="6" name="Slide Number Placeholder 5"/>
          <p:cNvSpPr>
            <a:spLocks noGrp="1"/>
          </p:cNvSpPr>
          <p:nvPr>
            <p:ph type="sldNum" sz="quarter" idx="11"/>
          </p:nvPr>
        </p:nvSpPr>
        <p:spPr/>
        <p:txBody>
          <a:bodyPr/>
          <a:lstStyle>
            <a:lvl1pPr>
              <a:lnSpc>
                <a:spcPct val="80000"/>
              </a:lnSpc>
              <a:spcBef>
                <a:spcPct val="20000"/>
              </a:spcBef>
              <a:buSzPct val="100000"/>
              <a:defRPr>
                <a:effectLst>
                  <a:outerShdw blurRad="38100" dist="38100" dir="2700000" algn="tl">
                    <a:srgbClr val="000000">
                      <a:alpha val="43137"/>
                    </a:srgbClr>
                  </a:outerShdw>
                </a:effectLst>
                <a:latin typeface="Garamond" pitchFamily="18" charset="0"/>
              </a:defRPr>
            </a:lvl1pPr>
          </a:lstStyle>
          <a:p>
            <a:pPr>
              <a:defRPr/>
            </a:pPr>
            <a:fld id="{EA07F931-5D6B-4694-89A4-7BE55E0DAD6E}" type="slidenum">
              <a:rPr lang="en-US"/>
              <a:pPr>
                <a:defRPr/>
              </a:pPr>
              <a:t>‹#›</a:t>
            </a:fld>
            <a:endParaRPr lang="en-US"/>
          </a:p>
        </p:txBody>
      </p:sp>
    </p:spTree>
    <p:extLst>
      <p:ext uri="{BB962C8B-B14F-4D97-AF65-F5344CB8AC3E}">
        <p14:creationId xmlns:p14="http://schemas.microsoft.com/office/powerpoint/2010/main" val="30823642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6"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175"/>
            </a:lvl1pPr>
            <a:lvl2pPr marL="450001" indent="0">
              <a:buNone/>
              <a:defRPr sz="2812"/>
            </a:lvl2pPr>
            <a:lvl3pPr marL="900012" indent="0">
              <a:buNone/>
              <a:defRPr sz="2358"/>
            </a:lvl3pPr>
            <a:lvl4pPr marL="1350017" indent="0">
              <a:buNone/>
              <a:defRPr sz="1996"/>
            </a:lvl4pPr>
            <a:lvl5pPr marL="1800026" indent="0">
              <a:buNone/>
              <a:defRPr sz="1996"/>
            </a:lvl5pPr>
            <a:lvl6pPr marL="2250033" indent="0">
              <a:buNone/>
              <a:defRPr sz="1996"/>
            </a:lvl6pPr>
            <a:lvl7pPr marL="2700021" indent="0">
              <a:buNone/>
              <a:defRPr sz="1996"/>
            </a:lvl7pPr>
            <a:lvl8pPr marL="3150027" indent="0">
              <a:buNone/>
              <a:defRPr sz="1996"/>
            </a:lvl8pPr>
            <a:lvl9pPr marL="3600039" indent="0">
              <a:buNone/>
              <a:defRPr sz="1996"/>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1"/>
            </a:lvl1pPr>
            <a:lvl2pPr marL="450001" indent="0">
              <a:buNone/>
              <a:defRPr sz="1179"/>
            </a:lvl2pPr>
            <a:lvl3pPr marL="900012" indent="0">
              <a:buNone/>
              <a:defRPr sz="998"/>
            </a:lvl3pPr>
            <a:lvl4pPr marL="1350017" indent="0">
              <a:buNone/>
              <a:defRPr sz="907"/>
            </a:lvl4pPr>
            <a:lvl5pPr marL="1800026" indent="0">
              <a:buNone/>
              <a:defRPr sz="907"/>
            </a:lvl5pPr>
            <a:lvl6pPr marL="2250033" indent="0">
              <a:buNone/>
              <a:defRPr sz="907"/>
            </a:lvl6pPr>
            <a:lvl7pPr marL="2700021" indent="0">
              <a:buNone/>
              <a:defRPr sz="907"/>
            </a:lvl7pPr>
            <a:lvl8pPr marL="3150027" indent="0">
              <a:buNone/>
              <a:defRPr sz="907"/>
            </a:lvl8pPr>
            <a:lvl9pPr marL="3600039" indent="0">
              <a:buNone/>
              <a:defRPr sz="907"/>
            </a:lvl9pPr>
          </a:lstStyle>
          <a:p>
            <a:pPr lvl="0"/>
            <a:r>
              <a:rPr lang="en-US"/>
              <a:t>Click to edit Master text styles</a:t>
            </a:r>
          </a:p>
        </p:txBody>
      </p:sp>
      <p:sp>
        <p:nvSpPr>
          <p:cNvPr id="5" name="Date Placeholder 4"/>
          <p:cNvSpPr>
            <a:spLocks noGrp="1"/>
          </p:cNvSpPr>
          <p:nvPr>
            <p:ph type="dt" sz="quarter" idx="10"/>
          </p:nvPr>
        </p:nvSpPr>
        <p:spPr/>
        <p:txBody>
          <a:bodyPr/>
          <a:lstStyle>
            <a:lvl1pPr>
              <a:lnSpc>
                <a:spcPct val="80000"/>
              </a:lnSpc>
              <a:spcBef>
                <a:spcPct val="20000"/>
              </a:spcBef>
              <a:buSzPct val="100000"/>
              <a:defRPr smtClean="0">
                <a:effectLst>
                  <a:outerShdw blurRad="38100" dist="38100" dir="2700000" algn="tl">
                    <a:srgbClr val="000000">
                      <a:alpha val="43137"/>
                    </a:srgbClr>
                  </a:outerShdw>
                </a:effectLst>
                <a:latin typeface="Garamond" pitchFamily="18" charset="0"/>
              </a:defRPr>
            </a:lvl1pPr>
          </a:lstStyle>
          <a:p>
            <a:pPr>
              <a:defRPr/>
            </a:pPr>
            <a:fld id="{D14980B9-42EB-4E59-A315-E3DAE86E88B7}" type="datetime1">
              <a:rPr lang="en-US"/>
              <a:pPr>
                <a:defRPr/>
              </a:pPr>
              <a:t>7/5/2024</a:t>
            </a:fld>
            <a:endParaRPr lang="en-US"/>
          </a:p>
        </p:txBody>
      </p:sp>
      <p:sp>
        <p:nvSpPr>
          <p:cNvPr id="6" name="Slide Number Placeholder 5"/>
          <p:cNvSpPr>
            <a:spLocks noGrp="1"/>
          </p:cNvSpPr>
          <p:nvPr>
            <p:ph type="sldNum" sz="quarter" idx="11"/>
          </p:nvPr>
        </p:nvSpPr>
        <p:spPr/>
        <p:txBody>
          <a:bodyPr/>
          <a:lstStyle>
            <a:lvl1pPr>
              <a:lnSpc>
                <a:spcPct val="80000"/>
              </a:lnSpc>
              <a:spcBef>
                <a:spcPct val="20000"/>
              </a:spcBef>
              <a:buSzPct val="100000"/>
              <a:defRPr>
                <a:effectLst>
                  <a:outerShdw blurRad="38100" dist="38100" dir="2700000" algn="tl">
                    <a:srgbClr val="000000">
                      <a:alpha val="43137"/>
                    </a:srgbClr>
                  </a:outerShdw>
                </a:effectLst>
                <a:latin typeface="Garamond" pitchFamily="18" charset="0"/>
              </a:defRPr>
            </a:lvl1pPr>
          </a:lstStyle>
          <a:p>
            <a:pPr>
              <a:defRPr/>
            </a:pPr>
            <a:fld id="{6E4B9F9D-1C8D-44AD-96EE-5778628C0130}" type="slidenum">
              <a:rPr lang="en-US"/>
              <a:pPr>
                <a:defRPr/>
              </a:pPr>
              <a:t>‹#›</a:t>
            </a:fld>
            <a:endParaRPr lang="en-US"/>
          </a:p>
        </p:txBody>
      </p:sp>
    </p:spTree>
    <p:extLst>
      <p:ext uri="{BB962C8B-B14F-4D97-AF65-F5344CB8AC3E}">
        <p14:creationId xmlns:p14="http://schemas.microsoft.com/office/powerpoint/2010/main" val="1200518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08713" indent="0">
              <a:buNone/>
              <a:defRPr sz="1800" b="1"/>
            </a:lvl2pPr>
            <a:lvl3pPr marL="817410" indent="0">
              <a:buNone/>
              <a:defRPr sz="1600" b="1"/>
            </a:lvl3pPr>
            <a:lvl4pPr marL="1226149" indent="0">
              <a:buNone/>
              <a:defRPr sz="1500" b="1"/>
            </a:lvl4pPr>
            <a:lvl5pPr marL="1634832" indent="0">
              <a:buNone/>
              <a:defRPr sz="1500" b="1"/>
            </a:lvl5pPr>
            <a:lvl6pPr marL="2043524" indent="0">
              <a:buNone/>
              <a:defRPr sz="1500" b="1"/>
            </a:lvl6pPr>
            <a:lvl7pPr marL="2452258" indent="0">
              <a:buNone/>
              <a:defRPr sz="1500" b="1"/>
            </a:lvl7pPr>
            <a:lvl8pPr marL="2860949" indent="0">
              <a:buNone/>
              <a:defRPr sz="1500" b="1"/>
            </a:lvl8pPr>
            <a:lvl9pPr marL="326965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08713" indent="0">
              <a:buNone/>
              <a:defRPr sz="1800" b="1"/>
            </a:lvl2pPr>
            <a:lvl3pPr marL="817410" indent="0">
              <a:buNone/>
              <a:defRPr sz="1600" b="1"/>
            </a:lvl3pPr>
            <a:lvl4pPr marL="1226149" indent="0">
              <a:buNone/>
              <a:defRPr sz="1500" b="1"/>
            </a:lvl4pPr>
            <a:lvl5pPr marL="1634832" indent="0">
              <a:buNone/>
              <a:defRPr sz="1500" b="1"/>
            </a:lvl5pPr>
            <a:lvl6pPr marL="2043524" indent="0">
              <a:buNone/>
              <a:defRPr sz="1500" b="1"/>
            </a:lvl6pPr>
            <a:lvl7pPr marL="2452258" indent="0">
              <a:buNone/>
              <a:defRPr sz="1500" b="1"/>
            </a:lvl7pPr>
            <a:lvl8pPr marL="2860949" indent="0">
              <a:buNone/>
              <a:defRPr sz="1500" b="1"/>
            </a:lvl8pPr>
            <a:lvl9pPr marL="326965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32B3C2FA-E07F-436A-BA32-5A4ABAC16C1F}" type="datetime1">
              <a:rPr lang="en-US" smtClean="0">
                <a:solidFill>
                  <a:srgbClr val="FFFFFF"/>
                </a:solidFill>
              </a:rPr>
              <a:pPr>
                <a:defRPr/>
              </a:pPr>
              <a:t>7/5/2024</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4ADB0B9-848F-448F-A963-5AD3DF89D4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004072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quarter" idx="10"/>
          </p:nvPr>
        </p:nvSpPr>
        <p:spPr/>
        <p:txBody>
          <a:bodyPr/>
          <a:lstStyle>
            <a:lvl1pPr>
              <a:lnSpc>
                <a:spcPct val="80000"/>
              </a:lnSpc>
              <a:spcBef>
                <a:spcPct val="20000"/>
              </a:spcBef>
              <a:buSzPct val="100000"/>
              <a:defRPr smtClean="0">
                <a:effectLst>
                  <a:outerShdw blurRad="38100" dist="38100" dir="2700000" algn="tl">
                    <a:srgbClr val="000000">
                      <a:alpha val="43137"/>
                    </a:srgbClr>
                  </a:outerShdw>
                </a:effectLst>
                <a:latin typeface="Garamond" pitchFamily="18" charset="0"/>
              </a:defRPr>
            </a:lvl1pPr>
          </a:lstStyle>
          <a:p>
            <a:pPr>
              <a:defRPr/>
            </a:pPr>
            <a:fld id="{751F9A10-B190-4AF3-B277-3BD56D54DF94}" type="datetime1">
              <a:rPr lang="en-US"/>
              <a:pPr>
                <a:defRPr/>
              </a:pPr>
              <a:t>7/5/2024</a:t>
            </a:fld>
            <a:endParaRPr lang="en-US"/>
          </a:p>
        </p:txBody>
      </p:sp>
      <p:sp>
        <p:nvSpPr>
          <p:cNvPr id="5" name="Slide Number Placeholder 4"/>
          <p:cNvSpPr>
            <a:spLocks noGrp="1"/>
          </p:cNvSpPr>
          <p:nvPr>
            <p:ph type="sldNum" sz="quarter" idx="11"/>
          </p:nvPr>
        </p:nvSpPr>
        <p:spPr/>
        <p:txBody>
          <a:bodyPr/>
          <a:lstStyle>
            <a:lvl1pPr>
              <a:lnSpc>
                <a:spcPct val="80000"/>
              </a:lnSpc>
              <a:spcBef>
                <a:spcPct val="20000"/>
              </a:spcBef>
              <a:buSzPct val="100000"/>
              <a:defRPr>
                <a:effectLst>
                  <a:outerShdw blurRad="38100" dist="38100" dir="2700000" algn="tl">
                    <a:srgbClr val="000000">
                      <a:alpha val="43137"/>
                    </a:srgbClr>
                  </a:outerShdw>
                </a:effectLst>
                <a:latin typeface="Garamond" pitchFamily="18" charset="0"/>
              </a:defRPr>
            </a:lvl1pPr>
          </a:lstStyle>
          <a:p>
            <a:pPr>
              <a:defRPr/>
            </a:pPr>
            <a:fld id="{64182EEA-D83E-4A20-8E49-F3D4383319E2}" type="slidenum">
              <a:rPr lang="en-US"/>
              <a:pPr>
                <a:defRPr/>
              </a:pPr>
              <a:t>‹#›</a:t>
            </a:fld>
            <a:endParaRPr lang="en-US"/>
          </a:p>
        </p:txBody>
      </p:sp>
    </p:spTree>
    <p:extLst>
      <p:ext uri="{BB962C8B-B14F-4D97-AF65-F5344CB8AC3E}">
        <p14:creationId xmlns:p14="http://schemas.microsoft.com/office/powerpoint/2010/main" val="14554100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91"/>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79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quarter" idx="10"/>
          </p:nvPr>
        </p:nvSpPr>
        <p:spPr/>
        <p:txBody>
          <a:bodyPr/>
          <a:lstStyle>
            <a:lvl1pPr>
              <a:lnSpc>
                <a:spcPct val="80000"/>
              </a:lnSpc>
              <a:spcBef>
                <a:spcPct val="20000"/>
              </a:spcBef>
              <a:buSzPct val="100000"/>
              <a:defRPr smtClean="0">
                <a:effectLst>
                  <a:outerShdw blurRad="38100" dist="38100" dir="2700000" algn="tl">
                    <a:srgbClr val="000000">
                      <a:alpha val="43137"/>
                    </a:srgbClr>
                  </a:outerShdw>
                </a:effectLst>
                <a:latin typeface="Garamond" pitchFamily="18" charset="0"/>
              </a:defRPr>
            </a:lvl1pPr>
          </a:lstStyle>
          <a:p>
            <a:pPr>
              <a:defRPr/>
            </a:pPr>
            <a:fld id="{D462BEE7-307B-4A8E-94D5-9ED2EC2EC096}" type="datetime1">
              <a:rPr lang="en-US"/>
              <a:pPr>
                <a:defRPr/>
              </a:pPr>
              <a:t>7/5/2024</a:t>
            </a:fld>
            <a:endParaRPr lang="en-US"/>
          </a:p>
        </p:txBody>
      </p:sp>
      <p:sp>
        <p:nvSpPr>
          <p:cNvPr id="5" name="Slide Number Placeholder 4"/>
          <p:cNvSpPr>
            <a:spLocks noGrp="1"/>
          </p:cNvSpPr>
          <p:nvPr>
            <p:ph type="sldNum" sz="quarter" idx="11"/>
          </p:nvPr>
        </p:nvSpPr>
        <p:spPr/>
        <p:txBody>
          <a:bodyPr/>
          <a:lstStyle>
            <a:lvl1pPr>
              <a:lnSpc>
                <a:spcPct val="80000"/>
              </a:lnSpc>
              <a:spcBef>
                <a:spcPct val="20000"/>
              </a:spcBef>
              <a:buSzPct val="100000"/>
              <a:defRPr>
                <a:effectLst>
                  <a:outerShdw blurRad="38100" dist="38100" dir="2700000" algn="tl">
                    <a:srgbClr val="000000">
                      <a:alpha val="43137"/>
                    </a:srgbClr>
                  </a:outerShdw>
                </a:effectLst>
                <a:latin typeface="Garamond" pitchFamily="18" charset="0"/>
              </a:defRPr>
            </a:lvl1pPr>
          </a:lstStyle>
          <a:p>
            <a:pPr>
              <a:defRPr/>
            </a:pPr>
            <a:fld id="{58B7D0D4-9907-4270-87F7-63482B1F90A5}" type="slidenum">
              <a:rPr lang="en-US"/>
              <a:pPr>
                <a:defRPr/>
              </a:pPr>
              <a:t>‹#›</a:t>
            </a:fld>
            <a:endParaRPr lang="en-US"/>
          </a:p>
        </p:txBody>
      </p:sp>
    </p:spTree>
    <p:extLst>
      <p:ext uri="{BB962C8B-B14F-4D97-AF65-F5344CB8AC3E}">
        <p14:creationId xmlns:p14="http://schemas.microsoft.com/office/powerpoint/2010/main" val="22283445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3610" indent="0" algn="ctr">
              <a:buNone/>
              <a:defRPr>
                <a:solidFill>
                  <a:schemeClr val="tx1">
                    <a:tint val="75000"/>
                  </a:schemeClr>
                </a:solidFill>
              </a:defRPr>
            </a:lvl2pPr>
            <a:lvl3pPr marL="907223" indent="0" algn="ctr">
              <a:buNone/>
              <a:defRPr>
                <a:solidFill>
                  <a:schemeClr val="tx1">
                    <a:tint val="75000"/>
                  </a:schemeClr>
                </a:solidFill>
              </a:defRPr>
            </a:lvl3pPr>
            <a:lvl4pPr marL="1360836" indent="0" algn="ctr">
              <a:buNone/>
              <a:defRPr>
                <a:solidFill>
                  <a:schemeClr val="tx1">
                    <a:tint val="75000"/>
                  </a:schemeClr>
                </a:solidFill>
              </a:defRPr>
            </a:lvl4pPr>
            <a:lvl5pPr marL="1814449" indent="0" algn="ctr">
              <a:buNone/>
              <a:defRPr>
                <a:solidFill>
                  <a:schemeClr val="tx1">
                    <a:tint val="75000"/>
                  </a:schemeClr>
                </a:solidFill>
              </a:defRPr>
            </a:lvl5pPr>
            <a:lvl6pPr marL="2268065" indent="0" algn="ctr">
              <a:buNone/>
              <a:defRPr>
                <a:solidFill>
                  <a:schemeClr val="tx1">
                    <a:tint val="75000"/>
                  </a:schemeClr>
                </a:solidFill>
              </a:defRPr>
            </a:lvl6pPr>
            <a:lvl7pPr marL="2721666" indent="0" algn="ctr">
              <a:buNone/>
              <a:defRPr>
                <a:solidFill>
                  <a:schemeClr val="tx1">
                    <a:tint val="75000"/>
                  </a:schemeClr>
                </a:solidFill>
              </a:defRPr>
            </a:lvl7pPr>
            <a:lvl8pPr marL="3175275" indent="0" algn="ctr">
              <a:buNone/>
              <a:defRPr>
                <a:solidFill>
                  <a:schemeClr val="tx1">
                    <a:tint val="75000"/>
                  </a:schemeClr>
                </a:solidFill>
              </a:defRPr>
            </a:lvl8pPr>
            <a:lvl9pPr marL="3628893"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52F8A54A-1550-4D84-AFE1-AA12124C9B99}" type="datetimeFigureOut">
              <a:rPr lang="en-IN" smtClean="0">
                <a:solidFill>
                  <a:prstClr val="black">
                    <a:tint val="75000"/>
                  </a:prstClr>
                </a:solidFill>
              </a: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0E5944D8-4302-496E-A22B-BBBB24356733}"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3583126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2F8A54A-1550-4D84-AFE1-AA12124C9B99}" type="datetimeFigureOut">
              <a:rPr lang="en-IN" smtClean="0">
                <a:solidFill>
                  <a:prstClr val="black">
                    <a:tint val="75000"/>
                  </a:prstClr>
                </a:solidFill>
              </a: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0E5944D8-4302-496E-A22B-BBBB24356733}"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344126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6"/>
            <a:ext cx="7772400" cy="1362075"/>
          </a:xfrm>
        </p:spPr>
        <p:txBody>
          <a:bodyPr anchor="t"/>
          <a:lstStyle>
            <a:lvl1pPr algn="l">
              <a:defRPr sz="3991" b="1" cap="all"/>
            </a:lvl1pPr>
          </a:lstStyle>
          <a:p>
            <a:r>
              <a:rPr lang="en-US"/>
              <a:t>Click to edit Master title style</a:t>
            </a:r>
            <a:endParaRPr lang="en-IN"/>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1996">
                <a:solidFill>
                  <a:schemeClr val="tx1">
                    <a:tint val="75000"/>
                  </a:schemeClr>
                </a:solidFill>
              </a:defRPr>
            </a:lvl1pPr>
            <a:lvl2pPr marL="453610" indent="0">
              <a:buNone/>
              <a:defRPr sz="1814">
                <a:solidFill>
                  <a:schemeClr val="tx1">
                    <a:tint val="75000"/>
                  </a:schemeClr>
                </a:solidFill>
              </a:defRPr>
            </a:lvl2pPr>
            <a:lvl3pPr marL="907223" indent="0">
              <a:buNone/>
              <a:defRPr sz="1633">
                <a:solidFill>
                  <a:schemeClr val="tx1">
                    <a:tint val="75000"/>
                  </a:schemeClr>
                </a:solidFill>
              </a:defRPr>
            </a:lvl3pPr>
            <a:lvl4pPr marL="1360836" indent="0">
              <a:buNone/>
              <a:defRPr sz="1361">
                <a:solidFill>
                  <a:schemeClr val="tx1">
                    <a:tint val="75000"/>
                  </a:schemeClr>
                </a:solidFill>
              </a:defRPr>
            </a:lvl4pPr>
            <a:lvl5pPr marL="1814449" indent="0">
              <a:buNone/>
              <a:defRPr sz="1361">
                <a:solidFill>
                  <a:schemeClr val="tx1">
                    <a:tint val="75000"/>
                  </a:schemeClr>
                </a:solidFill>
              </a:defRPr>
            </a:lvl5pPr>
            <a:lvl6pPr marL="2268065" indent="0">
              <a:buNone/>
              <a:defRPr sz="1361">
                <a:solidFill>
                  <a:schemeClr val="tx1">
                    <a:tint val="75000"/>
                  </a:schemeClr>
                </a:solidFill>
              </a:defRPr>
            </a:lvl6pPr>
            <a:lvl7pPr marL="2721666" indent="0">
              <a:buNone/>
              <a:defRPr sz="1361">
                <a:solidFill>
                  <a:schemeClr val="tx1">
                    <a:tint val="75000"/>
                  </a:schemeClr>
                </a:solidFill>
              </a:defRPr>
            </a:lvl7pPr>
            <a:lvl8pPr marL="3175275" indent="0">
              <a:buNone/>
              <a:defRPr sz="1361">
                <a:solidFill>
                  <a:schemeClr val="tx1">
                    <a:tint val="75000"/>
                  </a:schemeClr>
                </a:solidFill>
              </a:defRPr>
            </a:lvl8pPr>
            <a:lvl9pPr marL="3628893" indent="0">
              <a:buNone/>
              <a:defRPr sz="13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8A54A-1550-4D84-AFE1-AA12124C9B99}" type="datetimeFigureOut">
              <a:rPr lang="en-IN" smtClean="0">
                <a:solidFill>
                  <a:prstClr val="black">
                    <a:tint val="75000"/>
                  </a:prstClr>
                </a:solidFill>
              </a: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0E5944D8-4302-496E-A22B-BBBB24356733}"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430936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52F8A54A-1550-4D84-AFE1-AA12124C9B99}" type="datetimeFigureOut">
              <a:rPr lang="en-IN" smtClean="0">
                <a:solidFill>
                  <a:prstClr val="black">
                    <a:tint val="75000"/>
                  </a:prstClr>
                </a:solidFill>
              </a:rPr>
              <a:pPr/>
              <a:t>05-07-2024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0E5944D8-4302-496E-A22B-BBBB24356733}"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360803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58" b="1"/>
            </a:lvl1pPr>
            <a:lvl2pPr marL="453610" indent="0">
              <a:buNone/>
              <a:defRPr sz="1996" b="1"/>
            </a:lvl2pPr>
            <a:lvl3pPr marL="907223" indent="0">
              <a:buNone/>
              <a:defRPr sz="1814" b="1"/>
            </a:lvl3pPr>
            <a:lvl4pPr marL="1360836" indent="0">
              <a:buNone/>
              <a:defRPr sz="1633" b="1"/>
            </a:lvl4pPr>
            <a:lvl5pPr marL="1814449" indent="0">
              <a:buNone/>
              <a:defRPr sz="1633" b="1"/>
            </a:lvl5pPr>
            <a:lvl6pPr marL="2268065" indent="0">
              <a:buNone/>
              <a:defRPr sz="1633" b="1"/>
            </a:lvl6pPr>
            <a:lvl7pPr marL="2721666" indent="0">
              <a:buNone/>
              <a:defRPr sz="1633" b="1"/>
            </a:lvl7pPr>
            <a:lvl8pPr marL="3175275" indent="0">
              <a:buNone/>
              <a:defRPr sz="1633" b="1"/>
            </a:lvl8pPr>
            <a:lvl9pPr marL="3628893" indent="0">
              <a:buNone/>
              <a:defRPr sz="16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358" b="1"/>
            </a:lvl1pPr>
            <a:lvl2pPr marL="453610" indent="0">
              <a:buNone/>
              <a:defRPr sz="1996" b="1"/>
            </a:lvl2pPr>
            <a:lvl3pPr marL="907223" indent="0">
              <a:buNone/>
              <a:defRPr sz="1814" b="1"/>
            </a:lvl3pPr>
            <a:lvl4pPr marL="1360836" indent="0">
              <a:buNone/>
              <a:defRPr sz="1633" b="1"/>
            </a:lvl4pPr>
            <a:lvl5pPr marL="1814449" indent="0">
              <a:buNone/>
              <a:defRPr sz="1633" b="1"/>
            </a:lvl5pPr>
            <a:lvl6pPr marL="2268065" indent="0">
              <a:buNone/>
              <a:defRPr sz="1633" b="1"/>
            </a:lvl6pPr>
            <a:lvl7pPr marL="2721666" indent="0">
              <a:buNone/>
              <a:defRPr sz="1633" b="1"/>
            </a:lvl7pPr>
            <a:lvl8pPr marL="3175275" indent="0">
              <a:buNone/>
              <a:defRPr sz="1633" b="1"/>
            </a:lvl8pPr>
            <a:lvl9pPr marL="3628893" indent="0">
              <a:buNone/>
              <a:defRPr sz="1633"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52F8A54A-1550-4D84-AFE1-AA12124C9B99}" type="datetimeFigureOut">
              <a:rPr lang="en-IN" smtClean="0">
                <a:solidFill>
                  <a:prstClr val="black">
                    <a:tint val="75000"/>
                  </a:prstClr>
                </a:solidFill>
              </a:rPr>
              <a:pPr/>
              <a:t>05-07-2024</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0E5944D8-4302-496E-A22B-BBBB24356733}"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36267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52F8A54A-1550-4D84-AFE1-AA12124C9B99}" type="datetimeFigureOut">
              <a:rPr lang="en-IN" smtClean="0">
                <a:solidFill>
                  <a:prstClr val="black">
                    <a:tint val="75000"/>
                  </a:prstClr>
                </a:solidFill>
              </a:rPr>
              <a:pPr/>
              <a:t>05-07-2024</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0E5944D8-4302-496E-A22B-BBBB24356733}"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3720458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8A54A-1550-4D84-AFE1-AA12124C9B99}" type="datetimeFigureOut">
              <a:rPr lang="en-IN" smtClean="0">
                <a:solidFill>
                  <a:prstClr val="black">
                    <a:tint val="75000"/>
                  </a:prstClr>
                </a:solidFill>
              </a:rPr>
              <a:pPr/>
              <a:t>05-07-2024</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0E5944D8-4302-496E-A22B-BBBB24356733}"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986831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96" b="1"/>
            </a:lvl1pPr>
          </a:lstStyle>
          <a:p>
            <a:r>
              <a:rPr lang="en-US"/>
              <a:t>Click to edit Master title style</a:t>
            </a:r>
            <a:endParaRPr lang="en-IN"/>
          </a:p>
        </p:txBody>
      </p:sp>
      <p:sp>
        <p:nvSpPr>
          <p:cNvPr id="3" name="Content Placeholder 2"/>
          <p:cNvSpPr>
            <a:spLocks noGrp="1"/>
          </p:cNvSpPr>
          <p:nvPr>
            <p:ph idx="1"/>
          </p:nvPr>
        </p:nvSpPr>
        <p:spPr>
          <a:xfrm>
            <a:off x="3575054" y="273126"/>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61"/>
            </a:lvl1pPr>
            <a:lvl2pPr marL="453610" indent="0">
              <a:buNone/>
              <a:defRPr sz="1179"/>
            </a:lvl2pPr>
            <a:lvl3pPr marL="907223" indent="0">
              <a:buNone/>
              <a:defRPr sz="998"/>
            </a:lvl3pPr>
            <a:lvl4pPr marL="1360836" indent="0">
              <a:buNone/>
              <a:defRPr sz="907"/>
            </a:lvl4pPr>
            <a:lvl5pPr marL="1814449" indent="0">
              <a:buNone/>
              <a:defRPr sz="907"/>
            </a:lvl5pPr>
            <a:lvl6pPr marL="2268065" indent="0">
              <a:buNone/>
              <a:defRPr sz="907"/>
            </a:lvl6pPr>
            <a:lvl7pPr marL="2721666" indent="0">
              <a:buNone/>
              <a:defRPr sz="907"/>
            </a:lvl7pPr>
            <a:lvl8pPr marL="3175275" indent="0">
              <a:buNone/>
              <a:defRPr sz="907"/>
            </a:lvl8pPr>
            <a:lvl9pPr marL="3628893"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p>
            <a:fld id="{52F8A54A-1550-4D84-AFE1-AA12124C9B99}" type="datetimeFigureOut">
              <a:rPr lang="en-IN" smtClean="0">
                <a:solidFill>
                  <a:prstClr val="black">
                    <a:tint val="75000"/>
                  </a:prstClr>
                </a:solidFill>
              </a:rPr>
              <a:pPr/>
              <a:t>05-07-2024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0E5944D8-4302-496E-A22B-BBBB24356733}"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10105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6A8A3775-410A-4357-BCC5-749D571E6974}" type="datetime1">
              <a:rPr lang="en-US" smtClean="0">
                <a:solidFill>
                  <a:srgbClr val="FFFFFF"/>
                </a:solidFill>
              </a:rPr>
              <a:pPr>
                <a:defRPr/>
              </a:pPr>
              <a:t>7/5/2024</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842F5C90-714D-4063-88F0-D98A541459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66435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6"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175"/>
            </a:lvl1pPr>
            <a:lvl2pPr marL="453610" indent="0">
              <a:buNone/>
              <a:defRPr sz="2812"/>
            </a:lvl2pPr>
            <a:lvl3pPr marL="907223" indent="0">
              <a:buNone/>
              <a:defRPr sz="2358"/>
            </a:lvl3pPr>
            <a:lvl4pPr marL="1360836" indent="0">
              <a:buNone/>
              <a:defRPr sz="1996"/>
            </a:lvl4pPr>
            <a:lvl5pPr marL="1814449" indent="0">
              <a:buNone/>
              <a:defRPr sz="1996"/>
            </a:lvl5pPr>
            <a:lvl6pPr marL="2268065" indent="0">
              <a:buNone/>
              <a:defRPr sz="1996"/>
            </a:lvl6pPr>
            <a:lvl7pPr marL="2721666" indent="0">
              <a:buNone/>
              <a:defRPr sz="1996"/>
            </a:lvl7pPr>
            <a:lvl8pPr marL="3175275" indent="0">
              <a:buNone/>
              <a:defRPr sz="1996"/>
            </a:lvl8pPr>
            <a:lvl9pPr marL="3628893" indent="0">
              <a:buNone/>
              <a:defRPr sz="1996"/>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1"/>
            </a:lvl1pPr>
            <a:lvl2pPr marL="453610" indent="0">
              <a:buNone/>
              <a:defRPr sz="1179"/>
            </a:lvl2pPr>
            <a:lvl3pPr marL="907223" indent="0">
              <a:buNone/>
              <a:defRPr sz="998"/>
            </a:lvl3pPr>
            <a:lvl4pPr marL="1360836" indent="0">
              <a:buNone/>
              <a:defRPr sz="907"/>
            </a:lvl4pPr>
            <a:lvl5pPr marL="1814449" indent="0">
              <a:buNone/>
              <a:defRPr sz="907"/>
            </a:lvl5pPr>
            <a:lvl6pPr marL="2268065" indent="0">
              <a:buNone/>
              <a:defRPr sz="907"/>
            </a:lvl6pPr>
            <a:lvl7pPr marL="2721666" indent="0">
              <a:buNone/>
              <a:defRPr sz="907"/>
            </a:lvl7pPr>
            <a:lvl8pPr marL="3175275" indent="0">
              <a:buNone/>
              <a:defRPr sz="907"/>
            </a:lvl8pPr>
            <a:lvl9pPr marL="3628893"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p>
            <a:fld id="{52F8A54A-1550-4D84-AFE1-AA12124C9B99}" type="datetimeFigureOut">
              <a:rPr lang="en-IN" smtClean="0">
                <a:solidFill>
                  <a:prstClr val="black">
                    <a:tint val="75000"/>
                  </a:prstClr>
                </a:solidFill>
              </a:rPr>
              <a:pPr/>
              <a:t>05-07-2024</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0E5944D8-4302-496E-A22B-BBBB24356733}"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207286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2F8A54A-1550-4D84-AFE1-AA12124C9B99}" type="datetimeFigureOut">
              <a:rPr lang="en-IN" smtClean="0">
                <a:solidFill>
                  <a:prstClr val="black">
                    <a:tint val="75000"/>
                  </a:prstClr>
                </a:solidFill>
              </a: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0E5944D8-4302-496E-A22B-BBBB24356733}"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180213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14"/>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71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2F8A54A-1550-4D84-AFE1-AA12124C9B99}" type="datetimeFigureOut">
              <a:rPr lang="en-IN" smtClean="0">
                <a:solidFill>
                  <a:prstClr val="black">
                    <a:tint val="75000"/>
                  </a:prstClr>
                </a:solidFill>
              </a: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0E5944D8-4302-496E-A22B-BBBB24356733}"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5507822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599" indent="0" algn="ctr">
              <a:buNone/>
              <a:defRPr>
                <a:solidFill>
                  <a:schemeClr val="tx1">
                    <a:tint val="75000"/>
                  </a:schemeClr>
                </a:solidFill>
              </a:defRPr>
            </a:lvl2pPr>
            <a:lvl3pPr marL="909202" indent="0" algn="ctr">
              <a:buNone/>
              <a:defRPr>
                <a:solidFill>
                  <a:schemeClr val="tx1">
                    <a:tint val="75000"/>
                  </a:schemeClr>
                </a:solidFill>
              </a:defRPr>
            </a:lvl3pPr>
            <a:lvl4pPr marL="1363805" indent="0" algn="ctr">
              <a:buNone/>
              <a:defRPr>
                <a:solidFill>
                  <a:schemeClr val="tx1">
                    <a:tint val="75000"/>
                  </a:schemeClr>
                </a:solidFill>
              </a:defRPr>
            </a:lvl4pPr>
            <a:lvl5pPr marL="1818402" indent="0" algn="ctr">
              <a:buNone/>
              <a:defRPr>
                <a:solidFill>
                  <a:schemeClr val="tx1">
                    <a:tint val="75000"/>
                  </a:schemeClr>
                </a:solidFill>
              </a:defRPr>
            </a:lvl5pPr>
            <a:lvl6pPr marL="2273006" indent="0" algn="ctr">
              <a:buNone/>
              <a:defRPr>
                <a:solidFill>
                  <a:schemeClr val="tx1">
                    <a:tint val="75000"/>
                  </a:schemeClr>
                </a:solidFill>
              </a:defRPr>
            </a:lvl6pPr>
            <a:lvl7pPr marL="2727604" indent="0" algn="ctr">
              <a:buNone/>
              <a:defRPr>
                <a:solidFill>
                  <a:schemeClr val="tx1">
                    <a:tint val="75000"/>
                  </a:schemeClr>
                </a:solidFill>
              </a:defRPr>
            </a:lvl7pPr>
            <a:lvl8pPr marL="3182195" indent="0" algn="ctr">
              <a:buNone/>
              <a:defRPr>
                <a:solidFill>
                  <a:schemeClr val="tx1">
                    <a:tint val="75000"/>
                  </a:schemeClr>
                </a:solidFill>
              </a:defRPr>
            </a:lvl8pPr>
            <a:lvl9pPr marL="3636802"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C574E716-4490-42AE-9494-7438530AC0B7}"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A44D8-C526-43E1-8B4B-3EA51B4809C4}"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42744193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BC43978A-4BB9-4121-BA0F-73843E13AFCF}"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18B05F-0AC3-4701-9F06-95AEFA87D3C1}"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41068890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5"/>
            <a:ext cx="7772400" cy="1362075"/>
          </a:xfrm>
        </p:spPr>
        <p:txBody>
          <a:bodyPr anchor="t"/>
          <a:lstStyle>
            <a:lvl1pPr algn="l">
              <a:defRPr sz="3991" b="1" cap="all"/>
            </a:lvl1pPr>
          </a:lstStyle>
          <a:p>
            <a:r>
              <a:rPr lang="en-US"/>
              <a:t>Click to edit Master title style</a:t>
            </a:r>
            <a:endParaRPr lang="en-IN"/>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1996">
                <a:solidFill>
                  <a:schemeClr val="tx1">
                    <a:tint val="75000"/>
                  </a:schemeClr>
                </a:solidFill>
              </a:defRPr>
            </a:lvl1pPr>
            <a:lvl2pPr marL="454599" indent="0">
              <a:buNone/>
              <a:defRPr sz="1814">
                <a:solidFill>
                  <a:schemeClr val="tx1">
                    <a:tint val="75000"/>
                  </a:schemeClr>
                </a:solidFill>
              </a:defRPr>
            </a:lvl2pPr>
            <a:lvl3pPr marL="909202" indent="0">
              <a:buNone/>
              <a:defRPr sz="1633">
                <a:solidFill>
                  <a:schemeClr val="tx1">
                    <a:tint val="75000"/>
                  </a:schemeClr>
                </a:solidFill>
              </a:defRPr>
            </a:lvl3pPr>
            <a:lvl4pPr marL="1363805" indent="0">
              <a:buNone/>
              <a:defRPr sz="1361">
                <a:solidFill>
                  <a:schemeClr val="tx1">
                    <a:tint val="75000"/>
                  </a:schemeClr>
                </a:solidFill>
              </a:defRPr>
            </a:lvl4pPr>
            <a:lvl5pPr marL="1818402" indent="0">
              <a:buNone/>
              <a:defRPr sz="1361">
                <a:solidFill>
                  <a:schemeClr val="tx1">
                    <a:tint val="75000"/>
                  </a:schemeClr>
                </a:solidFill>
              </a:defRPr>
            </a:lvl5pPr>
            <a:lvl6pPr marL="2273006" indent="0">
              <a:buNone/>
              <a:defRPr sz="1361">
                <a:solidFill>
                  <a:schemeClr val="tx1">
                    <a:tint val="75000"/>
                  </a:schemeClr>
                </a:solidFill>
              </a:defRPr>
            </a:lvl6pPr>
            <a:lvl7pPr marL="2727604" indent="0">
              <a:buNone/>
              <a:defRPr sz="1361">
                <a:solidFill>
                  <a:schemeClr val="tx1">
                    <a:tint val="75000"/>
                  </a:schemeClr>
                </a:solidFill>
              </a:defRPr>
            </a:lvl7pPr>
            <a:lvl8pPr marL="3182195" indent="0">
              <a:buNone/>
              <a:defRPr sz="1361">
                <a:solidFill>
                  <a:schemeClr val="tx1">
                    <a:tint val="75000"/>
                  </a:schemeClr>
                </a:solidFill>
              </a:defRPr>
            </a:lvl8pPr>
            <a:lvl9pPr marL="3636802" indent="0">
              <a:buNone/>
              <a:defRPr sz="13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B76B0CD-F4EA-4372-8123-9FE874527C87}"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8A2B5E-A557-43AE-9F8E-1AAC902265E8}"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5907995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3"/>
          <p:cNvSpPr>
            <a:spLocks noGrp="1"/>
          </p:cNvSpPr>
          <p:nvPr>
            <p:ph type="dt" sz="half" idx="10"/>
          </p:nvPr>
        </p:nvSpPr>
        <p:spPr/>
        <p:txBody>
          <a:bodyPr/>
          <a:lstStyle>
            <a:lvl1pPr>
              <a:defRPr/>
            </a:lvl1pPr>
          </a:lstStyle>
          <a:p>
            <a:pPr>
              <a:defRPr/>
            </a:pPr>
            <a:fld id="{B8AAEB0A-7B09-4516-8DDC-64E4053E6AAA}" type="datetimeFigureOut">
              <a:rPr lang="en-IN">
                <a:solidFill>
                  <a:prstClr val="black">
                    <a:tint val="75000"/>
                  </a:prstClr>
                </a:solidFill>
              </a:rPr>
              <a:pPr>
                <a:defRPr/>
              </a:pPr>
              <a:t>05-07-2024</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2BAEBC-B04D-4F04-9085-3CDD2289621B}"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28242823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58" b="1"/>
            </a:lvl1pPr>
            <a:lvl2pPr marL="454599" indent="0">
              <a:buNone/>
              <a:defRPr sz="1996" b="1"/>
            </a:lvl2pPr>
            <a:lvl3pPr marL="909202" indent="0">
              <a:buNone/>
              <a:defRPr sz="1814" b="1"/>
            </a:lvl3pPr>
            <a:lvl4pPr marL="1363805" indent="0">
              <a:buNone/>
              <a:defRPr sz="1633" b="1"/>
            </a:lvl4pPr>
            <a:lvl5pPr marL="1818402" indent="0">
              <a:buNone/>
              <a:defRPr sz="1633" b="1"/>
            </a:lvl5pPr>
            <a:lvl6pPr marL="2273006" indent="0">
              <a:buNone/>
              <a:defRPr sz="1633" b="1"/>
            </a:lvl6pPr>
            <a:lvl7pPr marL="2727604" indent="0">
              <a:buNone/>
              <a:defRPr sz="1633" b="1"/>
            </a:lvl7pPr>
            <a:lvl8pPr marL="3182195" indent="0">
              <a:buNone/>
              <a:defRPr sz="1633" b="1"/>
            </a:lvl8pPr>
            <a:lvl9pPr marL="3636802" indent="0">
              <a:buNone/>
              <a:defRPr sz="16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358" b="1"/>
            </a:lvl1pPr>
            <a:lvl2pPr marL="454599" indent="0">
              <a:buNone/>
              <a:defRPr sz="1996" b="1"/>
            </a:lvl2pPr>
            <a:lvl3pPr marL="909202" indent="0">
              <a:buNone/>
              <a:defRPr sz="1814" b="1"/>
            </a:lvl3pPr>
            <a:lvl4pPr marL="1363805" indent="0">
              <a:buNone/>
              <a:defRPr sz="1633" b="1"/>
            </a:lvl4pPr>
            <a:lvl5pPr marL="1818402" indent="0">
              <a:buNone/>
              <a:defRPr sz="1633" b="1"/>
            </a:lvl5pPr>
            <a:lvl6pPr marL="2273006" indent="0">
              <a:buNone/>
              <a:defRPr sz="1633" b="1"/>
            </a:lvl6pPr>
            <a:lvl7pPr marL="2727604" indent="0">
              <a:buNone/>
              <a:defRPr sz="1633" b="1"/>
            </a:lvl7pPr>
            <a:lvl8pPr marL="3182195" indent="0">
              <a:buNone/>
              <a:defRPr sz="1633" b="1"/>
            </a:lvl8pPr>
            <a:lvl9pPr marL="3636802" indent="0">
              <a:buNone/>
              <a:defRPr sz="1633"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3"/>
          <p:cNvSpPr>
            <a:spLocks noGrp="1"/>
          </p:cNvSpPr>
          <p:nvPr>
            <p:ph type="dt" sz="half" idx="10"/>
          </p:nvPr>
        </p:nvSpPr>
        <p:spPr/>
        <p:txBody>
          <a:bodyPr/>
          <a:lstStyle>
            <a:lvl1pPr>
              <a:defRPr/>
            </a:lvl1pPr>
          </a:lstStyle>
          <a:p>
            <a:pPr>
              <a:defRPr/>
            </a:pPr>
            <a:fld id="{29684CEA-C34F-4979-9627-CC92E7ED3D44}" type="datetimeFigureOut">
              <a:rPr lang="en-IN">
                <a:solidFill>
                  <a:prstClr val="black">
                    <a:tint val="75000"/>
                  </a:prstClr>
                </a:solidFill>
              </a:rPr>
              <a:pPr>
                <a:defRPr/>
              </a:pPr>
              <a:t>05-07-2024</a:t>
            </a:fld>
            <a:endParaRPr lang="en-I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5E162CC-7976-47E3-B774-1BB264D3F78B}"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25304990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60B467A5-0779-47E6-BF57-53D5BBAB3FD2}" type="datetimeFigureOut">
              <a:rPr lang="en-IN">
                <a:solidFill>
                  <a:prstClr val="black">
                    <a:tint val="75000"/>
                  </a:prstClr>
                </a:solidFill>
              </a:rPr>
              <a:pPr>
                <a:defRPr/>
              </a:pPr>
              <a:t>05-07-2024</a:t>
            </a:fld>
            <a:endParaRPr lang="en-I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5A0A5D0-98EC-463C-BCDD-4BF388452B7F}"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29692599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325EC6-F846-4342-964D-7114B034E3BE}" type="datetimeFigureOut">
              <a:rPr lang="en-IN">
                <a:solidFill>
                  <a:prstClr val="black">
                    <a:tint val="75000"/>
                  </a:prstClr>
                </a:solidFill>
              </a:rPr>
              <a:pPr>
                <a:defRPr/>
              </a:pPr>
              <a:t>05-07-2024</a:t>
            </a:fld>
            <a:endParaRPr lang="en-I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8ED82DC-010B-431F-AA26-E145A663781C}"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209986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86B89AC7-29F9-4591-9BE3-258509A0DEE2}" type="datetime1">
              <a:rPr lang="en-US" smtClean="0">
                <a:solidFill>
                  <a:srgbClr val="FFFFFF"/>
                </a:solidFill>
              </a:rPr>
              <a:pPr>
                <a:defRPr/>
              </a:pPr>
              <a:t>7/5/2024</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4C1D1BA-C48B-4729-9ECE-74B88FE197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46585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96" b="1"/>
            </a:lvl1pPr>
          </a:lstStyle>
          <a:p>
            <a:r>
              <a:rPr lang="en-US"/>
              <a:t>Click to edit Master title style</a:t>
            </a:r>
            <a:endParaRPr lang="en-IN"/>
          </a:p>
        </p:txBody>
      </p:sp>
      <p:sp>
        <p:nvSpPr>
          <p:cNvPr id="3" name="Content Placeholder 2"/>
          <p:cNvSpPr>
            <a:spLocks noGrp="1"/>
          </p:cNvSpPr>
          <p:nvPr>
            <p:ph idx="1"/>
          </p:nvPr>
        </p:nvSpPr>
        <p:spPr>
          <a:xfrm>
            <a:off x="3575054" y="273105"/>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61"/>
            </a:lvl1pPr>
            <a:lvl2pPr marL="454599" indent="0">
              <a:buNone/>
              <a:defRPr sz="1179"/>
            </a:lvl2pPr>
            <a:lvl3pPr marL="909202" indent="0">
              <a:buNone/>
              <a:defRPr sz="998"/>
            </a:lvl3pPr>
            <a:lvl4pPr marL="1363805" indent="0">
              <a:buNone/>
              <a:defRPr sz="907"/>
            </a:lvl4pPr>
            <a:lvl5pPr marL="1818402" indent="0">
              <a:buNone/>
              <a:defRPr sz="907"/>
            </a:lvl5pPr>
            <a:lvl6pPr marL="2273006" indent="0">
              <a:buNone/>
              <a:defRPr sz="907"/>
            </a:lvl6pPr>
            <a:lvl7pPr marL="2727604" indent="0">
              <a:buNone/>
              <a:defRPr sz="907"/>
            </a:lvl7pPr>
            <a:lvl8pPr marL="3182195" indent="0">
              <a:buNone/>
              <a:defRPr sz="907"/>
            </a:lvl8pPr>
            <a:lvl9pPr marL="3636802" indent="0">
              <a:buNone/>
              <a:defRPr sz="907"/>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C815451-8878-453E-A92E-72F2EF506F94}" type="datetimeFigureOut">
              <a:rPr lang="en-IN">
                <a:solidFill>
                  <a:prstClr val="black">
                    <a:tint val="75000"/>
                  </a:prstClr>
                </a:solidFill>
              </a:rPr>
              <a:pPr>
                <a:defRPr/>
              </a:pPr>
              <a:t>05-07-2024</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624167-8E6A-4C63-AF6E-64E71F77288F}"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7878487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6"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5"/>
            </a:lvl1pPr>
            <a:lvl2pPr marL="454599" indent="0">
              <a:buNone/>
              <a:defRPr sz="2812"/>
            </a:lvl2pPr>
            <a:lvl3pPr marL="909202" indent="0">
              <a:buNone/>
              <a:defRPr sz="2358"/>
            </a:lvl3pPr>
            <a:lvl4pPr marL="1363805" indent="0">
              <a:buNone/>
              <a:defRPr sz="1996"/>
            </a:lvl4pPr>
            <a:lvl5pPr marL="1818402" indent="0">
              <a:buNone/>
              <a:defRPr sz="1996"/>
            </a:lvl5pPr>
            <a:lvl6pPr marL="2273006" indent="0">
              <a:buNone/>
              <a:defRPr sz="1996"/>
            </a:lvl6pPr>
            <a:lvl7pPr marL="2727604" indent="0">
              <a:buNone/>
              <a:defRPr sz="1996"/>
            </a:lvl7pPr>
            <a:lvl8pPr marL="3182195" indent="0">
              <a:buNone/>
              <a:defRPr sz="1996"/>
            </a:lvl8pPr>
            <a:lvl9pPr marL="3636802" indent="0">
              <a:buNone/>
              <a:defRPr sz="1996"/>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1"/>
            </a:lvl1pPr>
            <a:lvl2pPr marL="454599" indent="0">
              <a:buNone/>
              <a:defRPr sz="1179"/>
            </a:lvl2pPr>
            <a:lvl3pPr marL="909202" indent="0">
              <a:buNone/>
              <a:defRPr sz="998"/>
            </a:lvl3pPr>
            <a:lvl4pPr marL="1363805" indent="0">
              <a:buNone/>
              <a:defRPr sz="907"/>
            </a:lvl4pPr>
            <a:lvl5pPr marL="1818402" indent="0">
              <a:buNone/>
              <a:defRPr sz="907"/>
            </a:lvl5pPr>
            <a:lvl6pPr marL="2273006" indent="0">
              <a:buNone/>
              <a:defRPr sz="907"/>
            </a:lvl6pPr>
            <a:lvl7pPr marL="2727604" indent="0">
              <a:buNone/>
              <a:defRPr sz="907"/>
            </a:lvl7pPr>
            <a:lvl8pPr marL="3182195" indent="0">
              <a:buNone/>
              <a:defRPr sz="907"/>
            </a:lvl8pPr>
            <a:lvl9pPr marL="3636802" indent="0">
              <a:buNone/>
              <a:defRPr sz="907"/>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32A74B-4CBC-439F-8925-4A2302F8F5C8}" type="datetimeFigureOut">
              <a:rPr lang="en-IN">
                <a:solidFill>
                  <a:prstClr val="black">
                    <a:tint val="75000"/>
                  </a:prstClr>
                </a:solidFill>
              </a:rPr>
              <a:pPr>
                <a:defRPr/>
              </a:pPr>
              <a:t>05-07-2024</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7F4B6F1-4B00-4D79-AEF8-36829479601E}"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1197935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C3EEDAA8-7167-484E-B278-7F821267AB0D}"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4DBA7F-EA9F-4E91-8012-9CA96EDC6E61}"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207380108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93"/>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9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8973CD16-0924-42D3-9CE2-D190333B6D42}"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F95D12-6EDB-44E4-B70B-01B7BF8ADC17}"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4744494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6" descr="16x9_BG-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0" y="6248401"/>
            <a:ext cx="9144000" cy="609600"/>
          </a:xfrm>
          <a:prstGeom prst="rect">
            <a:avLst/>
          </a:prstGeom>
          <a:solidFill>
            <a:srgbClr val="1A2C6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094" tIns="45549" rIns="91094" bIns="45549"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5540">
              <a:defRPr/>
            </a:pPr>
            <a:endParaRPr lang="en-US" altLang="en-US" sz="1633">
              <a:solidFill>
                <a:srgbClr val="E6B9B8"/>
              </a:solidFill>
              <a:cs typeface="Arial" pitchFamily="34" charset="0"/>
            </a:endParaRPr>
          </a:p>
        </p:txBody>
      </p:sp>
      <p:pic>
        <p:nvPicPr>
          <p:cNvPr id="7"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162829" y="6405568"/>
            <a:ext cx="182721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0" y="6261100"/>
            <a:ext cx="9144000" cy="362703"/>
          </a:xfrm>
          <a:prstGeom prst="rect">
            <a:avLst/>
          </a:prstGeom>
          <a:noFill/>
          <a:ln>
            <a:noFill/>
          </a:ln>
        </p:spPr>
        <p:txBody>
          <a:bodyPr lIns="91094" tIns="45549" rIns="91094" bIns="45549">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455540">
              <a:lnSpc>
                <a:spcPts val="2400"/>
              </a:lnSpc>
              <a:defRPr/>
            </a:pPr>
            <a:r>
              <a:rPr lang="en-US" sz="1179" i="1">
                <a:solidFill>
                  <a:prstClr val="white"/>
                </a:solidFill>
              </a:rPr>
              <a:t>TRANSCENDING DISCIPLINES, TRANSFORMING LIVES</a:t>
            </a:r>
          </a:p>
        </p:txBody>
      </p:sp>
      <p:sp>
        <p:nvSpPr>
          <p:cNvPr id="22" name="Title 21"/>
          <p:cNvSpPr>
            <a:spLocks noGrp="1"/>
          </p:cNvSpPr>
          <p:nvPr>
            <p:ph type="title"/>
          </p:nvPr>
        </p:nvSpPr>
        <p:spPr>
          <a:xfrm>
            <a:off x="457200" y="2288856"/>
            <a:ext cx="8229600" cy="584776"/>
          </a:xfrm>
        </p:spPr>
        <p:txBody>
          <a:bodyPr>
            <a:spAutoFit/>
          </a:bodyPr>
          <a:lstStyle>
            <a:lvl1pPr>
              <a:defRPr sz="3175" i="1">
                <a:solidFill>
                  <a:srgbClr val="FFFFFF"/>
                </a:solidFill>
              </a:defRPr>
            </a:lvl1pPr>
          </a:lstStyle>
          <a:p>
            <a:r>
              <a:rPr lang="en-US" dirty="0"/>
              <a:t>Click to edit Master title style</a:t>
            </a:r>
          </a:p>
        </p:txBody>
      </p:sp>
      <p:sp>
        <p:nvSpPr>
          <p:cNvPr id="33" name="Text Placeholder 31"/>
          <p:cNvSpPr>
            <a:spLocks noGrp="1"/>
          </p:cNvSpPr>
          <p:nvPr>
            <p:ph type="body" sz="quarter" idx="10"/>
          </p:nvPr>
        </p:nvSpPr>
        <p:spPr>
          <a:xfrm>
            <a:off x="1485900" y="2819400"/>
            <a:ext cx="6172200" cy="380590"/>
          </a:xfrm>
        </p:spPr>
        <p:txBody>
          <a:bodyPr>
            <a:spAutoFit/>
          </a:bodyPr>
          <a:lstStyle>
            <a:lvl1pPr marL="0" indent="0" algn="ctr">
              <a:buNone/>
              <a:defRPr sz="1814" i="1">
                <a:solidFill>
                  <a:srgbClr val="FFFFFF"/>
                </a:solidFill>
              </a:defRPr>
            </a:lvl1pPr>
            <a:lvl2pPr marL="455540" indent="0" algn="ctr">
              <a:buNone/>
              <a:defRPr sz="1814" i="1">
                <a:solidFill>
                  <a:srgbClr val="FFFFFF"/>
                </a:solidFill>
              </a:defRPr>
            </a:lvl2pPr>
            <a:lvl3pPr marL="911089" indent="0" algn="ctr">
              <a:buNone/>
              <a:defRPr sz="1814" i="1">
                <a:solidFill>
                  <a:srgbClr val="FFFFFF"/>
                </a:solidFill>
              </a:defRPr>
            </a:lvl3pPr>
            <a:lvl4pPr marL="1366635" indent="0" algn="ctr">
              <a:buNone/>
              <a:defRPr sz="1814" i="1">
                <a:solidFill>
                  <a:srgbClr val="FFFFFF"/>
                </a:solidFill>
              </a:defRPr>
            </a:lvl4pPr>
            <a:lvl5pPr marL="1822176" indent="0" algn="ctr">
              <a:buNone/>
              <a:defRPr sz="1814" i="1">
                <a:solidFill>
                  <a:srgbClr val="FFFFFF"/>
                </a:solidFill>
              </a:defRPr>
            </a:lvl5pPr>
          </a:lstStyle>
          <a:p>
            <a:pPr lvl="0"/>
            <a:r>
              <a:rPr lang="en-US" dirty="0"/>
              <a:t>Click to edit Master text styles</a:t>
            </a:r>
          </a:p>
        </p:txBody>
      </p:sp>
      <p:sp>
        <p:nvSpPr>
          <p:cNvPr id="35" name="Text Placeholder 34"/>
          <p:cNvSpPr>
            <a:spLocks noGrp="1"/>
          </p:cNvSpPr>
          <p:nvPr>
            <p:ph type="body" sz="quarter" idx="11"/>
          </p:nvPr>
        </p:nvSpPr>
        <p:spPr>
          <a:xfrm>
            <a:off x="2743200" y="3559140"/>
            <a:ext cx="3657600" cy="380590"/>
          </a:xfrm>
        </p:spPr>
        <p:txBody>
          <a:bodyPr>
            <a:spAutoFit/>
          </a:bodyPr>
          <a:lstStyle>
            <a:lvl1pPr marL="0" indent="0" algn="ctr">
              <a:buNone/>
              <a:defRPr sz="1814" i="1">
                <a:solidFill>
                  <a:srgbClr val="FFFFFF"/>
                </a:solidFill>
              </a:defRPr>
            </a:lvl1pPr>
            <a:lvl2pPr marL="455540" indent="0" algn="ctr">
              <a:buNone/>
              <a:defRPr sz="1814" i="1">
                <a:solidFill>
                  <a:srgbClr val="FFFFFF"/>
                </a:solidFill>
              </a:defRPr>
            </a:lvl2pPr>
            <a:lvl3pPr marL="911089" indent="0" algn="ctr">
              <a:buNone/>
              <a:defRPr sz="1814" i="1">
                <a:solidFill>
                  <a:srgbClr val="FFFFFF"/>
                </a:solidFill>
              </a:defRPr>
            </a:lvl3pPr>
            <a:lvl4pPr marL="1366635" indent="0" algn="ctr">
              <a:buNone/>
              <a:defRPr sz="1814" i="1">
                <a:solidFill>
                  <a:srgbClr val="FFFFFF"/>
                </a:solidFill>
              </a:defRPr>
            </a:lvl4pPr>
            <a:lvl5pPr marL="1822176" indent="0" algn="ctr">
              <a:buNone/>
              <a:defRPr sz="1814" i="1">
                <a:solidFill>
                  <a:srgbClr val="FFFFFF"/>
                </a:solidFill>
              </a:defRPr>
            </a:lvl5pPr>
          </a:lstStyle>
          <a:p>
            <a:pPr lvl="0"/>
            <a:r>
              <a:rPr lang="en-US" dirty="0"/>
              <a:t>Click to edit Master text styles</a:t>
            </a:r>
          </a:p>
        </p:txBody>
      </p:sp>
    </p:spTree>
    <p:extLst>
      <p:ext uri="{BB962C8B-B14F-4D97-AF65-F5344CB8AC3E}">
        <p14:creationId xmlns:p14="http://schemas.microsoft.com/office/powerpoint/2010/main" val="14828824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6" descr="16x9_BG-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0" y="6248401"/>
            <a:ext cx="9144000" cy="609600"/>
          </a:xfrm>
          <a:prstGeom prst="rect">
            <a:avLst/>
          </a:prstGeom>
          <a:solidFill>
            <a:srgbClr val="1A2C6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094" tIns="45549" rIns="91094" bIns="45549"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5540">
              <a:defRPr/>
            </a:pPr>
            <a:endParaRPr lang="en-US" altLang="en-US" sz="1633">
              <a:solidFill>
                <a:srgbClr val="E6B9B8"/>
              </a:solidFill>
              <a:cs typeface="Arial" pitchFamily="34" charset="0"/>
            </a:endParaRPr>
          </a:p>
        </p:txBody>
      </p:sp>
      <p:sp>
        <p:nvSpPr>
          <p:cNvPr id="4" name="Picture 8"/>
          <p:cNvSpPr>
            <a:spLocks noChangeAspect="1"/>
          </p:cNvSpPr>
          <p:nvPr userDrawn="1"/>
        </p:nvSpPr>
        <p:spPr bwMode="auto">
          <a:xfrm>
            <a:off x="7162829" y="6405568"/>
            <a:ext cx="1827213" cy="295275"/>
          </a:xfrm>
          <a:prstGeom prst="rect">
            <a:avLst/>
          </a:prstGeom>
          <a:noFill/>
          <a:ln>
            <a:noFill/>
          </a:ln>
        </p:spPr>
        <p:txBody>
          <a:bodyPr lIns="91094" tIns="45549" rIns="91094" bIns="45549"/>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5540">
              <a:defRPr/>
            </a:pPr>
            <a:endParaRPr lang="x-none" altLang="x-none" sz="1814">
              <a:solidFill>
                <a:prstClr val="black"/>
              </a:solidFill>
              <a:cs typeface="Arial" pitchFamily="34" charset="0"/>
            </a:endParaRPr>
          </a:p>
        </p:txBody>
      </p:sp>
      <p:sp>
        <p:nvSpPr>
          <p:cNvPr id="5" name="TextBox 4"/>
          <p:cNvSpPr txBox="1">
            <a:spLocks noChangeArrowheads="1"/>
          </p:cNvSpPr>
          <p:nvPr userDrawn="1"/>
        </p:nvSpPr>
        <p:spPr bwMode="auto">
          <a:xfrm>
            <a:off x="0" y="2184427"/>
            <a:ext cx="9144000" cy="1334444"/>
          </a:xfrm>
          <a:prstGeom prst="rect">
            <a:avLst/>
          </a:prstGeom>
          <a:noFill/>
          <a:ln>
            <a:noFill/>
          </a:ln>
        </p:spPr>
        <p:txBody>
          <a:bodyPr lIns="91094" tIns="45549" rIns="91094" bIns="45549">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lgn="ctr" defTabSz="455540">
              <a:defRPr/>
            </a:pPr>
            <a:r>
              <a:rPr lang="en-US" sz="3175" i="1">
                <a:solidFill>
                  <a:prstClr val="white"/>
                </a:solidFill>
              </a:rPr>
              <a:t>Presentation Title Presentation Title</a:t>
            </a:r>
            <a:endParaRPr lang="en-US" sz="1633" i="1">
              <a:solidFill>
                <a:prstClr val="white"/>
              </a:solidFill>
            </a:endParaRPr>
          </a:p>
          <a:p>
            <a:pPr algn="ctr" defTabSz="455540">
              <a:defRPr/>
            </a:pPr>
            <a:r>
              <a:rPr lang="en-US" sz="1633" i="1">
                <a:solidFill>
                  <a:prstClr val="white"/>
                </a:solidFill>
              </a:rPr>
              <a:t>Presentation Subtitle Presentation Subtitle</a:t>
            </a:r>
          </a:p>
          <a:p>
            <a:pPr algn="ctr" defTabSz="455540">
              <a:defRPr/>
            </a:pPr>
            <a:endParaRPr lang="en-US" sz="1633" i="1">
              <a:solidFill>
                <a:prstClr val="white"/>
              </a:solidFill>
            </a:endParaRPr>
          </a:p>
          <a:p>
            <a:pPr algn="ctr" defTabSz="455540">
              <a:defRPr/>
            </a:pPr>
            <a:r>
              <a:rPr lang="en-US" sz="1633" i="1">
                <a:solidFill>
                  <a:prstClr val="white"/>
                </a:solidFill>
              </a:rPr>
              <a:t>By  Presenter Name</a:t>
            </a:r>
          </a:p>
        </p:txBody>
      </p:sp>
      <p:sp>
        <p:nvSpPr>
          <p:cNvPr id="6" name="TextBox 5"/>
          <p:cNvSpPr txBox="1">
            <a:spLocks noChangeArrowheads="1"/>
          </p:cNvSpPr>
          <p:nvPr userDrawn="1"/>
        </p:nvSpPr>
        <p:spPr bwMode="auto">
          <a:xfrm>
            <a:off x="0" y="6261100"/>
            <a:ext cx="9144000" cy="362703"/>
          </a:xfrm>
          <a:prstGeom prst="rect">
            <a:avLst/>
          </a:prstGeom>
          <a:noFill/>
          <a:ln>
            <a:noFill/>
          </a:ln>
        </p:spPr>
        <p:txBody>
          <a:bodyPr lIns="91094" tIns="45549" rIns="91094" bIns="45549">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455540">
              <a:lnSpc>
                <a:spcPts val="2400"/>
              </a:lnSpc>
              <a:defRPr/>
            </a:pPr>
            <a:r>
              <a:rPr lang="en-US" sz="1179" i="1">
                <a:solidFill>
                  <a:prstClr val="white"/>
                </a:solidFill>
              </a:rPr>
              <a:t>TRANSCENDING DISCIPLINES, TRANSFORMING LIVES</a:t>
            </a:r>
          </a:p>
        </p:txBody>
      </p:sp>
    </p:spTree>
    <p:extLst>
      <p:ext uri="{BB962C8B-B14F-4D97-AF65-F5344CB8AC3E}">
        <p14:creationId xmlns:p14="http://schemas.microsoft.com/office/powerpoint/2010/main" val="6314148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16x9_grey.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0" y="6248401"/>
            <a:ext cx="9144000" cy="609600"/>
          </a:xfrm>
          <a:prstGeom prst="rect">
            <a:avLst/>
          </a:prstGeom>
          <a:solidFill>
            <a:srgbClr val="1A2C6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094" tIns="45549" rIns="91094" bIns="45549"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5540">
              <a:defRPr/>
            </a:pPr>
            <a:endParaRPr lang="en-US" altLang="en-US" sz="1633">
              <a:solidFill>
                <a:srgbClr val="E6B9B8"/>
              </a:solidFill>
              <a:cs typeface="Arial" pitchFamily="34" charset="0"/>
            </a:endParaRPr>
          </a:p>
        </p:txBody>
      </p:sp>
      <p:sp>
        <p:nvSpPr>
          <p:cNvPr id="4" name="Picture 8"/>
          <p:cNvSpPr>
            <a:spLocks noChangeAspect="1"/>
          </p:cNvSpPr>
          <p:nvPr userDrawn="1"/>
        </p:nvSpPr>
        <p:spPr bwMode="auto">
          <a:xfrm>
            <a:off x="7162829" y="6405568"/>
            <a:ext cx="1827213" cy="295275"/>
          </a:xfrm>
          <a:prstGeom prst="rect">
            <a:avLst/>
          </a:prstGeom>
          <a:noFill/>
          <a:ln>
            <a:noFill/>
          </a:ln>
        </p:spPr>
        <p:txBody>
          <a:bodyPr lIns="91094" tIns="45549" rIns="91094" bIns="45549"/>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5540">
              <a:defRPr/>
            </a:pPr>
            <a:endParaRPr lang="x-none" altLang="x-none" sz="1814">
              <a:solidFill>
                <a:prstClr val="black"/>
              </a:solidFill>
              <a:cs typeface="Arial" pitchFamily="34" charset="0"/>
            </a:endParaRPr>
          </a:p>
        </p:txBody>
      </p:sp>
      <p:sp>
        <p:nvSpPr>
          <p:cNvPr id="5" name="TextBox 4"/>
          <p:cNvSpPr txBox="1">
            <a:spLocks noChangeArrowheads="1"/>
          </p:cNvSpPr>
          <p:nvPr userDrawn="1"/>
        </p:nvSpPr>
        <p:spPr bwMode="auto">
          <a:xfrm>
            <a:off x="0" y="2311403"/>
            <a:ext cx="9144000" cy="831870"/>
          </a:xfrm>
          <a:prstGeom prst="rect">
            <a:avLst/>
          </a:prstGeom>
          <a:noFill/>
          <a:ln>
            <a:noFill/>
          </a:ln>
        </p:spPr>
        <p:txBody>
          <a:bodyPr lIns="91094" tIns="45549" rIns="91094" bIns="45549">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algn="ctr" defTabSz="455540">
              <a:defRPr/>
            </a:pPr>
            <a:r>
              <a:rPr lang="en-US" sz="3175" i="1">
                <a:solidFill>
                  <a:prstClr val="white"/>
                </a:solidFill>
              </a:rPr>
              <a:t>Land-atmosphere interactions</a:t>
            </a:r>
            <a:endParaRPr lang="en-US" sz="1633" i="1">
              <a:solidFill>
                <a:prstClr val="white"/>
              </a:solidFill>
            </a:endParaRPr>
          </a:p>
          <a:p>
            <a:pPr algn="ctr" defTabSz="455540">
              <a:defRPr/>
            </a:pPr>
            <a:r>
              <a:rPr lang="en-US" sz="1633" i="1">
                <a:solidFill>
                  <a:prstClr val="white"/>
                </a:solidFill>
              </a:rPr>
              <a:t>CO2 and H20 cycles</a:t>
            </a:r>
          </a:p>
        </p:txBody>
      </p:sp>
      <p:sp>
        <p:nvSpPr>
          <p:cNvPr id="6" name="TextBox 5"/>
          <p:cNvSpPr txBox="1">
            <a:spLocks noChangeArrowheads="1"/>
          </p:cNvSpPr>
          <p:nvPr userDrawn="1"/>
        </p:nvSpPr>
        <p:spPr bwMode="auto">
          <a:xfrm>
            <a:off x="255588" y="6261100"/>
            <a:ext cx="6781800" cy="362703"/>
          </a:xfrm>
          <a:prstGeom prst="rect">
            <a:avLst/>
          </a:prstGeom>
          <a:noFill/>
          <a:ln>
            <a:noFill/>
          </a:ln>
        </p:spPr>
        <p:txBody>
          <a:bodyPr lIns="91094" tIns="45549" rIns="91094" bIns="45549">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455540">
              <a:lnSpc>
                <a:spcPts val="2400"/>
              </a:lnSpc>
              <a:defRPr/>
            </a:pPr>
            <a:fld id="{36055C03-89B7-43EA-8C9E-44BEF823B72D}" type="slidenum">
              <a:rPr lang="en-US" altLang="en-US" sz="1179" b="1" smtClean="0">
                <a:solidFill>
                  <a:prstClr val="white"/>
                </a:solidFill>
                <a:cs typeface="Arial" pitchFamily="34" charset="0"/>
              </a:rPr>
              <a:pPr defTabSz="455540">
                <a:lnSpc>
                  <a:spcPts val="2400"/>
                </a:lnSpc>
                <a:defRPr/>
              </a:pPr>
              <a:t>‹#›</a:t>
            </a:fld>
            <a:r>
              <a:rPr lang="en-US" altLang="en-US" sz="1179" b="1">
                <a:solidFill>
                  <a:prstClr val="white"/>
                </a:solidFill>
                <a:cs typeface="Arial" pitchFamily="34" charset="0"/>
              </a:rPr>
              <a:t> </a:t>
            </a:r>
            <a:r>
              <a:rPr lang="en-US" altLang="en-US" sz="1179">
                <a:solidFill>
                  <a:prstClr val="white"/>
                </a:solidFill>
                <a:cs typeface="Arial" pitchFamily="34" charset="0"/>
              </a:rPr>
              <a:t>|</a:t>
            </a:r>
            <a:r>
              <a:rPr lang="en-US" altLang="en-US" sz="1179" b="1">
                <a:solidFill>
                  <a:prstClr val="white"/>
                </a:solidFill>
                <a:cs typeface="Arial" pitchFamily="34" charset="0"/>
              </a:rPr>
              <a:t> </a:t>
            </a:r>
            <a:r>
              <a:rPr lang="en-US" altLang="en-US" sz="1179" i="1">
                <a:solidFill>
                  <a:prstClr val="white"/>
                </a:solidFill>
                <a:cs typeface="Arial" pitchFamily="34" charset="0"/>
              </a:rPr>
              <a:t>CO</a:t>
            </a:r>
            <a:r>
              <a:rPr lang="en-US" altLang="en-US" sz="1179" i="1" baseline="-25000">
                <a:solidFill>
                  <a:prstClr val="white"/>
                </a:solidFill>
                <a:cs typeface="Arial" pitchFamily="34" charset="0"/>
              </a:rPr>
              <a:t>2</a:t>
            </a:r>
            <a:r>
              <a:rPr lang="en-US" altLang="en-US" sz="1179" i="1">
                <a:solidFill>
                  <a:prstClr val="white"/>
                </a:solidFill>
                <a:cs typeface="Arial" pitchFamily="34" charset="0"/>
              </a:rPr>
              <a:t> - H</a:t>
            </a:r>
            <a:r>
              <a:rPr lang="en-US" altLang="en-US" sz="1179" i="1" baseline="-25000">
                <a:solidFill>
                  <a:prstClr val="white"/>
                </a:solidFill>
                <a:cs typeface="Arial" pitchFamily="34" charset="0"/>
              </a:rPr>
              <a:t>2</a:t>
            </a:r>
            <a:r>
              <a:rPr lang="en-US" altLang="en-US" sz="1179" i="1">
                <a:solidFill>
                  <a:prstClr val="white"/>
                </a:solidFill>
                <a:cs typeface="Arial" pitchFamily="34" charset="0"/>
              </a:rPr>
              <a:t>O coupling</a:t>
            </a:r>
          </a:p>
        </p:txBody>
      </p:sp>
    </p:spTree>
    <p:extLst>
      <p:ext uri="{BB962C8B-B14F-4D97-AF65-F5344CB8AC3E}">
        <p14:creationId xmlns:p14="http://schemas.microsoft.com/office/powerpoint/2010/main" val="38600259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248401"/>
            <a:ext cx="9144000" cy="609600"/>
          </a:xfrm>
          <a:prstGeom prst="rect">
            <a:avLst/>
          </a:prstGeom>
          <a:solidFill>
            <a:srgbClr val="1A2C6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094" tIns="45549" rIns="91094" bIns="45549"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5540">
              <a:defRPr/>
            </a:pPr>
            <a:endParaRPr lang="en-US" altLang="en-US" sz="1633">
              <a:solidFill>
                <a:srgbClr val="E6B9B8"/>
              </a:solidFill>
              <a:cs typeface="Arial" pitchFamily="34" charset="0"/>
            </a:endParaRPr>
          </a:p>
        </p:txBody>
      </p:sp>
      <p:sp>
        <p:nvSpPr>
          <p:cNvPr id="5" name="Picture 7"/>
          <p:cNvSpPr>
            <a:spLocks noChangeAspect="1"/>
          </p:cNvSpPr>
          <p:nvPr userDrawn="1"/>
        </p:nvSpPr>
        <p:spPr bwMode="auto">
          <a:xfrm>
            <a:off x="7162829" y="6405568"/>
            <a:ext cx="1827213" cy="295275"/>
          </a:xfrm>
          <a:prstGeom prst="rect">
            <a:avLst/>
          </a:prstGeom>
          <a:noFill/>
          <a:ln>
            <a:noFill/>
          </a:ln>
        </p:spPr>
        <p:txBody>
          <a:bodyPr lIns="91094" tIns="45549" rIns="91094" bIns="45549"/>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5540">
              <a:defRPr/>
            </a:pPr>
            <a:endParaRPr lang="x-none" altLang="x-none" sz="1814">
              <a:solidFill>
                <a:prstClr val="black"/>
              </a:solidFill>
              <a:cs typeface="Arial" pitchFamily="34" charset="0"/>
            </a:endParaRPr>
          </a:p>
        </p:txBody>
      </p:sp>
      <p:sp>
        <p:nvSpPr>
          <p:cNvPr id="6" name="TextBox 5"/>
          <p:cNvSpPr txBox="1">
            <a:spLocks noChangeArrowheads="1"/>
          </p:cNvSpPr>
          <p:nvPr userDrawn="1"/>
        </p:nvSpPr>
        <p:spPr bwMode="auto">
          <a:xfrm>
            <a:off x="255588" y="6261100"/>
            <a:ext cx="6781800" cy="362703"/>
          </a:xfrm>
          <a:prstGeom prst="rect">
            <a:avLst/>
          </a:prstGeom>
          <a:noFill/>
          <a:ln>
            <a:noFill/>
          </a:ln>
        </p:spPr>
        <p:txBody>
          <a:bodyPr lIns="91094" tIns="45549" rIns="91094" bIns="45549">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455540">
              <a:lnSpc>
                <a:spcPts val="2400"/>
              </a:lnSpc>
              <a:defRPr/>
            </a:pPr>
            <a:fld id="{3C402882-ED15-47EC-841A-7530EEE4C08E}" type="slidenum">
              <a:rPr lang="en-US" altLang="en-US" sz="1179" b="1" smtClean="0">
                <a:solidFill>
                  <a:prstClr val="white"/>
                </a:solidFill>
                <a:cs typeface="Arial" pitchFamily="34" charset="0"/>
              </a:rPr>
              <a:pPr defTabSz="455540">
                <a:lnSpc>
                  <a:spcPts val="2400"/>
                </a:lnSpc>
                <a:defRPr/>
              </a:pPr>
              <a:t>‹#›</a:t>
            </a:fld>
            <a:r>
              <a:rPr lang="en-US" altLang="en-US" sz="1179" b="1">
                <a:solidFill>
                  <a:prstClr val="white"/>
                </a:solidFill>
                <a:cs typeface="Arial" pitchFamily="34" charset="0"/>
              </a:rPr>
              <a:t> </a:t>
            </a:r>
            <a:r>
              <a:rPr lang="en-US" altLang="en-US" sz="1179">
                <a:solidFill>
                  <a:prstClr val="white"/>
                </a:solidFill>
                <a:cs typeface="Arial" pitchFamily="34" charset="0"/>
              </a:rPr>
              <a:t>|</a:t>
            </a:r>
            <a:r>
              <a:rPr lang="en-US" altLang="en-US" sz="1179" b="1">
                <a:solidFill>
                  <a:prstClr val="white"/>
                </a:solidFill>
                <a:cs typeface="Arial" pitchFamily="34" charset="0"/>
              </a:rPr>
              <a:t> </a:t>
            </a:r>
            <a:r>
              <a:rPr lang="en-US" altLang="en-US" sz="1179" i="1">
                <a:solidFill>
                  <a:prstClr val="white"/>
                </a:solidFill>
                <a:cs typeface="Arial" pitchFamily="34" charset="0"/>
              </a:rPr>
              <a:t>CO</a:t>
            </a:r>
            <a:r>
              <a:rPr lang="en-US" altLang="en-US" sz="1179" i="1" baseline="-25000">
                <a:solidFill>
                  <a:prstClr val="white"/>
                </a:solidFill>
                <a:cs typeface="Arial" pitchFamily="34" charset="0"/>
              </a:rPr>
              <a:t>2</a:t>
            </a:r>
            <a:r>
              <a:rPr lang="en-US" altLang="en-US" sz="1179" i="1">
                <a:solidFill>
                  <a:prstClr val="white"/>
                </a:solidFill>
                <a:cs typeface="Arial" pitchFamily="34" charset="0"/>
              </a:rPr>
              <a:t> - H</a:t>
            </a:r>
            <a:r>
              <a:rPr lang="en-US" altLang="en-US" sz="1179" i="1" baseline="-25000">
                <a:solidFill>
                  <a:prstClr val="white"/>
                </a:solidFill>
                <a:cs typeface="Arial" pitchFamily="34" charset="0"/>
              </a:rPr>
              <a:t>2</a:t>
            </a:r>
            <a:r>
              <a:rPr lang="en-US" altLang="en-US" sz="1179" i="1">
                <a:solidFill>
                  <a:prstClr val="white"/>
                </a:solidFill>
                <a:cs typeface="Arial" pitchFamily="34" charset="0"/>
              </a:rPr>
              <a:t>O coupling</a:t>
            </a:r>
          </a:p>
        </p:txBody>
      </p:sp>
      <p:sp>
        <p:nvSpPr>
          <p:cNvPr id="24" name="Title Placeholder 1"/>
          <p:cNvSpPr>
            <a:spLocks noGrp="1"/>
          </p:cNvSpPr>
          <p:nvPr>
            <p:ph type="title"/>
          </p:nvPr>
        </p:nvSpPr>
        <p:spPr>
          <a:xfrm>
            <a:off x="228604" y="0"/>
            <a:ext cx="4343400" cy="609600"/>
          </a:xfrm>
          <a:prstGeom prst="rect">
            <a:avLst/>
          </a:prstGeom>
        </p:spPr>
        <p:txBody>
          <a:bodyPr rtlCol="0" anchor="t">
            <a:noAutofit/>
          </a:bodyPr>
          <a:lstStyle>
            <a:lvl1pPr algn="l">
              <a:defRPr sz="2358">
                <a:solidFill>
                  <a:schemeClr val="bg1"/>
                </a:solidFill>
                <a:latin typeface="Calibri"/>
                <a:cs typeface="Calibri"/>
              </a:defRPr>
            </a:lvl1pPr>
          </a:lstStyle>
          <a:p>
            <a:r>
              <a:rPr lang="en-US" dirty="0"/>
              <a:t>Click to edit Master title style</a:t>
            </a:r>
          </a:p>
        </p:txBody>
      </p:sp>
      <p:sp>
        <p:nvSpPr>
          <p:cNvPr id="26" name="Text Placeholder 3"/>
          <p:cNvSpPr>
            <a:spLocks noGrp="1"/>
          </p:cNvSpPr>
          <p:nvPr>
            <p:ph type="body" sz="half" idx="2"/>
          </p:nvPr>
        </p:nvSpPr>
        <p:spPr>
          <a:xfrm>
            <a:off x="228604" y="975361"/>
            <a:ext cx="4343400" cy="408546"/>
          </a:xfrm>
        </p:spPr>
        <p:txBody>
          <a:bodyPr>
            <a:spAutoFit/>
          </a:bodyPr>
          <a:lstStyle>
            <a:lvl1pPr marL="0" indent="0">
              <a:buNone/>
              <a:defRPr sz="1996">
                <a:solidFill>
                  <a:schemeClr val="bg1"/>
                </a:solidFill>
              </a:defRPr>
            </a:lvl1pPr>
            <a:lvl2pPr marL="455540" indent="0">
              <a:buNone/>
              <a:defRPr sz="1179"/>
            </a:lvl2pPr>
            <a:lvl3pPr marL="911089" indent="0">
              <a:buNone/>
              <a:defRPr sz="998"/>
            </a:lvl3pPr>
            <a:lvl4pPr marL="1366635" indent="0">
              <a:buNone/>
              <a:defRPr sz="907"/>
            </a:lvl4pPr>
            <a:lvl5pPr marL="1822176" indent="0">
              <a:buNone/>
              <a:defRPr sz="907"/>
            </a:lvl5pPr>
            <a:lvl6pPr marL="2277723" indent="0">
              <a:buNone/>
              <a:defRPr sz="907"/>
            </a:lvl6pPr>
            <a:lvl7pPr marL="2733266" indent="0">
              <a:buNone/>
              <a:defRPr sz="907"/>
            </a:lvl7pPr>
            <a:lvl8pPr marL="3188800" indent="0">
              <a:buNone/>
              <a:defRPr sz="907"/>
            </a:lvl8pPr>
            <a:lvl9pPr marL="3644350" indent="0">
              <a:buNone/>
              <a:defRPr sz="907"/>
            </a:lvl9pPr>
          </a:lstStyle>
          <a:p>
            <a:pPr lvl="0"/>
            <a:r>
              <a:rPr lang="en-US" dirty="0"/>
              <a:t>Click to edit Master text styles</a:t>
            </a:r>
          </a:p>
        </p:txBody>
      </p:sp>
    </p:spTree>
    <p:extLst>
      <p:ext uri="{BB962C8B-B14F-4D97-AF65-F5344CB8AC3E}">
        <p14:creationId xmlns:p14="http://schemas.microsoft.com/office/powerpoint/2010/main" val="17262895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096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91094" tIns="45549" rIns="91094" bIns="45549" anchor="ctr"/>
          <a:lstStyle/>
          <a:p>
            <a:pPr algn="ctr" defTabSz="455540">
              <a:defRPr/>
            </a:pPr>
            <a:endParaRPr lang="en-US" sz="1633">
              <a:solidFill>
                <a:srgbClr val="E6B9B8"/>
              </a:solidFill>
              <a:ea typeface="ＭＳ Ｐゴシック" charset="0"/>
              <a:cs typeface="ＭＳ Ｐゴシック" charset="0"/>
            </a:endParaRPr>
          </a:p>
        </p:txBody>
      </p:sp>
      <p:sp>
        <p:nvSpPr>
          <p:cNvPr id="5" name="Rectangle 4"/>
          <p:cNvSpPr>
            <a:spLocks noChangeArrowheads="1"/>
          </p:cNvSpPr>
          <p:nvPr userDrawn="1"/>
        </p:nvSpPr>
        <p:spPr bwMode="auto">
          <a:xfrm>
            <a:off x="0" y="6248401"/>
            <a:ext cx="9144000" cy="609600"/>
          </a:xfrm>
          <a:prstGeom prst="rect">
            <a:avLst/>
          </a:prstGeom>
          <a:solidFill>
            <a:srgbClr val="1A2C6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094" tIns="45549" rIns="91094" bIns="45549"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5540">
              <a:defRPr/>
            </a:pPr>
            <a:endParaRPr lang="en-US" altLang="en-US" sz="1633">
              <a:solidFill>
                <a:srgbClr val="E6B9B8"/>
              </a:solidFill>
              <a:cs typeface="Arial" pitchFamily="34" charset="0"/>
            </a:endParaRPr>
          </a:p>
        </p:txBody>
      </p:sp>
      <p:sp>
        <p:nvSpPr>
          <p:cNvPr id="6" name="Picture 8"/>
          <p:cNvSpPr>
            <a:spLocks noChangeAspect="1"/>
          </p:cNvSpPr>
          <p:nvPr userDrawn="1"/>
        </p:nvSpPr>
        <p:spPr bwMode="auto">
          <a:xfrm>
            <a:off x="7162829" y="6405568"/>
            <a:ext cx="1827213" cy="295275"/>
          </a:xfrm>
          <a:prstGeom prst="rect">
            <a:avLst/>
          </a:prstGeom>
          <a:noFill/>
          <a:ln>
            <a:noFill/>
          </a:ln>
        </p:spPr>
        <p:txBody>
          <a:bodyPr lIns="91094" tIns="45549" rIns="91094" bIns="45549"/>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5540">
              <a:defRPr/>
            </a:pPr>
            <a:endParaRPr lang="x-none" altLang="x-none" sz="1814">
              <a:solidFill>
                <a:prstClr val="black"/>
              </a:solidFill>
              <a:cs typeface="Arial" pitchFamily="34" charset="0"/>
            </a:endParaRPr>
          </a:p>
        </p:txBody>
      </p:sp>
      <p:sp>
        <p:nvSpPr>
          <p:cNvPr id="7" name="TextBox 6"/>
          <p:cNvSpPr txBox="1">
            <a:spLocks noChangeArrowheads="1"/>
          </p:cNvSpPr>
          <p:nvPr userDrawn="1"/>
        </p:nvSpPr>
        <p:spPr bwMode="auto">
          <a:xfrm>
            <a:off x="255588" y="6261100"/>
            <a:ext cx="6781800" cy="362703"/>
          </a:xfrm>
          <a:prstGeom prst="rect">
            <a:avLst/>
          </a:prstGeom>
          <a:noFill/>
          <a:ln>
            <a:noFill/>
          </a:ln>
        </p:spPr>
        <p:txBody>
          <a:bodyPr lIns="91094" tIns="45549" rIns="91094" bIns="45549">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455540">
              <a:lnSpc>
                <a:spcPts val="2400"/>
              </a:lnSpc>
              <a:defRPr/>
            </a:pPr>
            <a:fld id="{0B79B74C-E818-4817-BF0F-79A03B973146}" type="slidenum">
              <a:rPr lang="en-US" altLang="en-US" sz="1179" b="1" smtClean="0">
                <a:solidFill>
                  <a:prstClr val="white"/>
                </a:solidFill>
                <a:cs typeface="Arial" pitchFamily="34" charset="0"/>
              </a:rPr>
              <a:pPr defTabSz="455540">
                <a:lnSpc>
                  <a:spcPts val="2400"/>
                </a:lnSpc>
                <a:defRPr/>
              </a:pPr>
              <a:t>‹#›</a:t>
            </a:fld>
            <a:r>
              <a:rPr lang="en-US" altLang="en-US" sz="1179" b="1">
                <a:solidFill>
                  <a:prstClr val="white"/>
                </a:solidFill>
                <a:cs typeface="Arial" pitchFamily="34" charset="0"/>
              </a:rPr>
              <a:t> </a:t>
            </a:r>
            <a:r>
              <a:rPr lang="en-US" altLang="en-US" sz="1179">
                <a:solidFill>
                  <a:prstClr val="white"/>
                </a:solidFill>
                <a:cs typeface="Arial" pitchFamily="34" charset="0"/>
              </a:rPr>
              <a:t>|</a:t>
            </a:r>
            <a:r>
              <a:rPr lang="en-US" altLang="en-US" sz="1179" b="1">
                <a:solidFill>
                  <a:prstClr val="white"/>
                </a:solidFill>
                <a:cs typeface="Arial" pitchFamily="34" charset="0"/>
              </a:rPr>
              <a:t> </a:t>
            </a:r>
            <a:r>
              <a:rPr lang="en-US" altLang="en-US" sz="1179" i="1">
                <a:solidFill>
                  <a:prstClr val="white"/>
                </a:solidFill>
                <a:cs typeface="Arial" pitchFamily="34" charset="0"/>
              </a:rPr>
              <a:t>CO</a:t>
            </a:r>
            <a:r>
              <a:rPr lang="en-US" altLang="en-US" sz="1179" i="1" baseline="-25000">
                <a:solidFill>
                  <a:prstClr val="white"/>
                </a:solidFill>
                <a:cs typeface="Arial" pitchFamily="34" charset="0"/>
              </a:rPr>
              <a:t>2</a:t>
            </a:r>
            <a:r>
              <a:rPr lang="en-US" altLang="en-US" sz="1179" i="1">
                <a:solidFill>
                  <a:prstClr val="white"/>
                </a:solidFill>
                <a:cs typeface="Arial" pitchFamily="34" charset="0"/>
              </a:rPr>
              <a:t> - H</a:t>
            </a:r>
            <a:r>
              <a:rPr lang="en-US" altLang="en-US" sz="1179" i="1" baseline="-25000">
                <a:solidFill>
                  <a:prstClr val="white"/>
                </a:solidFill>
                <a:cs typeface="Arial" pitchFamily="34" charset="0"/>
              </a:rPr>
              <a:t>2</a:t>
            </a:r>
            <a:r>
              <a:rPr lang="en-US" altLang="en-US" sz="1179" i="1">
                <a:solidFill>
                  <a:prstClr val="white"/>
                </a:solidFill>
                <a:cs typeface="Arial" pitchFamily="34" charset="0"/>
              </a:rPr>
              <a:t>O coupling</a:t>
            </a:r>
          </a:p>
        </p:txBody>
      </p:sp>
      <p:sp>
        <p:nvSpPr>
          <p:cNvPr id="14" name="Text Placeholder 3"/>
          <p:cNvSpPr>
            <a:spLocks noGrp="1"/>
          </p:cNvSpPr>
          <p:nvPr>
            <p:ph type="body" sz="half" idx="2"/>
          </p:nvPr>
        </p:nvSpPr>
        <p:spPr>
          <a:xfrm>
            <a:off x="228604" y="975361"/>
            <a:ext cx="4343400" cy="408546"/>
          </a:xfrm>
        </p:spPr>
        <p:txBody>
          <a:bodyPr>
            <a:spAutoFit/>
          </a:bodyPr>
          <a:lstStyle>
            <a:lvl1pPr marL="0" indent="0">
              <a:buNone/>
              <a:defRPr sz="1996"/>
            </a:lvl1pPr>
            <a:lvl2pPr marL="455540" indent="0">
              <a:buNone/>
              <a:defRPr sz="1179"/>
            </a:lvl2pPr>
            <a:lvl3pPr marL="911089" indent="0">
              <a:buNone/>
              <a:defRPr sz="998"/>
            </a:lvl3pPr>
            <a:lvl4pPr marL="1366635" indent="0">
              <a:buNone/>
              <a:defRPr sz="907"/>
            </a:lvl4pPr>
            <a:lvl5pPr marL="1822176" indent="0">
              <a:buNone/>
              <a:defRPr sz="907"/>
            </a:lvl5pPr>
            <a:lvl6pPr marL="2277723" indent="0">
              <a:buNone/>
              <a:defRPr sz="907"/>
            </a:lvl6pPr>
            <a:lvl7pPr marL="2733266" indent="0">
              <a:buNone/>
              <a:defRPr sz="907"/>
            </a:lvl7pPr>
            <a:lvl8pPr marL="3188800" indent="0">
              <a:buNone/>
              <a:defRPr sz="907"/>
            </a:lvl8pPr>
            <a:lvl9pPr marL="3644350" indent="0">
              <a:buNone/>
              <a:defRPr sz="907"/>
            </a:lvl9pPr>
          </a:lstStyle>
          <a:p>
            <a:pPr lvl="0"/>
            <a:r>
              <a:rPr lang="en-US" dirty="0"/>
              <a:t>Click to edit Master text styles</a:t>
            </a:r>
          </a:p>
        </p:txBody>
      </p:sp>
      <p:sp>
        <p:nvSpPr>
          <p:cNvPr id="15" name="Title Placeholder 1"/>
          <p:cNvSpPr>
            <a:spLocks noGrp="1"/>
          </p:cNvSpPr>
          <p:nvPr>
            <p:ph type="title"/>
          </p:nvPr>
        </p:nvSpPr>
        <p:spPr>
          <a:xfrm>
            <a:off x="228604" y="4"/>
            <a:ext cx="4343400" cy="461665"/>
          </a:xfrm>
          <a:prstGeom prst="rect">
            <a:avLst/>
          </a:prstGeom>
        </p:spPr>
        <p:txBody>
          <a:bodyPr rtlCol="0" anchor="t">
            <a:spAutoFit/>
          </a:bodyPr>
          <a:lstStyle>
            <a:lvl1pPr algn="l">
              <a:defRPr sz="2358">
                <a:solidFill>
                  <a:srgbClr val="FFFFFF"/>
                </a:solidFill>
                <a:latin typeface="Calibri"/>
                <a:cs typeface="Calibri"/>
              </a:defRPr>
            </a:lvl1pPr>
          </a:lstStyle>
          <a:p>
            <a:r>
              <a:rPr lang="en-US" dirty="0"/>
              <a:t>Click to edit Master title style</a:t>
            </a:r>
          </a:p>
        </p:txBody>
      </p:sp>
    </p:spTree>
    <p:extLst>
      <p:ext uri="{BB962C8B-B14F-4D97-AF65-F5344CB8AC3E}">
        <p14:creationId xmlns:p14="http://schemas.microsoft.com/office/powerpoint/2010/main" val="21460559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609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094" tIns="45549" rIns="91094" bIns="45549" anchor="ctr"/>
          <a:lstStyle/>
          <a:p>
            <a:pPr algn="ctr" defTabSz="455540">
              <a:defRPr/>
            </a:pPr>
            <a:endParaRPr lang="en-US" sz="1633">
              <a:solidFill>
                <a:prstClr val="white"/>
              </a:solidFill>
              <a:ea typeface="ＭＳ Ｐゴシック" charset="0"/>
              <a:cs typeface="ＭＳ Ｐゴシック" charset="0"/>
            </a:endParaRPr>
          </a:p>
        </p:txBody>
      </p:sp>
      <p:sp>
        <p:nvSpPr>
          <p:cNvPr id="5" name="Rectangle 4"/>
          <p:cNvSpPr>
            <a:spLocks noChangeArrowheads="1"/>
          </p:cNvSpPr>
          <p:nvPr userDrawn="1"/>
        </p:nvSpPr>
        <p:spPr bwMode="auto">
          <a:xfrm>
            <a:off x="0" y="6248401"/>
            <a:ext cx="9144000" cy="609600"/>
          </a:xfrm>
          <a:prstGeom prst="rect">
            <a:avLst/>
          </a:prstGeom>
          <a:solidFill>
            <a:srgbClr val="1A2C6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1094" tIns="45549" rIns="91094" bIns="45549"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defTabSz="455540">
              <a:defRPr/>
            </a:pPr>
            <a:endParaRPr lang="en-US" altLang="en-US" sz="1633">
              <a:solidFill>
                <a:srgbClr val="E6B9B8"/>
              </a:solidFill>
              <a:cs typeface="Arial" pitchFamily="34" charset="0"/>
            </a:endParaRPr>
          </a:p>
        </p:txBody>
      </p:sp>
      <p:sp>
        <p:nvSpPr>
          <p:cNvPr id="6" name="Picture 8"/>
          <p:cNvSpPr>
            <a:spLocks noChangeAspect="1"/>
          </p:cNvSpPr>
          <p:nvPr userDrawn="1"/>
        </p:nvSpPr>
        <p:spPr bwMode="auto">
          <a:xfrm>
            <a:off x="7162829" y="6405568"/>
            <a:ext cx="1827213" cy="295275"/>
          </a:xfrm>
          <a:prstGeom prst="rect">
            <a:avLst/>
          </a:prstGeom>
          <a:noFill/>
          <a:ln>
            <a:noFill/>
          </a:ln>
        </p:spPr>
        <p:txBody>
          <a:bodyPr lIns="91094" tIns="45549" rIns="91094" bIns="45549"/>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defTabSz="455540">
              <a:defRPr/>
            </a:pPr>
            <a:endParaRPr lang="x-none" altLang="x-none" sz="1814">
              <a:solidFill>
                <a:prstClr val="black"/>
              </a:solidFill>
              <a:cs typeface="Arial" pitchFamily="34" charset="0"/>
            </a:endParaRPr>
          </a:p>
        </p:txBody>
      </p:sp>
      <p:sp>
        <p:nvSpPr>
          <p:cNvPr id="7" name="TextBox 6"/>
          <p:cNvSpPr txBox="1">
            <a:spLocks noChangeArrowheads="1"/>
          </p:cNvSpPr>
          <p:nvPr userDrawn="1"/>
        </p:nvSpPr>
        <p:spPr bwMode="auto">
          <a:xfrm>
            <a:off x="255588" y="6261100"/>
            <a:ext cx="6781800" cy="362703"/>
          </a:xfrm>
          <a:prstGeom prst="rect">
            <a:avLst/>
          </a:prstGeom>
          <a:noFill/>
          <a:ln>
            <a:noFill/>
          </a:ln>
        </p:spPr>
        <p:txBody>
          <a:bodyPr lIns="91094" tIns="45549" rIns="91094" bIns="45549">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defTabSz="455540">
              <a:lnSpc>
                <a:spcPts val="2400"/>
              </a:lnSpc>
              <a:defRPr/>
            </a:pPr>
            <a:fld id="{EE8C42D0-6B2E-4824-81E7-8BECC7B8B568}" type="slidenum">
              <a:rPr lang="en-US" altLang="en-US" sz="1179" b="1" smtClean="0">
                <a:solidFill>
                  <a:prstClr val="white"/>
                </a:solidFill>
                <a:cs typeface="Arial" pitchFamily="34" charset="0"/>
              </a:rPr>
              <a:pPr defTabSz="455540">
                <a:lnSpc>
                  <a:spcPts val="2400"/>
                </a:lnSpc>
                <a:defRPr/>
              </a:pPr>
              <a:t>‹#›</a:t>
            </a:fld>
            <a:r>
              <a:rPr lang="en-US" altLang="en-US" sz="1179" b="1">
                <a:solidFill>
                  <a:prstClr val="white"/>
                </a:solidFill>
                <a:cs typeface="Arial" pitchFamily="34" charset="0"/>
              </a:rPr>
              <a:t> </a:t>
            </a:r>
            <a:r>
              <a:rPr lang="en-US" altLang="en-US" sz="1179">
                <a:solidFill>
                  <a:prstClr val="white"/>
                </a:solidFill>
                <a:cs typeface="Arial" pitchFamily="34" charset="0"/>
              </a:rPr>
              <a:t>|</a:t>
            </a:r>
            <a:r>
              <a:rPr lang="en-US" altLang="en-US" sz="1179" b="1">
                <a:solidFill>
                  <a:prstClr val="white"/>
                </a:solidFill>
                <a:cs typeface="Arial" pitchFamily="34" charset="0"/>
              </a:rPr>
              <a:t> </a:t>
            </a:r>
            <a:r>
              <a:rPr lang="en-US" altLang="en-US" sz="1179" i="1">
                <a:solidFill>
                  <a:prstClr val="white"/>
                </a:solidFill>
                <a:cs typeface="Arial" pitchFamily="34" charset="0"/>
              </a:rPr>
              <a:t>CO</a:t>
            </a:r>
            <a:r>
              <a:rPr lang="en-US" altLang="en-US" sz="1179" i="1" baseline="-25000">
                <a:solidFill>
                  <a:prstClr val="white"/>
                </a:solidFill>
                <a:cs typeface="Arial" pitchFamily="34" charset="0"/>
              </a:rPr>
              <a:t>2</a:t>
            </a:r>
            <a:r>
              <a:rPr lang="en-US" altLang="en-US" sz="1179" i="1">
                <a:solidFill>
                  <a:prstClr val="white"/>
                </a:solidFill>
                <a:cs typeface="Arial" pitchFamily="34" charset="0"/>
              </a:rPr>
              <a:t> - H</a:t>
            </a:r>
            <a:r>
              <a:rPr lang="en-US" altLang="en-US" sz="1179" i="1" baseline="-25000">
                <a:solidFill>
                  <a:prstClr val="white"/>
                </a:solidFill>
                <a:cs typeface="Arial" pitchFamily="34" charset="0"/>
              </a:rPr>
              <a:t>2</a:t>
            </a:r>
            <a:r>
              <a:rPr lang="en-US" altLang="en-US" sz="1179" i="1">
                <a:solidFill>
                  <a:prstClr val="white"/>
                </a:solidFill>
                <a:cs typeface="Arial" pitchFamily="34" charset="0"/>
              </a:rPr>
              <a:t>O coupling</a:t>
            </a:r>
          </a:p>
        </p:txBody>
      </p:sp>
      <p:sp>
        <p:nvSpPr>
          <p:cNvPr id="24" name="Title Placeholder 1"/>
          <p:cNvSpPr>
            <a:spLocks noGrp="1"/>
          </p:cNvSpPr>
          <p:nvPr>
            <p:ph type="title"/>
          </p:nvPr>
        </p:nvSpPr>
        <p:spPr>
          <a:xfrm>
            <a:off x="228600" y="4"/>
            <a:ext cx="3841316" cy="461665"/>
          </a:xfrm>
          <a:prstGeom prst="rect">
            <a:avLst/>
          </a:prstGeom>
        </p:spPr>
        <p:txBody>
          <a:bodyPr wrap="none" rtlCol="0" anchor="t">
            <a:spAutoFit/>
          </a:bodyPr>
          <a:lstStyle>
            <a:lvl1pPr algn="l">
              <a:defRPr sz="2358">
                <a:latin typeface="Calibri"/>
                <a:cs typeface="Calibri"/>
              </a:defRPr>
            </a:lvl1pPr>
          </a:lstStyle>
          <a:p>
            <a:r>
              <a:rPr lang="en-US" dirty="0"/>
              <a:t>Click to edit Master title style</a:t>
            </a:r>
          </a:p>
        </p:txBody>
      </p:sp>
      <p:sp>
        <p:nvSpPr>
          <p:cNvPr id="26" name="Text Placeholder 3"/>
          <p:cNvSpPr>
            <a:spLocks noGrp="1"/>
          </p:cNvSpPr>
          <p:nvPr>
            <p:ph type="body" sz="half" idx="2"/>
          </p:nvPr>
        </p:nvSpPr>
        <p:spPr>
          <a:xfrm>
            <a:off x="228604" y="975361"/>
            <a:ext cx="4343400" cy="408546"/>
          </a:xfrm>
        </p:spPr>
        <p:txBody>
          <a:bodyPr>
            <a:spAutoFit/>
          </a:bodyPr>
          <a:lstStyle>
            <a:lvl1pPr marL="0" indent="0">
              <a:buNone/>
              <a:defRPr sz="1996">
                <a:solidFill>
                  <a:schemeClr val="bg1"/>
                </a:solidFill>
              </a:defRPr>
            </a:lvl1pPr>
            <a:lvl2pPr marL="455540" indent="0">
              <a:buNone/>
              <a:defRPr sz="1179"/>
            </a:lvl2pPr>
            <a:lvl3pPr marL="911089" indent="0">
              <a:buNone/>
              <a:defRPr sz="998"/>
            </a:lvl3pPr>
            <a:lvl4pPr marL="1366635" indent="0">
              <a:buNone/>
              <a:defRPr sz="907"/>
            </a:lvl4pPr>
            <a:lvl5pPr marL="1822176" indent="0">
              <a:buNone/>
              <a:defRPr sz="907"/>
            </a:lvl5pPr>
            <a:lvl6pPr marL="2277723" indent="0">
              <a:buNone/>
              <a:defRPr sz="907"/>
            </a:lvl6pPr>
            <a:lvl7pPr marL="2733266" indent="0">
              <a:buNone/>
              <a:defRPr sz="907"/>
            </a:lvl7pPr>
            <a:lvl8pPr marL="3188800" indent="0">
              <a:buNone/>
              <a:defRPr sz="907"/>
            </a:lvl8pPr>
            <a:lvl9pPr marL="3644350" indent="0">
              <a:buNone/>
              <a:defRPr sz="907"/>
            </a:lvl9pPr>
          </a:lstStyle>
          <a:p>
            <a:pPr lvl="0"/>
            <a:r>
              <a:rPr lang="en-US" dirty="0"/>
              <a:t>Click to edit Master text styles</a:t>
            </a:r>
          </a:p>
        </p:txBody>
      </p:sp>
    </p:spTree>
    <p:extLst>
      <p:ext uri="{BB962C8B-B14F-4D97-AF65-F5344CB8AC3E}">
        <p14:creationId xmlns:p14="http://schemas.microsoft.com/office/powerpoint/2010/main" val="236520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457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532"/>
            <a:ext cx="3008160" cy="4692013"/>
          </a:xfrm>
        </p:spPr>
        <p:txBody>
          <a:bodyPr/>
          <a:lstStyle>
            <a:lvl1pPr marL="0" indent="0">
              <a:buNone/>
              <a:defRPr sz="1300"/>
            </a:lvl1pPr>
            <a:lvl2pPr marL="408713" indent="0">
              <a:buNone/>
              <a:defRPr sz="1100"/>
            </a:lvl2pPr>
            <a:lvl3pPr marL="817410" indent="0">
              <a:buNone/>
              <a:defRPr sz="900"/>
            </a:lvl3pPr>
            <a:lvl4pPr marL="1226149" indent="0">
              <a:buNone/>
              <a:defRPr sz="800"/>
            </a:lvl4pPr>
            <a:lvl5pPr marL="1634832" indent="0">
              <a:buNone/>
              <a:defRPr sz="800"/>
            </a:lvl5pPr>
            <a:lvl6pPr marL="2043524" indent="0">
              <a:buNone/>
              <a:defRPr sz="800"/>
            </a:lvl6pPr>
            <a:lvl7pPr marL="2452258" indent="0">
              <a:buNone/>
              <a:defRPr sz="800"/>
            </a:lvl7pPr>
            <a:lvl8pPr marL="2860949" indent="0">
              <a:buNone/>
              <a:defRPr sz="800"/>
            </a:lvl8pPr>
            <a:lvl9pPr marL="3269659" indent="0">
              <a:buNone/>
              <a:defRPr sz="8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DCC208CA-A9F1-4DD0-B02A-D7BD4DF0BF7A}" type="datetime1">
              <a:rPr lang="en-US" smtClean="0">
                <a:solidFill>
                  <a:srgbClr val="FFFFFF"/>
                </a:solidFill>
              </a:rPr>
              <a:pPr>
                <a:defRPr/>
              </a:pPr>
              <a:t>7/5/2024</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BBD2878-A1A6-45B5-BD46-D93CCE21ED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12347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515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1089" fontAlgn="auto">
              <a:spcBef>
                <a:spcPts val="0"/>
              </a:spcBef>
              <a:spcAft>
                <a:spcPts val="0"/>
              </a:spcAft>
              <a:defRPr/>
            </a:lvl1pPr>
          </a:lstStyle>
          <a:p>
            <a:pPr>
              <a:defRPr/>
            </a:pPr>
            <a:fld id="{2B2172C2-ED3E-437F-B7A4-02062A1CF67A}" type="datetimeFigureOut">
              <a:rPr lang="en-US" altLang="en-US"/>
              <a:pPr>
                <a:defRPr/>
              </a:pPr>
              <a:t>7/5/2024</a:t>
            </a:fld>
            <a:endParaRPr lang="en-US" altLang="en-US"/>
          </a:p>
        </p:txBody>
      </p:sp>
      <p:sp>
        <p:nvSpPr>
          <p:cNvPr id="6" name="Footer Placeholder 4"/>
          <p:cNvSpPr>
            <a:spLocks noGrp="1"/>
          </p:cNvSpPr>
          <p:nvPr>
            <p:ph type="ftr" sz="quarter" idx="11"/>
          </p:nvPr>
        </p:nvSpPr>
        <p:spPr/>
        <p:txBody>
          <a:bodyPr/>
          <a:lstStyle>
            <a:lvl1pPr defTabSz="911089" fontAlgn="auto">
              <a:spcBef>
                <a:spcPts val="0"/>
              </a:spcBef>
              <a:spcAft>
                <a:spcPts val="0"/>
              </a:spcAft>
              <a:defRPr/>
            </a:lvl1pPr>
          </a:lstStyle>
          <a:p>
            <a:pPr>
              <a:defRPr/>
            </a:pPr>
            <a:endParaRPr lang="en-US"/>
          </a:p>
        </p:txBody>
      </p:sp>
      <p:sp>
        <p:nvSpPr>
          <p:cNvPr id="7" name="Slide Number Placeholder 5"/>
          <p:cNvSpPr>
            <a:spLocks noGrp="1"/>
          </p:cNvSpPr>
          <p:nvPr>
            <p:ph type="sldNum" sz="quarter" idx="12"/>
          </p:nvPr>
        </p:nvSpPr>
        <p:spPr/>
        <p:txBody>
          <a:bodyPr/>
          <a:lstStyle>
            <a:lvl1pPr defTabSz="911089" fontAlgn="auto">
              <a:spcBef>
                <a:spcPts val="0"/>
              </a:spcBef>
              <a:spcAft>
                <a:spcPts val="0"/>
              </a:spcAft>
              <a:defRPr>
                <a:ea typeface="+mn-ea"/>
              </a:defRPr>
            </a:lvl1pPr>
          </a:lstStyle>
          <a:p>
            <a:pPr>
              <a:defRPr/>
            </a:pPr>
            <a:fld id="{2AB0C0BB-96D0-48CB-8BEA-9DB0E975EE37}" type="slidenum">
              <a:rPr lang="en-US" altLang="en-US"/>
              <a:pPr>
                <a:defRPr/>
              </a:pPr>
              <a:t>‹#›</a:t>
            </a:fld>
            <a:endParaRPr lang="en-US" altLang="en-US"/>
          </a:p>
        </p:txBody>
      </p:sp>
    </p:spTree>
    <p:extLst>
      <p:ext uri="{BB962C8B-B14F-4D97-AF65-F5344CB8AC3E}">
        <p14:creationId xmlns:p14="http://schemas.microsoft.com/office/powerpoint/2010/main" val="30770180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358" b="1"/>
            </a:lvl1pPr>
            <a:lvl2pPr marL="455540" indent="0">
              <a:buNone/>
              <a:defRPr sz="1996" b="1"/>
            </a:lvl2pPr>
            <a:lvl3pPr marL="911089" indent="0">
              <a:buNone/>
              <a:defRPr sz="1814" b="1"/>
            </a:lvl3pPr>
            <a:lvl4pPr marL="1366635" indent="0">
              <a:buNone/>
              <a:defRPr sz="1633" b="1"/>
            </a:lvl4pPr>
            <a:lvl5pPr marL="1822176" indent="0">
              <a:buNone/>
              <a:defRPr sz="1633" b="1"/>
            </a:lvl5pPr>
            <a:lvl6pPr marL="2277723" indent="0">
              <a:buNone/>
              <a:defRPr sz="1633" b="1"/>
            </a:lvl6pPr>
            <a:lvl7pPr marL="2733266" indent="0">
              <a:buNone/>
              <a:defRPr sz="1633" b="1"/>
            </a:lvl7pPr>
            <a:lvl8pPr marL="3188800" indent="0">
              <a:buNone/>
              <a:defRPr sz="1633" b="1"/>
            </a:lvl8pPr>
            <a:lvl9pPr marL="3644350" indent="0">
              <a:buNone/>
              <a:defRPr sz="16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358" b="1"/>
            </a:lvl1pPr>
            <a:lvl2pPr marL="455540" indent="0">
              <a:buNone/>
              <a:defRPr sz="1996" b="1"/>
            </a:lvl2pPr>
            <a:lvl3pPr marL="911089" indent="0">
              <a:buNone/>
              <a:defRPr sz="1814" b="1"/>
            </a:lvl3pPr>
            <a:lvl4pPr marL="1366635" indent="0">
              <a:buNone/>
              <a:defRPr sz="1633" b="1"/>
            </a:lvl4pPr>
            <a:lvl5pPr marL="1822176" indent="0">
              <a:buNone/>
              <a:defRPr sz="1633" b="1"/>
            </a:lvl5pPr>
            <a:lvl6pPr marL="2277723" indent="0">
              <a:buNone/>
              <a:defRPr sz="1633" b="1"/>
            </a:lvl6pPr>
            <a:lvl7pPr marL="2733266" indent="0">
              <a:buNone/>
              <a:defRPr sz="1633" b="1"/>
            </a:lvl7pPr>
            <a:lvl8pPr marL="3188800" indent="0">
              <a:buNone/>
              <a:defRPr sz="1633" b="1"/>
            </a:lvl8pPr>
            <a:lvl9pPr marL="3644350" indent="0">
              <a:buNone/>
              <a:defRPr sz="1633"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1089" fontAlgn="auto">
              <a:spcBef>
                <a:spcPts val="0"/>
              </a:spcBef>
              <a:spcAft>
                <a:spcPts val="0"/>
              </a:spcAft>
              <a:defRPr/>
            </a:lvl1pPr>
          </a:lstStyle>
          <a:p>
            <a:pPr>
              <a:defRPr/>
            </a:pPr>
            <a:fld id="{D2CE2A9A-DA9B-410F-8152-B925466D2136}" type="datetimeFigureOut">
              <a:rPr lang="en-US" altLang="en-US"/>
              <a:pPr>
                <a:defRPr/>
              </a:pPr>
              <a:t>7/5/2024</a:t>
            </a:fld>
            <a:endParaRPr lang="en-US" altLang="en-US"/>
          </a:p>
        </p:txBody>
      </p:sp>
      <p:sp>
        <p:nvSpPr>
          <p:cNvPr id="8" name="Footer Placeholder 4"/>
          <p:cNvSpPr>
            <a:spLocks noGrp="1"/>
          </p:cNvSpPr>
          <p:nvPr>
            <p:ph type="ftr" sz="quarter" idx="11"/>
          </p:nvPr>
        </p:nvSpPr>
        <p:spPr/>
        <p:txBody>
          <a:bodyPr/>
          <a:lstStyle>
            <a:lvl1pPr defTabSz="911089" fontAlgn="auto">
              <a:spcBef>
                <a:spcPts val="0"/>
              </a:spcBef>
              <a:spcAft>
                <a:spcPts val="0"/>
              </a:spcAft>
              <a:defRPr/>
            </a:lvl1pPr>
          </a:lstStyle>
          <a:p>
            <a:pPr>
              <a:defRPr/>
            </a:pPr>
            <a:endParaRPr lang="en-US"/>
          </a:p>
        </p:txBody>
      </p:sp>
      <p:sp>
        <p:nvSpPr>
          <p:cNvPr id="9" name="Slide Number Placeholder 5"/>
          <p:cNvSpPr>
            <a:spLocks noGrp="1"/>
          </p:cNvSpPr>
          <p:nvPr>
            <p:ph type="sldNum" sz="quarter" idx="12"/>
          </p:nvPr>
        </p:nvSpPr>
        <p:spPr/>
        <p:txBody>
          <a:bodyPr/>
          <a:lstStyle>
            <a:lvl1pPr defTabSz="911089" fontAlgn="auto">
              <a:spcBef>
                <a:spcPts val="0"/>
              </a:spcBef>
              <a:spcAft>
                <a:spcPts val="0"/>
              </a:spcAft>
              <a:defRPr>
                <a:ea typeface="+mn-ea"/>
              </a:defRPr>
            </a:lvl1pPr>
          </a:lstStyle>
          <a:p>
            <a:pPr>
              <a:defRPr/>
            </a:pPr>
            <a:fld id="{A2275046-30EC-495F-8665-F8F64211E682}" type="slidenum">
              <a:rPr lang="en-US" altLang="en-US"/>
              <a:pPr>
                <a:defRPr/>
              </a:pPr>
              <a:t>‹#›</a:t>
            </a:fld>
            <a:endParaRPr lang="en-US" altLang="en-US"/>
          </a:p>
        </p:txBody>
      </p:sp>
    </p:spTree>
    <p:extLst>
      <p:ext uri="{BB962C8B-B14F-4D97-AF65-F5344CB8AC3E}">
        <p14:creationId xmlns:p14="http://schemas.microsoft.com/office/powerpoint/2010/main" val="19388417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1089" fontAlgn="auto">
              <a:spcBef>
                <a:spcPts val="0"/>
              </a:spcBef>
              <a:spcAft>
                <a:spcPts val="0"/>
              </a:spcAft>
              <a:defRPr/>
            </a:lvl1pPr>
          </a:lstStyle>
          <a:p>
            <a:pPr>
              <a:defRPr/>
            </a:pPr>
            <a:fld id="{C874B933-37DC-4F06-97E0-1C6E64A00604}" type="datetimeFigureOut">
              <a:rPr lang="en-US" altLang="en-US"/>
              <a:pPr>
                <a:defRPr/>
              </a:pPr>
              <a:t>7/5/2024</a:t>
            </a:fld>
            <a:endParaRPr lang="en-US" altLang="en-US"/>
          </a:p>
        </p:txBody>
      </p:sp>
      <p:sp>
        <p:nvSpPr>
          <p:cNvPr id="4" name="Footer Placeholder 4"/>
          <p:cNvSpPr>
            <a:spLocks noGrp="1"/>
          </p:cNvSpPr>
          <p:nvPr>
            <p:ph type="ftr" sz="quarter" idx="11"/>
          </p:nvPr>
        </p:nvSpPr>
        <p:spPr/>
        <p:txBody>
          <a:bodyPr/>
          <a:lstStyle>
            <a:lvl1pPr defTabSz="911089" fontAlgn="auto">
              <a:spcBef>
                <a:spcPts val="0"/>
              </a:spcBef>
              <a:spcAft>
                <a:spcPts val="0"/>
              </a:spcAft>
              <a:defRPr/>
            </a:lvl1pPr>
          </a:lstStyle>
          <a:p>
            <a:pPr>
              <a:defRPr/>
            </a:pPr>
            <a:endParaRPr lang="en-US"/>
          </a:p>
        </p:txBody>
      </p:sp>
      <p:sp>
        <p:nvSpPr>
          <p:cNvPr id="5" name="Slide Number Placeholder 5"/>
          <p:cNvSpPr>
            <a:spLocks noGrp="1"/>
          </p:cNvSpPr>
          <p:nvPr>
            <p:ph type="sldNum" sz="quarter" idx="12"/>
          </p:nvPr>
        </p:nvSpPr>
        <p:spPr/>
        <p:txBody>
          <a:bodyPr/>
          <a:lstStyle>
            <a:lvl1pPr defTabSz="911089" fontAlgn="auto">
              <a:spcBef>
                <a:spcPts val="0"/>
              </a:spcBef>
              <a:spcAft>
                <a:spcPts val="0"/>
              </a:spcAft>
              <a:defRPr>
                <a:ea typeface="+mn-ea"/>
              </a:defRPr>
            </a:lvl1pPr>
          </a:lstStyle>
          <a:p>
            <a:pPr>
              <a:defRPr/>
            </a:pPr>
            <a:fld id="{1E306E10-CCA0-449D-BFBE-14752D3857D1}" type="slidenum">
              <a:rPr lang="en-US" altLang="en-US"/>
              <a:pPr>
                <a:defRPr/>
              </a:pPr>
              <a:t>‹#›</a:t>
            </a:fld>
            <a:endParaRPr lang="en-US" altLang="en-US"/>
          </a:p>
        </p:txBody>
      </p:sp>
    </p:spTree>
    <p:extLst>
      <p:ext uri="{BB962C8B-B14F-4D97-AF65-F5344CB8AC3E}">
        <p14:creationId xmlns:p14="http://schemas.microsoft.com/office/powerpoint/2010/main" val="13800203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1089" fontAlgn="auto">
              <a:spcBef>
                <a:spcPts val="0"/>
              </a:spcBef>
              <a:spcAft>
                <a:spcPts val="0"/>
              </a:spcAft>
              <a:defRPr/>
            </a:lvl1pPr>
          </a:lstStyle>
          <a:p>
            <a:pPr>
              <a:defRPr/>
            </a:pPr>
            <a:fld id="{9E8E7F45-D2FC-43A9-AFD4-BEF5CA7FC175}" type="datetimeFigureOut">
              <a:rPr lang="en-US" altLang="en-US"/>
              <a:pPr>
                <a:defRPr/>
              </a:pPr>
              <a:t>7/5/2024</a:t>
            </a:fld>
            <a:endParaRPr lang="en-US" altLang="en-US"/>
          </a:p>
        </p:txBody>
      </p:sp>
      <p:sp>
        <p:nvSpPr>
          <p:cNvPr id="3" name="Footer Placeholder 4"/>
          <p:cNvSpPr>
            <a:spLocks noGrp="1"/>
          </p:cNvSpPr>
          <p:nvPr>
            <p:ph type="ftr" sz="quarter" idx="11"/>
          </p:nvPr>
        </p:nvSpPr>
        <p:spPr/>
        <p:txBody>
          <a:bodyPr/>
          <a:lstStyle>
            <a:lvl1pPr defTabSz="911089" fontAlgn="auto">
              <a:spcBef>
                <a:spcPts val="0"/>
              </a:spcBef>
              <a:spcAft>
                <a:spcPts val="0"/>
              </a:spcAft>
              <a:defRPr/>
            </a:lvl1pPr>
          </a:lstStyle>
          <a:p>
            <a:pPr>
              <a:defRPr/>
            </a:pPr>
            <a:endParaRPr lang="en-US"/>
          </a:p>
        </p:txBody>
      </p:sp>
      <p:sp>
        <p:nvSpPr>
          <p:cNvPr id="4" name="Slide Number Placeholder 5"/>
          <p:cNvSpPr>
            <a:spLocks noGrp="1"/>
          </p:cNvSpPr>
          <p:nvPr>
            <p:ph type="sldNum" sz="quarter" idx="12"/>
          </p:nvPr>
        </p:nvSpPr>
        <p:spPr/>
        <p:txBody>
          <a:bodyPr/>
          <a:lstStyle>
            <a:lvl1pPr defTabSz="911089" fontAlgn="auto">
              <a:spcBef>
                <a:spcPts val="0"/>
              </a:spcBef>
              <a:spcAft>
                <a:spcPts val="0"/>
              </a:spcAft>
              <a:defRPr>
                <a:ea typeface="+mn-ea"/>
              </a:defRPr>
            </a:lvl1pPr>
          </a:lstStyle>
          <a:p>
            <a:pPr>
              <a:defRPr/>
            </a:pPr>
            <a:fld id="{8847CC25-EB15-48C0-ADBC-C806747CBC38}" type="slidenum">
              <a:rPr lang="en-US" altLang="en-US"/>
              <a:pPr>
                <a:defRPr/>
              </a:pPr>
              <a:t>‹#›</a:t>
            </a:fld>
            <a:endParaRPr lang="en-US" altLang="en-US"/>
          </a:p>
        </p:txBody>
      </p:sp>
    </p:spTree>
    <p:extLst>
      <p:ext uri="{BB962C8B-B14F-4D97-AF65-F5344CB8AC3E}">
        <p14:creationId xmlns:p14="http://schemas.microsoft.com/office/powerpoint/2010/main" val="101091480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4"/>
            <a:ext cx="3008313" cy="1162051"/>
          </a:xfrm>
        </p:spPr>
        <p:txBody>
          <a:bodyPr anchor="b"/>
          <a:lstStyle>
            <a:lvl1pPr algn="l">
              <a:defRPr sz="1996" b="1"/>
            </a:lvl1pPr>
          </a:lstStyle>
          <a:p>
            <a:r>
              <a:rPr lang="en-US"/>
              <a:t>Click to edit Master title style</a:t>
            </a:r>
          </a:p>
        </p:txBody>
      </p:sp>
      <p:sp>
        <p:nvSpPr>
          <p:cNvPr id="3" name="Content Placeholder 2"/>
          <p:cNvSpPr>
            <a:spLocks noGrp="1"/>
          </p:cNvSpPr>
          <p:nvPr>
            <p:ph idx="1"/>
          </p:nvPr>
        </p:nvSpPr>
        <p:spPr>
          <a:xfrm>
            <a:off x="3575054" y="273087"/>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61"/>
            </a:lvl1pPr>
            <a:lvl2pPr marL="455540" indent="0">
              <a:buNone/>
              <a:defRPr sz="1179"/>
            </a:lvl2pPr>
            <a:lvl3pPr marL="911089" indent="0">
              <a:buNone/>
              <a:defRPr sz="998"/>
            </a:lvl3pPr>
            <a:lvl4pPr marL="1366635" indent="0">
              <a:buNone/>
              <a:defRPr sz="907"/>
            </a:lvl4pPr>
            <a:lvl5pPr marL="1822176" indent="0">
              <a:buNone/>
              <a:defRPr sz="907"/>
            </a:lvl5pPr>
            <a:lvl6pPr marL="2277723" indent="0">
              <a:buNone/>
              <a:defRPr sz="907"/>
            </a:lvl6pPr>
            <a:lvl7pPr marL="2733266" indent="0">
              <a:buNone/>
              <a:defRPr sz="907"/>
            </a:lvl7pPr>
            <a:lvl8pPr marL="3188800" indent="0">
              <a:buNone/>
              <a:defRPr sz="907"/>
            </a:lvl8pPr>
            <a:lvl9pPr marL="3644350"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1089" fontAlgn="auto">
              <a:spcBef>
                <a:spcPts val="0"/>
              </a:spcBef>
              <a:spcAft>
                <a:spcPts val="0"/>
              </a:spcAft>
              <a:defRPr/>
            </a:lvl1pPr>
          </a:lstStyle>
          <a:p>
            <a:pPr>
              <a:defRPr/>
            </a:pPr>
            <a:fld id="{568508DF-9BA3-45D2-81B3-8C29966FD542}" type="datetimeFigureOut">
              <a:rPr lang="en-US" altLang="en-US"/>
              <a:pPr>
                <a:defRPr/>
              </a:pPr>
              <a:t>7/5/2024</a:t>
            </a:fld>
            <a:endParaRPr lang="en-US" altLang="en-US"/>
          </a:p>
        </p:txBody>
      </p:sp>
      <p:sp>
        <p:nvSpPr>
          <p:cNvPr id="6" name="Footer Placeholder 5"/>
          <p:cNvSpPr>
            <a:spLocks noGrp="1"/>
          </p:cNvSpPr>
          <p:nvPr>
            <p:ph type="ftr" sz="quarter" idx="11"/>
          </p:nvPr>
        </p:nvSpPr>
        <p:spPr/>
        <p:txBody>
          <a:bodyPr/>
          <a:lstStyle>
            <a:lvl1pPr defTabSz="911089"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1089" fontAlgn="auto">
              <a:spcBef>
                <a:spcPts val="0"/>
              </a:spcBef>
              <a:spcAft>
                <a:spcPts val="0"/>
              </a:spcAft>
              <a:defRPr>
                <a:ea typeface="+mn-ea"/>
              </a:defRPr>
            </a:lvl1pPr>
          </a:lstStyle>
          <a:p>
            <a:pPr>
              <a:defRPr/>
            </a:pPr>
            <a:fld id="{4800AED4-E01B-48D0-9E50-3DED441213AF}" type="slidenum">
              <a:rPr lang="en-US" altLang="en-US"/>
              <a:pPr>
                <a:defRPr/>
              </a:pPr>
              <a:t>‹#›</a:t>
            </a:fld>
            <a:endParaRPr lang="en-US" altLang="en-US">
              <a:solidFill>
                <a:srgbClr val="88A44D"/>
              </a:solidFill>
            </a:endParaRPr>
          </a:p>
        </p:txBody>
      </p:sp>
    </p:spTree>
    <p:extLst>
      <p:ext uri="{BB962C8B-B14F-4D97-AF65-F5344CB8AC3E}">
        <p14:creationId xmlns:p14="http://schemas.microsoft.com/office/powerpoint/2010/main" val="34156160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35"/>
            <a:ext cx="5486400" cy="566739"/>
          </a:xfrm>
        </p:spPr>
        <p:txBody>
          <a:bodyPr anchor="b"/>
          <a:lstStyle>
            <a:lvl1pPr algn="l">
              <a:defRPr sz="1996"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5"/>
            </a:lvl1pPr>
            <a:lvl2pPr marL="455540" indent="0">
              <a:buNone/>
              <a:defRPr sz="2812"/>
            </a:lvl2pPr>
            <a:lvl3pPr marL="911089" indent="0">
              <a:buNone/>
              <a:defRPr sz="2358"/>
            </a:lvl3pPr>
            <a:lvl4pPr marL="1366635" indent="0">
              <a:buNone/>
              <a:defRPr sz="1996"/>
            </a:lvl4pPr>
            <a:lvl5pPr marL="1822176" indent="0">
              <a:buNone/>
              <a:defRPr sz="1996"/>
            </a:lvl5pPr>
            <a:lvl6pPr marL="2277723" indent="0">
              <a:buNone/>
              <a:defRPr sz="1996"/>
            </a:lvl6pPr>
            <a:lvl7pPr marL="2733266" indent="0">
              <a:buNone/>
              <a:defRPr sz="1996"/>
            </a:lvl7pPr>
            <a:lvl8pPr marL="3188800" indent="0">
              <a:buNone/>
              <a:defRPr sz="1996"/>
            </a:lvl8pPr>
            <a:lvl9pPr marL="3644350" indent="0">
              <a:buNone/>
              <a:defRPr sz="1996"/>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361"/>
            </a:lvl1pPr>
            <a:lvl2pPr marL="455540" indent="0">
              <a:buNone/>
              <a:defRPr sz="1179"/>
            </a:lvl2pPr>
            <a:lvl3pPr marL="911089" indent="0">
              <a:buNone/>
              <a:defRPr sz="998"/>
            </a:lvl3pPr>
            <a:lvl4pPr marL="1366635" indent="0">
              <a:buNone/>
              <a:defRPr sz="907"/>
            </a:lvl4pPr>
            <a:lvl5pPr marL="1822176" indent="0">
              <a:buNone/>
              <a:defRPr sz="907"/>
            </a:lvl5pPr>
            <a:lvl6pPr marL="2277723" indent="0">
              <a:buNone/>
              <a:defRPr sz="907"/>
            </a:lvl6pPr>
            <a:lvl7pPr marL="2733266" indent="0">
              <a:buNone/>
              <a:defRPr sz="907"/>
            </a:lvl7pPr>
            <a:lvl8pPr marL="3188800" indent="0">
              <a:buNone/>
              <a:defRPr sz="907"/>
            </a:lvl8pPr>
            <a:lvl9pPr marL="3644350" indent="0">
              <a:buNone/>
              <a:defRPr sz="907"/>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1089" fontAlgn="auto">
              <a:spcBef>
                <a:spcPts val="0"/>
              </a:spcBef>
              <a:spcAft>
                <a:spcPts val="0"/>
              </a:spcAft>
              <a:defRPr/>
            </a:lvl1pPr>
          </a:lstStyle>
          <a:p>
            <a:pPr>
              <a:defRPr/>
            </a:pPr>
            <a:fld id="{0B03828C-D400-474F-BFDA-1CFE91A9A796}" type="datetimeFigureOut">
              <a:rPr lang="en-US" altLang="en-US"/>
              <a:pPr>
                <a:defRPr/>
              </a:pPr>
              <a:t>7/5/2024</a:t>
            </a:fld>
            <a:endParaRPr lang="en-US" altLang="en-US"/>
          </a:p>
        </p:txBody>
      </p:sp>
      <p:sp>
        <p:nvSpPr>
          <p:cNvPr id="6" name="Footer Placeholder 4"/>
          <p:cNvSpPr>
            <a:spLocks noGrp="1"/>
          </p:cNvSpPr>
          <p:nvPr>
            <p:ph type="ftr" sz="quarter" idx="11"/>
          </p:nvPr>
        </p:nvSpPr>
        <p:spPr/>
        <p:txBody>
          <a:bodyPr/>
          <a:lstStyle>
            <a:lvl1pPr defTabSz="911089" fontAlgn="auto">
              <a:spcBef>
                <a:spcPts val="0"/>
              </a:spcBef>
              <a:spcAft>
                <a:spcPts val="0"/>
              </a:spcAft>
              <a:defRPr/>
            </a:lvl1pPr>
          </a:lstStyle>
          <a:p>
            <a:pPr>
              <a:defRPr/>
            </a:pPr>
            <a:endParaRPr lang="en-US"/>
          </a:p>
        </p:txBody>
      </p:sp>
      <p:sp>
        <p:nvSpPr>
          <p:cNvPr id="7" name="Slide Number Placeholder 5"/>
          <p:cNvSpPr>
            <a:spLocks noGrp="1"/>
          </p:cNvSpPr>
          <p:nvPr>
            <p:ph type="sldNum" sz="quarter" idx="12"/>
          </p:nvPr>
        </p:nvSpPr>
        <p:spPr/>
        <p:txBody>
          <a:bodyPr/>
          <a:lstStyle>
            <a:lvl1pPr defTabSz="911089" fontAlgn="auto">
              <a:spcBef>
                <a:spcPts val="0"/>
              </a:spcBef>
              <a:spcAft>
                <a:spcPts val="0"/>
              </a:spcAft>
              <a:defRPr>
                <a:ea typeface="+mn-ea"/>
              </a:defRPr>
            </a:lvl1pPr>
          </a:lstStyle>
          <a:p>
            <a:pPr>
              <a:defRPr/>
            </a:pPr>
            <a:fld id="{D3934539-12DE-4C4B-9C4B-B69B9C6C77AB}" type="slidenum">
              <a:rPr lang="en-US" altLang="en-US"/>
              <a:pPr>
                <a:defRPr/>
              </a:pPr>
              <a:t>‹#›</a:t>
            </a:fld>
            <a:endParaRPr lang="en-US" altLang="en-US"/>
          </a:p>
        </p:txBody>
      </p:sp>
    </p:spTree>
    <p:extLst>
      <p:ext uri="{BB962C8B-B14F-4D97-AF65-F5344CB8AC3E}">
        <p14:creationId xmlns:p14="http://schemas.microsoft.com/office/powerpoint/2010/main" val="13437852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1089" fontAlgn="auto">
              <a:spcBef>
                <a:spcPts val="0"/>
              </a:spcBef>
              <a:spcAft>
                <a:spcPts val="0"/>
              </a:spcAft>
              <a:defRPr/>
            </a:lvl1pPr>
          </a:lstStyle>
          <a:p>
            <a:pPr>
              <a:defRPr/>
            </a:pPr>
            <a:fld id="{898D1DB9-AC2C-42DE-ABD3-72F66CD58DBB}" type="datetimeFigureOut">
              <a:rPr lang="en-US" altLang="en-US"/>
              <a:pPr>
                <a:defRPr/>
              </a:pPr>
              <a:t>7/5/2024</a:t>
            </a:fld>
            <a:endParaRPr lang="en-US" altLang="en-US"/>
          </a:p>
        </p:txBody>
      </p:sp>
      <p:sp>
        <p:nvSpPr>
          <p:cNvPr id="5" name="Footer Placeholder 4"/>
          <p:cNvSpPr>
            <a:spLocks noGrp="1"/>
          </p:cNvSpPr>
          <p:nvPr>
            <p:ph type="ftr" sz="quarter" idx="11"/>
          </p:nvPr>
        </p:nvSpPr>
        <p:spPr/>
        <p:txBody>
          <a:bodyPr/>
          <a:lstStyle>
            <a:lvl1pPr defTabSz="911089"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1089" fontAlgn="auto">
              <a:spcBef>
                <a:spcPts val="0"/>
              </a:spcBef>
              <a:spcAft>
                <a:spcPts val="0"/>
              </a:spcAft>
              <a:defRPr>
                <a:ea typeface="+mn-ea"/>
              </a:defRPr>
            </a:lvl1pPr>
          </a:lstStyle>
          <a:p>
            <a:pPr>
              <a:defRPr/>
            </a:pPr>
            <a:fld id="{E57C343A-578F-4D16-849D-866640388B34}" type="slidenum">
              <a:rPr lang="en-US" altLang="en-US"/>
              <a:pPr>
                <a:defRPr/>
              </a:pPr>
              <a:t>‹#›</a:t>
            </a:fld>
            <a:endParaRPr lang="en-US" altLang="en-US"/>
          </a:p>
        </p:txBody>
      </p:sp>
    </p:spTree>
    <p:extLst>
      <p:ext uri="{BB962C8B-B14F-4D97-AF65-F5344CB8AC3E}">
        <p14:creationId xmlns:p14="http://schemas.microsoft.com/office/powerpoint/2010/main" val="25603462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1089" fontAlgn="auto">
              <a:spcBef>
                <a:spcPts val="0"/>
              </a:spcBef>
              <a:spcAft>
                <a:spcPts val="0"/>
              </a:spcAft>
              <a:defRPr/>
            </a:lvl1pPr>
          </a:lstStyle>
          <a:p>
            <a:pPr>
              <a:defRPr/>
            </a:pPr>
            <a:fld id="{ED686998-C4CC-4D91-BB88-020B5F101351}" type="datetimeFigureOut">
              <a:rPr lang="en-US" altLang="en-US"/>
              <a:pPr>
                <a:defRPr/>
              </a:pPr>
              <a:t>7/5/2024</a:t>
            </a:fld>
            <a:endParaRPr lang="en-US" altLang="en-US"/>
          </a:p>
        </p:txBody>
      </p:sp>
      <p:sp>
        <p:nvSpPr>
          <p:cNvPr id="5" name="Footer Placeholder 4"/>
          <p:cNvSpPr>
            <a:spLocks noGrp="1"/>
          </p:cNvSpPr>
          <p:nvPr>
            <p:ph type="ftr" sz="quarter" idx="11"/>
          </p:nvPr>
        </p:nvSpPr>
        <p:spPr/>
        <p:txBody>
          <a:bodyPr/>
          <a:lstStyle>
            <a:lvl1pPr defTabSz="911089"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1089" fontAlgn="auto">
              <a:spcBef>
                <a:spcPts val="0"/>
              </a:spcBef>
              <a:spcAft>
                <a:spcPts val="0"/>
              </a:spcAft>
              <a:defRPr>
                <a:ea typeface="+mn-ea"/>
              </a:defRPr>
            </a:lvl1pPr>
          </a:lstStyle>
          <a:p>
            <a:pPr>
              <a:defRPr/>
            </a:pPr>
            <a:fld id="{E6D79975-32FA-4828-B6BA-D96026F50EF8}" type="slidenum">
              <a:rPr lang="en-US" altLang="en-US"/>
              <a:pPr>
                <a:defRPr/>
              </a:pPr>
              <a:t>‹#›</a:t>
            </a:fld>
            <a:endParaRPr lang="en-US" altLang="en-US"/>
          </a:p>
        </p:txBody>
      </p:sp>
    </p:spTree>
    <p:extLst>
      <p:ext uri="{BB962C8B-B14F-4D97-AF65-F5344CB8AC3E}">
        <p14:creationId xmlns:p14="http://schemas.microsoft.com/office/powerpoint/2010/main" val="29230514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683" indent="0" algn="ctr">
              <a:buNone/>
              <a:defRPr>
                <a:solidFill>
                  <a:schemeClr val="tx1">
                    <a:tint val="75000"/>
                  </a:schemeClr>
                </a:solidFill>
              </a:defRPr>
            </a:lvl2pPr>
            <a:lvl3pPr marL="911372" indent="0" algn="ctr">
              <a:buNone/>
              <a:defRPr>
                <a:solidFill>
                  <a:schemeClr val="tx1">
                    <a:tint val="75000"/>
                  </a:schemeClr>
                </a:solidFill>
              </a:defRPr>
            </a:lvl3pPr>
            <a:lvl4pPr marL="1367060" indent="0" algn="ctr">
              <a:buNone/>
              <a:defRPr>
                <a:solidFill>
                  <a:schemeClr val="tx1">
                    <a:tint val="75000"/>
                  </a:schemeClr>
                </a:solidFill>
              </a:defRPr>
            </a:lvl4pPr>
            <a:lvl5pPr marL="1822743" indent="0" algn="ctr">
              <a:buNone/>
              <a:defRPr>
                <a:solidFill>
                  <a:schemeClr val="tx1">
                    <a:tint val="75000"/>
                  </a:schemeClr>
                </a:solidFill>
              </a:defRPr>
            </a:lvl5pPr>
            <a:lvl6pPr marL="2278432" indent="0" algn="ctr">
              <a:buNone/>
              <a:defRPr>
                <a:solidFill>
                  <a:schemeClr val="tx1">
                    <a:tint val="75000"/>
                  </a:schemeClr>
                </a:solidFill>
              </a:defRPr>
            </a:lvl6pPr>
            <a:lvl7pPr marL="2734116" indent="0" algn="ctr">
              <a:buNone/>
              <a:defRPr>
                <a:solidFill>
                  <a:schemeClr val="tx1">
                    <a:tint val="75000"/>
                  </a:schemeClr>
                </a:solidFill>
              </a:defRPr>
            </a:lvl7pPr>
            <a:lvl8pPr marL="3189793" indent="0" algn="ctr">
              <a:buNone/>
              <a:defRPr>
                <a:solidFill>
                  <a:schemeClr val="tx1">
                    <a:tint val="75000"/>
                  </a:schemeClr>
                </a:solidFill>
              </a:defRPr>
            </a:lvl8pPr>
            <a:lvl9pPr marL="364548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1372">
              <a:defRPr/>
            </a:lvl1pPr>
          </a:lstStyle>
          <a:p>
            <a:pPr>
              <a:defRPr/>
            </a:pPr>
            <a:fld id="{FA2C41C0-6B15-42E6-BE64-F7DD01AC3667}"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1372">
              <a:defRPr/>
            </a:lvl1pPr>
          </a:lstStyle>
          <a:p>
            <a:pPr>
              <a:defRPr/>
            </a:pPr>
            <a:endParaRPr lang="en-US"/>
          </a:p>
        </p:txBody>
      </p:sp>
      <p:sp>
        <p:nvSpPr>
          <p:cNvPr id="6" name="Slide Number Placeholder 5"/>
          <p:cNvSpPr>
            <a:spLocks noGrp="1"/>
          </p:cNvSpPr>
          <p:nvPr>
            <p:ph type="sldNum" sz="quarter" idx="12"/>
          </p:nvPr>
        </p:nvSpPr>
        <p:spPr/>
        <p:txBody>
          <a:bodyPr/>
          <a:lstStyle>
            <a:lvl1pPr defTabSz="911372">
              <a:defRPr/>
            </a:lvl1pPr>
          </a:lstStyle>
          <a:p>
            <a:pPr>
              <a:defRPr/>
            </a:pPr>
            <a:fld id="{BAAD3934-3901-4CA0-84D4-255EADC1E702}" type="slidenum">
              <a:rPr lang="en-US"/>
              <a:pPr>
                <a:defRPr/>
              </a:pPr>
              <a:t>‹#›</a:t>
            </a:fld>
            <a:endParaRPr lang="en-US"/>
          </a:p>
        </p:txBody>
      </p:sp>
    </p:spTree>
    <p:extLst>
      <p:ext uri="{BB962C8B-B14F-4D97-AF65-F5344CB8AC3E}">
        <p14:creationId xmlns:p14="http://schemas.microsoft.com/office/powerpoint/2010/main" val="2885863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5" y="612065"/>
            <a:ext cx="5486400" cy="4115952"/>
          </a:xfrm>
        </p:spPr>
        <p:txBody>
          <a:bodyPr lIns="89983" tIns="44994" rIns="89983" bIns="44994"/>
          <a:lstStyle>
            <a:lvl1pPr marL="0" indent="0">
              <a:buNone/>
              <a:defRPr sz="2900"/>
            </a:lvl1pPr>
            <a:lvl2pPr marL="408713" indent="0">
              <a:buNone/>
              <a:defRPr sz="2500"/>
            </a:lvl2pPr>
            <a:lvl3pPr marL="817410" indent="0">
              <a:buNone/>
              <a:defRPr sz="2200"/>
            </a:lvl3pPr>
            <a:lvl4pPr marL="1226149" indent="0">
              <a:buNone/>
              <a:defRPr sz="1800"/>
            </a:lvl4pPr>
            <a:lvl5pPr marL="1634832" indent="0">
              <a:buNone/>
              <a:defRPr sz="1800"/>
            </a:lvl5pPr>
            <a:lvl6pPr marL="2043524" indent="0">
              <a:buNone/>
              <a:defRPr sz="1800"/>
            </a:lvl6pPr>
            <a:lvl7pPr marL="2452258" indent="0">
              <a:buNone/>
              <a:defRPr sz="1800"/>
            </a:lvl7pPr>
            <a:lvl8pPr marL="2860949" indent="0">
              <a:buNone/>
              <a:defRPr sz="1800"/>
            </a:lvl8pPr>
            <a:lvl9pPr marL="3269659" indent="0">
              <a:buNone/>
              <a:defRPr sz="1800"/>
            </a:lvl9pPr>
          </a:lstStyle>
          <a:p>
            <a:pPr lvl="0"/>
            <a:endParaRPr lang="en-US" noProof="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08713" indent="0">
              <a:buNone/>
              <a:defRPr sz="1100"/>
            </a:lvl2pPr>
            <a:lvl3pPr marL="817410" indent="0">
              <a:buNone/>
              <a:defRPr sz="900"/>
            </a:lvl3pPr>
            <a:lvl4pPr marL="1226149" indent="0">
              <a:buNone/>
              <a:defRPr sz="800"/>
            </a:lvl4pPr>
            <a:lvl5pPr marL="1634832" indent="0">
              <a:buNone/>
              <a:defRPr sz="800"/>
            </a:lvl5pPr>
            <a:lvl6pPr marL="2043524" indent="0">
              <a:buNone/>
              <a:defRPr sz="800"/>
            </a:lvl6pPr>
            <a:lvl7pPr marL="2452258" indent="0">
              <a:buNone/>
              <a:defRPr sz="800"/>
            </a:lvl7pPr>
            <a:lvl8pPr marL="2860949" indent="0">
              <a:buNone/>
              <a:defRPr sz="800"/>
            </a:lvl8pPr>
            <a:lvl9pPr marL="3269659" indent="0">
              <a:buNone/>
              <a:defRPr sz="8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E5541106-23A4-4584-B8AC-2CC665B56881}" type="datetime1">
              <a:rPr lang="en-US" smtClean="0">
                <a:solidFill>
                  <a:srgbClr val="FFFFFF"/>
                </a:solidFill>
              </a:rPr>
              <a:pPr>
                <a:defRPr/>
              </a:pPr>
              <a:t>7/5/2024</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CFD200A-296A-4F62-B2F6-05A3654273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87514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1372">
              <a:defRPr/>
            </a:lvl1pPr>
          </a:lstStyle>
          <a:p>
            <a:pPr>
              <a:defRPr/>
            </a:pPr>
            <a:fld id="{10A92E52-CFE6-493F-A1C7-08050EEE9259}"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1372">
              <a:defRPr/>
            </a:lvl1pPr>
          </a:lstStyle>
          <a:p>
            <a:pPr>
              <a:defRPr/>
            </a:pPr>
            <a:endParaRPr lang="en-US"/>
          </a:p>
        </p:txBody>
      </p:sp>
      <p:sp>
        <p:nvSpPr>
          <p:cNvPr id="6" name="Slide Number Placeholder 5"/>
          <p:cNvSpPr>
            <a:spLocks noGrp="1"/>
          </p:cNvSpPr>
          <p:nvPr>
            <p:ph type="sldNum" sz="quarter" idx="12"/>
          </p:nvPr>
        </p:nvSpPr>
        <p:spPr/>
        <p:txBody>
          <a:bodyPr/>
          <a:lstStyle>
            <a:lvl1pPr defTabSz="911372">
              <a:defRPr/>
            </a:lvl1pPr>
          </a:lstStyle>
          <a:p>
            <a:pPr>
              <a:defRPr/>
            </a:pPr>
            <a:fld id="{326AD143-B8B1-4999-A3A2-1CAAA2E64761}" type="slidenum">
              <a:rPr lang="en-US"/>
              <a:pPr>
                <a:defRPr/>
              </a:pPr>
              <a:t>‹#›</a:t>
            </a:fld>
            <a:endParaRPr lang="en-US"/>
          </a:p>
        </p:txBody>
      </p:sp>
    </p:spTree>
    <p:extLst>
      <p:ext uri="{BB962C8B-B14F-4D97-AF65-F5344CB8AC3E}">
        <p14:creationId xmlns:p14="http://schemas.microsoft.com/office/powerpoint/2010/main" val="28546312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3991"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1996">
                <a:solidFill>
                  <a:schemeClr val="tx1">
                    <a:tint val="75000"/>
                  </a:schemeClr>
                </a:solidFill>
              </a:defRPr>
            </a:lvl1pPr>
            <a:lvl2pPr marL="455683" indent="0">
              <a:buNone/>
              <a:defRPr sz="1814">
                <a:solidFill>
                  <a:schemeClr val="tx1">
                    <a:tint val="75000"/>
                  </a:schemeClr>
                </a:solidFill>
              </a:defRPr>
            </a:lvl2pPr>
            <a:lvl3pPr marL="911372" indent="0">
              <a:buNone/>
              <a:defRPr sz="1633">
                <a:solidFill>
                  <a:schemeClr val="tx1">
                    <a:tint val="75000"/>
                  </a:schemeClr>
                </a:solidFill>
              </a:defRPr>
            </a:lvl3pPr>
            <a:lvl4pPr marL="1367060" indent="0">
              <a:buNone/>
              <a:defRPr sz="1361">
                <a:solidFill>
                  <a:schemeClr val="tx1">
                    <a:tint val="75000"/>
                  </a:schemeClr>
                </a:solidFill>
              </a:defRPr>
            </a:lvl4pPr>
            <a:lvl5pPr marL="1822743" indent="0">
              <a:buNone/>
              <a:defRPr sz="1361">
                <a:solidFill>
                  <a:schemeClr val="tx1">
                    <a:tint val="75000"/>
                  </a:schemeClr>
                </a:solidFill>
              </a:defRPr>
            </a:lvl5pPr>
            <a:lvl6pPr marL="2278432" indent="0">
              <a:buNone/>
              <a:defRPr sz="1361">
                <a:solidFill>
                  <a:schemeClr val="tx1">
                    <a:tint val="75000"/>
                  </a:schemeClr>
                </a:solidFill>
              </a:defRPr>
            </a:lvl6pPr>
            <a:lvl7pPr marL="2734116" indent="0">
              <a:buNone/>
              <a:defRPr sz="1361">
                <a:solidFill>
                  <a:schemeClr val="tx1">
                    <a:tint val="75000"/>
                  </a:schemeClr>
                </a:solidFill>
              </a:defRPr>
            </a:lvl7pPr>
            <a:lvl8pPr marL="3189793" indent="0">
              <a:buNone/>
              <a:defRPr sz="1361">
                <a:solidFill>
                  <a:schemeClr val="tx1">
                    <a:tint val="75000"/>
                  </a:schemeClr>
                </a:solidFill>
              </a:defRPr>
            </a:lvl8pPr>
            <a:lvl9pPr marL="3645484" indent="0">
              <a:buNone/>
              <a:defRPr sz="13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1372">
              <a:defRPr/>
            </a:lvl1pPr>
          </a:lstStyle>
          <a:p>
            <a:pPr>
              <a:defRPr/>
            </a:pPr>
            <a:fld id="{A4EFE9AA-6158-4BB2-8BB5-8518BCFDEA3D}"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1372">
              <a:defRPr/>
            </a:lvl1pPr>
          </a:lstStyle>
          <a:p>
            <a:pPr>
              <a:defRPr/>
            </a:pPr>
            <a:endParaRPr lang="en-US"/>
          </a:p>
        </p:txBody>
      </p:sp>
      <p:sp>
        <p:nvSpPr>
          <p:cNvPr id="6" name="Slide Number Placeholder 5"/>
          <p:cNvSpPr>
            <a:spLocks noGrp="1"/>
          </p:cNvSpPr>
          <p:nvPr>
            <p:ph type="sldNum" sz="quarter" idx="12"/>
          </p:nvPr>
        </p:nvSpPr>
        <p:spPr/>
        <p:txBody>
          <a:bodyPr/>
          <a:lstStyle>
            <a:lvl1pPr defTabSz="911372">
              <a:defRPr/>
            </a:lvl1pPr>
          </a:lstStyle>
          <a:p>
            <a:pPr>
              <a:defRPr/>
            </a:pPr>
            <a:fld id="{C75760E4-5377-41E1-ACB3-9BCB8196A16E}" type="slidenum">
              <a:rPr lang="en-US"/>
              <a:pPr>
                <a:defRPr/>
              </a:pPr>
              <a:t>‹#›</a:t>
            </a:fld>
            <a:endParaRPr lang="en-US"/>
          </a:p>
        </p:txBody>
      </p:sp>
    </p:spTree>
    <p:extLst>
      <p:ext uri="{BB962C8B-B14F-4D97-AF65-F5344CB8AC3E}">
        <p14:creationId xmlns:p14="http://schemas.microsoft.com/office/powerpoint/2010/main" val="10410631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1372">
              <a:defRPr/>
            </a:lvl1pPr>
          </a:lstStyle>
          <a:p>
            <a:pPr>
              <a:defRPr/>
            </a:pPr>
            <a:fld id="{373FE8B6-F7F9-4795-907A-00F4C7C70C9D}" type="datetimeFigureOut">
              <a:rPr lang="en-US"/>
              <a:pPr>
                <a:defRPr/>
              </a:pPr>
              <a:t>7/5/2024</a:t>
            </a:fld>
            <a:endParaRPr lang="en-US"/>
          </a:p>
        </p:txBody>
      </p:sp>
      <p:sp>
        <p:nvSpPr>
          <p:cNvPr id="6" name="Footer Placeholder 5"/>
          <p:cNvSpPr>
            <a:spLocks noGrp="1"/>
          </p:cNvSpPr>
          <p:nvPr>
            <p:ph type="ftr" sz="quarter" idx="11"/>
          </p:nvPr>
        </p:nvSpPr>
        <p:spPr/>
        <p:txBody>
          <a:bodyPr/>
          <a:lstStyle>
            <a:lvl1pPr defTabSz="911372">
              <a:defRPr/>
            </a:lvl1pPr>
          </a:lstStyle>
          <a:p>
            <a:pPr>
              <a:defRPr/>
            </a:pPr>
            <a:endParaRPr lang="en-US"/>
          </a:p>
        </p:txBody>
      </p:sp>
      <p:sp>
        <p:nvSpPr>
          <p:cNvPr id="7" name="Slide Number Placeholder 6"/>
          <p:cNvSpPr>
            <a:spLocks noGrp="1"/>
          </p:cNvSpPr>
          <p:nvPr>
            <p:ph type="sldNum" sz="quarter" idx="12"/>
          </p:nvPr>
        </p:nvSpPr>
        <p:spPr/>
        <p:txBody>
          <a:bodyPr/>
          <a:lstStyle>
            <a:lvl1pPr defTabSz="911372">
              <a:defRPr/>
            </a:lvl1pPr>
          </a:lstStyle>
          <a:p>
            <a:pPr>
              <a:defRPr/>
            </a:pPr>
            <a:fld id="{7AE1A9A5-F3B5-4F3C-9C3B-75405C5D5D2C}" type="slidenum">
              <a:rPr lang="en-US"/>
              <a:pPr>
                <a:defRPr/>
              </a:pPr>
              <a:t>‹#›</a:t>
            </a:fld>
            <a:endParaRPr lang="en-US"/>
          </a:p>
        </p:txBody>
      </p:sp>
    </p:spTree>
    <p:extLst>
      <p:ext uri="{BB962C8B-B14F-4D97-AF65-F5344CB8AC3E}">
        <p14:creationId xmlns:p14="http://schemas.microsoft.com/office/powerpoint/2010/main" val="263696758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58" b="1"/>
            </a:lvl1pPr>
            <a:lvl2pPr marL="455683" indent="0">
              <a:buNone/>
              <a:defRPr sz="1996" b="1"/>
            </a:lvl2pPr>
            <a:lvl3pPr marL="911372" indent="0">
              <a:buNone/>
              <a:defRPr sz="1814" b="1"/>
            </a:lvl3pPr>
            <a:lvl4pPr marL="1367060" indent="0">
              <a:buNone/>
              <a:defRPr sz="1633" b="1"/>
            </a:lvl4pPr>
            <a:lvl5pPr marL="1822743" indent="0">
              <a:buNone/>
              <a:defRPr sz="1633" b="1"/>
            </a:lvl5pPr>
            <a:lvl6pPr marL="2278432" indent="0">
              <a:buNone/>
              <a:defRPr sz="1633" b="1"/>
            </a:lvl6pPr>
            <a:lvl7pPr marL="2734116" indent="0">
              <a:buNone/>
              <a:defRPr sz="1633" b="1"/>
            </a:lvl7pPr>
            <a:lvl8pPr marL="3189793" indent="0">
              <a:buNone/>
              <a:defRPr sz="1633" b="1"/>
            </a:lvl8pPr>
            <a:lvl9pPr marL="3645484" indent="0">
              <a:buNone/>
              <a:defRPr sz="16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358" b="1"/>
            </a:lvl1pPr>
            <a:lvl2pPr marL="455683" indent="0">
              <a:buNone/>
              <a:defRPr sz="1996" b="1"/>
            </a:lvl2pPr>
            <a:lvl3pPr marL="911372" indent="0">
              <a:buNone/>
              <a:defRPr sz="1814" b="1"/>
            </a:lvl3pPr>
            <a:lvl4pPr marL="1367060" indent="0">
              <a:buNone/>
              <a:defRPr sz="1633" b="1"/>
            </a:lvl4pPr>
            <a:lvl5pPr marL="1822743" indent="0">
              <a:buNone/>
              <a:defRPr sz="1633" b="1"/>
            </a:lvl5pPr>
            <a:lvl6pPr marL="2278432" indent="0">
              <a:buNone/>
              <a:defRPr sz="1633" b="1"/>
            </a:lvl6pPr>
            <a:lvl7pPr marL="2734116" indent="0">
              <a:buNone/>
              <a:defRPr sz="1633" b="1"/>
            </a:lvl7pPr>
            <a:lvl8pPr marL="3189793" indent="0">
              <a:buNone/>
              <a:defRPr sz="1633" b="1"/>
            </a:lvl8pPr>
            <a:lvl9pPr marL="3645484" indent="0">
              <a:buNone/>
              <a:defRPr sz="1633"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1372">
              <a:defRPr/>
            </a:lvl1pPr>
          </a:lstStyle>
          <a:p>
            <a:pPr>
              <a:defRPr/>
            </a:pPr>
            <a:fld id="{85400B6B-AC5C-4755-82EC-90DBBF3F7D35}" type="datetimeFigureOut">
              <a:rPr lang="en-US"/>
              <a:pPr>
                <a:defRPr/>
              </a:pPr>
              <a:t>7/5/2024</a:t>
            </a:fld>
            <a:endParaRPr lang="en-US"/>
          </a:p>
        </p:txBody>
      </p:sp>
      <p:sp>
        <p:nvSpPr>
          <p:cNvPr id="8" name="Footer Placeholder 7"/>
          <p:cNvSpPr>
            <a:spLocks noGrp="1"/>
          </p:cNvSpPr>
          <p:nvPr>
            <p:ph type="ftr" sz="quarter" idx="11"/>
          </p:nvPr>
        </p:nvSpPr>
        <p:spPr/>
        <p:txBody>
          <a:bodyPr/>
          <a:lstStyle>
            <a:lvl1pPr defTabSz="911372">
              <a:defRPr/>
            </a:lvl1pPr>
          </a:lstStyle>
          <a:p>
            <a:pPr>
              <a:defRPr/>
            </a:pPr>
            <a:endParaRPr lang="en-US"/>
          </a:p>
        </p:txBody>
      </p:sp>
      <p:sp>
        <p:nvSpPr>
          <p:cNvPr id="9" name="Slide Number Placeholder 8"/>
          <p:cNvSpPr>
            <a:spLocks noGrp="1"/>
          </p:cNvSpPr>
          <p:nvPr>
            <p:ph type="sldNum" sz="quarter" idx="12"/>
          </p:nvPr>
        </p:nvSpPr>
        <p:spPr/>
        <p:txBody>
          <a:bodyPr/>
          <a:lstStyle>
            <a:lvl1pPr defTabSz="911372">
              <a:defRPr/>
            </a:lvl1pPr>
          </a:lstStyle>
          <a:p>
            <a:pPr>
              <a:defRPr/>
            </a:pPr>
            <a:fld id="{E44AD5A0-C6B1-4405-B12B-E2C4353E129A}" type="slidenum">
              <a:rPr lang="en-US"/>
              <a:pPr>
                <a:defRPr/>
              </a:pPr>
              <a:t>‹#›</a:t>
            </a:fld>
            <a:endParaRPr lang="en-US"/>
          </a:p>
        </p:txBody>
      </p:sp>
    </p:spTree>
    <p:extLst>
      <p:ext uri="{BB962C8B-B14F-4D97-AF65-F5344CB8AC3E}">
        <p14:creationId xmlns:p14="http://schemas.microsoft.com/office/powerpoint/2010/main" val="308308584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1372">
              <a:defRPr/>
            </a:lvl1pPr>
          </a:lstStyle>
          <a:p>
            <a:pPr>
              <a:defRPr/>
            </a:pPr>
            <a:fld id="{01ADF737-E736-4531-A3D7-3532834CD19E}" type="datetimeFigureOut">
              <a:rPr lang="en-US"/>
              <a:pPr>
                <a:defRPr/>
              </a:pPr>
              <a:t>7/5/2024</a:t>
            </a:fld>
            <a:endParaRPr lang="en-US"/>
          </a:p>
        </p:txBody>
      </p:sp>
      <p:sp>
        <p:nvSpPr>
          <p:cNvPr id="4" name="Footer Placeholder 3"/>
          <p:cNvSpPr>
            <a:spLocks noGrp="1"/>
          </p:cNvSpPr>
          <p:nvPr>
            <p:ph type="ftr" sz="quarter" idx="11"/>
          </p:nvPr>
        </p:nvSpPr>
        <p:spPr/>
        <p:txBody>
          <a:bodyPr/>
          <a:lstStyle>
            <a:lvl1pPr defTabSz="911372">
              <a:defRPr/>
            </a:lvl1pPr>
          </a:lstStyle>
          <a:p>
            <a:pPr>
              <a:defRPr/>
            </a:pPr>
            <a:endParaRPr lang="en-US"/>
          </a:p>
        </p:txBody>
      </p:sp>
      <p:sp>
        <p:nvSpPr>
          <p:cNvPr id="5" name="Slide Number Placeholder 4"/>
          <p:cNvSpPr>
            <a:spLocks noGrp="1"/>
          </p:cNvSpPr>
          <p:nvPr>
            <p:ph type="sldNum" sz="quarter" idx="12"/>
          </p:nvPr>
        </p:nvSpPr>
        <p:spPr/>
        <p:txBody>
          <a:bodyPr/>
          <a:lstStyle>
            <a:lvl1pPr defTabSz="911372">
              <a:defRPr/>
            </a:lvl1pPr>
          </a:lstStyle>
          <a:p>
            <a:pPr>
              <a:defRPr/>
            </a:pPr>
            <a:fld id="{E53D9175-00AD-48A9-9D06-E80799421EDF}" type="slidenum">
              <a:rPr lang="en-US"/>
              <a:pPr>
                <a:defRPr/>
              </a:pPr>
              <a:t>‹#›</a:t>
            </a:fld>
            <a:endParaRPr lang="en-US"/>
          </a:p>
        </p:txBody>
      </p:sp>
    </p:spTree>
    <p:extLst>
      <p:ext uri="{BB962C8B-B14F-4D97-AF65-F5344CB8AC3E}">
        <p14:creationId xmlns:p14="http://schemas.microsoft.com/office/powerpoint/2010/main" val="210604895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1372">
              <a:defRPr/>
            </a:lvl1pPr>
          </a:lstStyle>
          <a:p>
            <a:pPr>
              <a:defRPr/>
            </a:pPr>
            <a:fld id="{CCCB8B56-EB04-4841-B4BA-9FD7C6E507B6}" type="datetimeFigureOut">
              <a:rPr lang="en-US"/>
              <a:pPr>
                <a:defRPr/>
              </a:pPr>
              <a:t>7/5/2024</a:t>
            </a:fld>
            <a:endParaRPr lang="en-US"/>
          </a:p>
        </p:txBody>
      </p:sp>
      <p:sp>
        <p:nvSpPr>
          <p:cNvPr id="3" name="Footer Placeholder 2"/>
          <p:cNvSpPr>
            <a:spLocks noGrp="1"/>
          </p:cNvSpPr>
          <p:nvPr>
            <p:ph type="ftr" sz="quarter" idx="11"/>
          </p:nvPr>
        </p:nvSpPr>
        <p:spPr/>
        <p:txBody>
          <a:bodyPr/>
          <a:lstStyle>
            <a:lvl1pPr defTabSz="911372">
              <a:defRPr/>
            </a:lvl1pPr>
          </a:lstStyle>
          <a:p>
            <a:pPr>
              <a:defRPr/>
            </a:pPr>
            <a:endParaRPr lang="en-US"/>
          </a:p>
        </p:txBody>
      </p:sp>
      <p:sp>
        <p:nvSpPr>
          <p:cNvPr id="4" name="Slide Number Placeholder 3"/>
          <p:cNvSpPr>
            <a:spLocks noGrp="1"/>
          </p:cNvSpPr>
          <p:nvPr>
            <p:ph type="sldNum" sz="quarter" idx="12"/>
          </p:nvPr>
        </p:nvSpPr>
        <p:spPr/>
        <p:txBody>
          <a:bodyPr/>
          <a:lstStyle>
            <a:lvl1pPr defTabSz="911372">
              <a:defRPr/>
            </a:lvl1pPr>
          </a:lstStyle>
          <a:p>
            <a:pPr>
              <a:defRPr/>
            </a:pPr>
            <a:fld id="{F5AF2B0F-4A94-4963-B6C1-21FAA4E9F26D}" type="slidenum">
              <a:rPr lang="en-US"/>
              <a:pPr>
                <a:defRPr/>
              </a:pPr>
              <a:t>‹#›</a:t>
            </a:fld>
            <a:endParaRPr lang="en-US"/>
          </a:p>
        </p:txBody>
      </p:sp>
    </p:spTree>
    <p:extLst>
      <p:ext uri="{BB962C8B-B14F-4D97-AF65-F5344CB8AC3E}">
        <p14:creationId xmlns:p14="http://schemas.microsoft.com/office/powerpoint/2010/main" val="27137508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96" b="1"/>
            </a:lvl1pPr>
          </a:lstStyle>
          <a:p>
            <a:r>
              <a:rPr lang="en-US"/>
              <a:t>Click to edit Master title style</a:t>
            </a:r>
          </a:p>
        </p:txBody>
      </p:sp>
      <p:sp>
        <p:nvSpPr>
          <p:cNvPr id="3" name="Content Placeholder 2"/>
          <p:cNvSpPr>
            <a:spLocks noGrp="1"/>
          </p:cNvSpPr>
          <p:nvPr>
            <p:ph idx="1"/>
          </p:nvPr>
        </p:nvSpPr>
        <p:spPr>
          <a:xfrm>
            <a:off x="3575054" y="273082"/>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61"/>
            </a:lvl1pPr>
            <a:lvl2pPr marL="455683" indent="0">
              <a:buNone/>
              <a:defRPr sz="1179"/>
            </a:lvl2pPr>
            <a:lvl3pPr marL="911372" indent="0">
              <a:buNone/>
              <a:defRPr sz="998"/>
            </a:lvl3pPr>
            <a:lvl4pPr marL="1367060" indent="0">
              <a:buNone/>
              <a:defRPr sz="907"/>
            </a:lvl4pPr>
            <a:lvl5pPr marL="1822743" indent="0">
              <a:buNone/>
              <a:defRPr sz="907"/>
            </a:lvl5pPr>
            <a:lvl6pPr marL="2278432" indent="0">
              <a:buNone/>
              <a:defRPr sz="907"/>
            </a:lvl6pPr>
            <a:lvl7pPr marL="2734116" indent="0">
              <a:buNone/>
              <a:defRPr sz="907"/>
            </a:lvl7pPr>
            <a:lvl8pPr marL="3189793" indent="0">
              <a:buNone/>
              <a:defRPr sz="907"/>
            </a:lvl8pPr>
            <a:lvl9pPr marL="3645484"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1372">
              <a:defRPr/>
            </a:lvl1pPr>
          </a:lstStyle>
          <a:p>
            <a:pPr>
              <a:defRPr/>
            </a:pPr>
            <a:fld id="{204FC1DC-48AE-4B41-9CC8-97FC98A967F4}" type="datetimeFigureOut">
              <a:rPr lang="en-US"/>
              <a:pPr>
                <a:defRPr/>
              </a:pPr>
              <a:t>7/5/2024</a:t>
            </a:fld>
            <a:endParaRPr lang="en-US"/>
          </a:p>
        </p:txBody>
      </p:sp>
      <p:sp>
        <p:nvSpPr>
          <p:cNvPr id="6" name="Footer Placeholder 5"/>
          <p:cNvSpPr>
            <a:spLocks noGrp="1"/>
          </p:cNvSpPr>
          <p:nvPr>
            <p:ph type="ftr" sz="quarter" idx="11"/>
          </p:nvPr>
        </p:nvSpPr>
        <p:spPr/>
        <p:txBody>
          <a:bodyPr/>
          <a:lstStyle>
            <a:lvl1pPr defTabSz="911372">
              <a:defRPr/>
            </a:lvl1pPr>
          </a:lstStyle>
          <a:p>
            <a:pPr>
              <a:defRPr/>
            </a:pPr>
            <a:endParaRPr lang="en-US"/>
          </a:p>
        </p:txBody>
      </p:sp>
      <p:sp>
        <p:nvSpPr>
          <p:cNvPr id="7" name="Slide Number Placeholder 6"/>
          <p:cNvSpPr>
            <a:spLocks noGrp="1"/>
          </p:cNvSpPr>
          <p:nvPr>
            <p:ph type="sldNum" sz="quarter" idx="12"/>
          </p:nvPr>
        </p:nvSpPr>
        <p:spPr/>
        <p:txBody>
          <a:bodyPr/>
          <a:lstStyle>
            <a:lvl1pPr defTabSz="911372">
              <a:defRPr/>
            </a:lvl1pPr>
          </a:lstStyle>
          <a:p>
            <a:pPr>
              <a:defRPr/>
            </a:pPr>
            <a:fld id="{0204FE4C-F50E-4384-B328-EA2C9751B60D}" type="slidenum">
              <a:rPr lang="en-US"/>
              <a:pPr>
                <a:defRPr/>
              </a:pPr>
              <a:t>‹#›</a:t>
            </a:fld>
            <a:endParaRPr lang="en-US"/>
          </a:p>
        </p:txBody>
      </p:sp>
    </p:spTree>
    <p:extLst>
      <p:ext uri="{BB962C8B-B14F-4D97-AF65-F5344CB8AC3E}">
        <p14:creationId xmlns:p14="http://schemas.microsoft.com/office/powerpoint/2010/main" val="31066624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6"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5"/>
            </a:lvl1pPr>
            <a:lvl2pPr marL="455683" indent="0">
              <a:buNone/>
              <a:defRPr sz="2812"/>
            </a:lvl2pPr>
            <a:lvl3pPr marL="911372" indent="0">
              <a:buNone/>
              <a:defRPr sz="2358"/>
            </a:lvl3pPr>
            <a:lvl4pPr marL="1367060" indent="0">
              <a:buNone/>
              <a:defRPr sz="1996"/>
            </a:lvl4pPr>
            <a:lvl5pPr marL="1822743" indent="0">
              <a:buNone/>
              <a:defRPr sz="1996"/>
            </a:lvl5pPr>
            <a:lvl6pPr marL="2278432" indent="0">
              <a:buNone/>
              <a:defRPr sz="1996"/>
            </a:lvl6pPr>
            <a:lvl7pPr marL="2734116" indent="0">
              <a:buNone/>
              <a:defRPr sz="1996"/>
            </a:lvl7pPr>
            <a:lvl8pPr marL="3189793" indent="0">
              <a:buNone/>
              <a:defRPr sz="1996"/>
            </a:lvl8pPr>
            <a:lvl9pPr marL="3645484" indent="0">
              <a:buNone/>
              <a:defRPr sz="1996"/>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1"/>
            </a:lvl1pPr>
            <a:lvl2pPr marL="455683" indent="0">
              <a:buNone/>
              <a:defRPr sz="1179"/>
            </a:lvl2pPr>
            <a:lvl3pPr marL="911372" indent="0">
              <a:buNone/>
              <a:defRPr sz="998"/>
            </a:lvl3pPr>
            <a:lvl4pPr marL="1367060" indent="0">
              <a:buNone/>
              <a:defRPr sz="907"/>
            </a:lvl4pPr>
            <a:lvl5pPr marL="1822743" indent="0">
              <a:buNone/>
              <a:defRPr sz="907"/>
            </a:lvl5pPr>
            <a:lvl6pPr marL="2278432" indent="0">
              <a:buNone/>
              <a:defRPr sz="907"/>
            </a:lvl6pPr>
            <a:lvl7pPr marL="2734116" indent="0">
              <a:buNone/>
              <a:defRPr sz="907"/>
            </a:lvl7pPr>
            <a:lvl8pPr marL="3189793" indent="0">
              <a:buNone/>
              <a:defRPr sz="907"/>
            </a:lvl8pPr>
            <a:lvl9pPr marL="3645484"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1372">
              <a:defRPr/>
            </a:lvl1pPr>
          </a:lstStyle>
          <a:p>
            <a:pPr>
              <a:defRPr/>
            </a:pPr>
            <a:fld id="{A1203999-2B1C-44BC-ADC7-236C48BA00DF}" type="datetimeFigureOut">
              <a:rPr lang="en-US"/>
              <a:pPr>
                <a:defRPr/>
              </a:pPr>
              <a:t>7/5/2024</a:t>
            </a:fld>
            <a:endParaRPr lang="en-US"/>
          </a:p>
        </p:txBody>
      </p:sp>
      <p:sp>
        <p:nvSpPr>
          <p:cNvPr id="6" name="Footer Placeholder 5"/>
          <p:cNvSpPr>
            <a:spLocks noGrp="1"/>
          </p:cNvSpPr>
          <p:nvPr>
            <p:ph type="ftr" sz="quarter" idx="11"/>
          </p:nvPr>
        </p:nvSpPr>
        <p:spPr/>
        <p:txBody>
          <a:bodyPr/>
          <a:lstStyle>
            <a:lvl1pPr defTabSz="911372">
              <a:defRPr/>
            </a:lvl1pPr>
          </a:lstStyle>
          <a:p>
            <a:pPr>
              <a:defRPr/>
            </a:pPr>
            <a:endParaRPr lang="en-US"/>
          </a:p>
        </p:txBody>
      </p:sp>
      <p:sp>
        <p:nvSpPr>
          <p:cNvPr id="7" name="Slide Number Placeholder 6"/>
          <p:cNvSpPr>
            <a:spLocks noGrp="1"/>
          </p:cNvSpPr>
          <p:nvPr>
            <p:ph type="sldNum" sz="quarter" idx="12"/>
          </p:nvPr>
        </p:nvSpPr>
        <p:spPr/>
        <p:txBody>
          <a:bodyPr/>
          <a:lstStyle>
            <a:lvl1pPr defTabSz="911372">
              <a:defRPr/>
            </a:lvl1pPr>
          </a:lstStyle>
          <a:p>
            <a:pPr>
              <a:defRPr/>
            </a:pPr>
            <a:fld id="{8250DCC1-9F97-455C-9AF1-462100A9A333}" type="slidenum">
              <a:rPr lang="en-US"/>
              <a:pPr>
                <a:defRPr/>
              </a:pPr>
              <a:t>‹#›</a:t>
            </a:fld>
            <a:endParaRPr lang="en-US"/>
          </a:p>
        </p:txBody>
      </p:sp>
    </p:spTree>
    <p:extLst>
      <p:ext uri="{BB962C8B-B14F-4D97-AF65-F5344CB8AC3E}">
        <p14:creationId xmlns:p14="http://schemas.microsoft.com/office/powerpoint/2010/main" val="42541790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1372">
              <a:defRPr/>
            </a:lvl1pPr>
          </a:lstStyle>
          <a:p>
            <a:pPr>
              <a:defRPr/>
            </a:pPr>
            <a:fld id="{D827FC8F-3F1F-49F4-A2AC-544BAE022C44}"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1372">
              <a:defRPr/>
            </a:lvl1pPr>
          </a:lstStyle>
          <a:p>
            <a:pPr>
              <a:defRPr/>
            </a:pPr>
            <a:endParaRPr lang="en-US"/>
          </a:p>
        </p:txBody>
      </p:sp>
      <p:sp>
        <p:nvSpPr>
          <p:cNvPr id="6" name="Slide Number Placeholder 5"/>
          <p:cNvSpPr>
            <a:spLocks noGrp="1"/>
          </p:cNvSpPr>
          <p:nvPr>
            <p:ph type="sldNum" sz="quarter" idx="12"/>
          </p:nvPr>
        </p:nvSpPr>
        <p:spPr/>
        <p:txBody>
          <a:bodyPr/>
          <a:lstStyle>
            <a:lvl1pPr defTabSz="911372">
              <a:defRPr/>
            </a:lvl1pPr>
          </a:lstStyle>
          <a:p>
            <a:pPr>
              <a:defRPr/>
            </a:pPr>
            <a:fld id="{A743C4EB-A965-44B4-A3C3-00268074E7CC}" type="slidenum">
              <a:rPr lang="en-US"/>
              <a:pPr>
                <a:defRPr/>
              </a:pPr>
              <a:t>‹#›</a:t>
            </a:fld>
            <a:endParaRPr lang="en-US"/>
          </a:p>
        </p:txBody>
      </p:sp>
    </p:spTree>
    <p:extLst>
      <p:ext uri="{BB962C8B-B14F-4D97-AF65-F5344CB8AC3E}">
        <p14:creationId xmlns:p14="http://schemas.microsoft.com/office/powerpoint/2010/main" val="23426875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1372">
              <a:defRPr/>
            </a:lvl1pPr>
          </a:lstStyle>
          <a:p>
            <a:pPr>
              <a:defRPr/>
            </a:pPr>
            <a:fld id="{8AC044ED-12AA-48D1-8457-89538CD6DD6B}"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1372">
              <a:defRPr/>
            </a:lvl1pPr>
          </a:lstStyle>
          <a:p>
            <a:pPr>
              <a:defRPr/>
            </a:pPr>
            <a:endParaRPr lang="en-US"/>
          </a:p>
        </p:txBody>
      </p:sp>
      <p:sp>
        <p:nvSpPr>
          <p:cNvPr id="6" name="Slide Number Placeholder 5"/>
          <p:cNvSpPr>
            <a:spLocks noGrp="1"/>
          </p:cNvSpPr>
          <p:nvPr>
            <p:ph type="sldNum" sz="quarter" idx="12"/>
          </p:nvPr>
        </p:nvSpPr>
        <p:spPr/>
        <p:txBody>
          <a:bodyPr/>
          <a:lstStyle>
            <a:lvl1pPr defTabSz="911372">
              <a:defRPr/>
            </a:lvl1pPr>
          </a:lstStyle>
          <a:p>
            <a:pPr>
              <a:defRPr/>
            </a:pPr>
            <a:fld id="{440A2EAD-457B-4916-8460-E843C93ACC97}" type="slidenum">
              <a:rPr lang="en-US"/>
              <a:pPr>
                <a:defRPr/>
              </a:pPr>
              <a:t>‹#›</a:t>
            </a:fld>
            <a:endParaRPr lang="en-US"/>
          </a:p>
        </p:txBody>
      </p:sp>
    </p:spTree>
    <p:extLst>
      <p:ext uri="{BB962C8B-B14F-4D97-AF65-F5344CB8AC3E}">
        <p14:creationId xmlns:p14="http://schemas.microsoft.com/office/powerpoint/2010/main" val="35348272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7A2A4D56-F345-4E92-8D6C-1A4D2FD8DE7B}" type="datetime1">
              <a:rPr lang="en-US" smtClean="0">
                <a:solidFill>
                  <a:srgbClr val="FFFFFF"/>
                </a:solidFill>
              </a:rPr>
              <a:pPr>
                <a:defRPr/>
              </a:pPr>
              <a:t>7/5/2024</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874CDF6-6345-47E0-92BB-8C11CE6B4D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32040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78" indent="0" algn="ctr">
              <a:buNone/>
              <a:defRPr>
                <a:solidFill>
                  <a:schemeClr val="tx1">
                    <a:tint val="75000"/>
                  </a:schemeClr>
                </a:solidFill>
              </a:defRPr>
            </a:lvl2pPr>
            <a:lvl3pPr marL="913358" indent="0" algn="ctr">
              <a:buNone/>
              <a:defRPr>
                <a:solidFill>
                  <a:schemeClr val="tx1">
                    <a:tint val="75000"/>
                  </a:schemeClr>
                </a:solidFill>
              </a:defRPr>
            </a:lvl3pPr>
            <a:lvl4pPr marL="1370038" indent="0" algn="ctr">
              <a:buNone/>
              <a:defRPr>
                <a:solidFill>
                  <a:schemeClr val="tx1">
                    <a:tint val="75000"/>
                  </a:schemeClr>
                </a:solidFill>
              </a:defRPr>
            </a:lvl4pPr>
            <a:lvl5pPr marL="1826715" indent="0" algn="ctr">
              <a:buNone/>
              <a:defRPr>
                <a:solidFill>
                  <a:schemeClr val="tx1">
                    <a:tint val="75000"/>
                  </a:schemeClr>
                </a:solidFill>
              </a:defRPr>
            </a:lvl5pPr>
            <a:lvl6pPr marL="2283396" indent="0" algn="ctr">
              <a:buNone/>
              <a:defRPr>
                <a:solidFill>
                  <a:schemeClr val="tx1">
                    <a:tint val="75000"/>
                  </a:schemeClr>
                </a:solidFill>
              </a:defRPr>
            </a:lvl6pPr>
            <a:lvl7pPr marL="2740074" indent="0" algn="ctr">
              <a:buNone/>
              <a:defRPr>
                <a:solidFill>
                  <a:schemeClr val="tx1">
                    <a:tint val="75000"/>
                  </a:schemeClr>
                </a:solidFill>
              </a:defRPr>
            </a:lvl7pPr>
            <a:lvl8pPr marL="3196748" indent="0" algn="ctr">
              <a:buNone/>
              <a:defRPr>
                <a:solidFill>
                  <a:schemeClr val="tx1">
                    <a:tint val="75000"/>
                  </a:schemeClr>
                </a:solidFill>
              </a:defRPr>
            </a:lvl8pPr>
            <a:lvl9pPr marL="3653431"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C574E716-4490-42AE-9494-7438530AC0B7}"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AA44D8-C526-43E1-8B4B-3EA51B4809C4}"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35858900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BC43978A-4BB9-4121-BA0F-73843E13AFCF}"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18B05F-0AC3-4701-9F06-95AEFA87D3C1}"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89288309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1"/>
            <a:ext cx="7772400" cy="1362075"/>
          </a:xfrm>
        </p:spPr>
        <p:txBody>
          <a:bodyPr anchor="t"/>
          <a:lstStyle>
            <a:lvl1pPr algn="l">
              <a:defRPr sz="3991" b="1" cap="all"/>
            </a:lvl1pPr>
          </a:lstStyle>
          <a:p>
            <a:r>
              <a:rPr lang="en-US"/>
              <a:t>Click to edit Master title style</a:t>
            </a:r>
            <a:endParaRPr lang="en-IN"/>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1996">
                <a:solidFill>
                  <a:schemeClr val="tx1">
                    <a:tint val="75000"/>
                  </a:schemeClr>
                </a:solidFill>
              </a:defRPr>
            </a:lvl1pPr>
            <a:lvl2pPr marL="456678" indent="0">
              <a:buNone/>
              <a:defRPr sz="1814">
                <a:solidFill>
                  <a:schemeClr val="tx1">
                    <a:tint val="75000"/>
                  </a:schemeClr>
                </a:solidFill>
              </a:defRPr>
            </a:lvl2pPr>
            <a:lvl3pPr marL="913358" indent="0">
              <a:buNone/>
              <a:defRPr sz="1633">
                <a:solidFill>
                  <a:schemeClr val="tx1">
                    <a:tint val="75000"/>
                  </a:schemeClr>
                </a:solidFill>
              </a:defRPr>
            </a:lvl3pPr>
            <a:lvl4pPr marL="1370038" indent="0">
              <a:buNone/>
              <a:defRPr sz="1361">
                <a:solidFill>
                  <a:schemeClr val="tx1">
                    <a:tint val="75000"/>
                  </a:schemeClr>
                </a:solidFill>
              </a:defRPr>
            </a:lvl4pPr>
            <a:lvl5pPr marL="1826715" indent="0">
              <a:buNone/>
              <a:defRPr sz="1361">
                <a:solidFill>
                  <a:schemeClr val="tx1">
                    <a:tint val="75000"/>
                  </a:schemeClr>
                </a:solidFill>
              </a:defRPr>
            </a:lvl5pPr>
            <a:lvl6pPr marL="2283396" indent="0">
              <a:buNone/>
              <a:defRPr sz="1361">
                <a:solidFill>
                  <a:schemeClr val="tx1">
                    <a:tint val="75000"/>
                  </a:schemeClr>
                </a:solidFill>
              </a:defRPr>
            </a:lvl6pPr>
            <a:lvl7pPr marL="2740074" indent="0">
              <a:buNone/>
              <a:defRPr sz="1361">
                <a:solidFill>
                  <a:schemeClr val="tx1">
                    <a:tint val="75000"/>
                  </a:schemeClr>
                </a:solidFill>
              </a:defRPr>
            </a:lvl7pPr>
            <a:lvl8pPr marL="3196748" indent="0">
              <a:buNone/>
              <a:defRPr sz="1361">
                <a:solidFill>
                  <a:schemeClr val="tx1">
                    <a:tint val="75000"/>
                  </a:schemeClr>
                </a:solidFill>
              </a:defRPr>
            </a:lvl8pPr>
            <a:lvl9pPr marL="3653431" indent="0">
              <a:buNone/>
              <a:defRPr sz="13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B76B0CD-F4EA-4372-8123-9FE874527C87}"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08A2B5E-A557-43AE-9F8E-1AAC902265E8}"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30171649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3"/>
          <p:cNvSpPr>
            <a:spLocks noGrp="1"/>
          </p:cNvSpPr>
          <p:nvPr>
            <p:ph type="dt" sz="half" idx="10"/>
          </p:nvPr>
        </p:nvSpPr>
        <p:spPr/>
        <p:txBody>
          <a:bodyPr/>
          <a:lstStyle>
            <a:lvl1pPr>
              <a:defRPr/>
            </a:lvl1pPr>
          </a:lstStyle>
          <a:p>
            <a:pPr>
              <a:defRPr/>
            </a:pPr>
            <a:fld id="{B8AAEB0A-7B09-4516-8DDC-64E4053E6AAA}" type="datetimeFigureOut">
              <a:rPr lang="en-IN">
                <a:solidFill>
                  <a:prstClr val="black">
                    <a:tint val="75000"/>
                  </a:prstClr>
                </a:solidFill>
              </a:rPr>
              <a:pPr>
                <a:defRPr/>
              </a:pPr>
              <a:t>05-07-2024</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82BAEBC-B04D-4F04-9085-3CDD2289621B}"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3065575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58" b="1"/>
            </a:lvl1pPr>
            <a:lvl2pPr marL="456678" indent="0">
              <a:buNone/>
              <a:defRPr sz="1996" b="1"/>
            </a:lvl2pPr>
            <a:lvl3pPr marL="913358" indent="0">
              <a:buNone/>
              <a:defRPr sz="1814" b="1"/>
            </a:lvl3pPr>
            <a:lvl4pPr marL="1370038" indent="0">
              <a:buNone/>
              <a:defRPr sz="1633" b="1"/>
            </a:lvl4pPr>
            <a:lvl5pPr marL="1826715" indent="0">
              <a:buNone/>
              <a:defRPr sz="1633" b="1"/>
            </a:lvl5pPr>
            <a:lvl6pPr marL="2283396" indent="0">
              <a:buNone/>
              <a:defRPr sz="1633" b="1"/>
            </a:lvl6pPr>
            <a:lvl7pPr marL="2740074" indent="0">
              <a:buNone/>
              <a:defRPr sz="1633" b="1"/>
            </a:lvl7pPr>
            <a:lvl8pPr marL="3196748" indent="0">
              <a:buNone/>
              <a:defRPr sz="1633" b="1"/>
            </a:lvl8pPr>
            <a:lvl9pPr marL="3653431" indent="0">
              <a:buNone/>
              <a:defRPr sz="16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358" b="1"/>
            </a:lvl1pPr>
            <a:lvl2pPr marL="456678" indent="0">
              <a:buNone/>
              <a:defRPr sz="1996" b="1"/>
            </a:lvl2pPr>
            <a:lvl3pPr marL="913358" indent="0">
              <a:buNone/>
              <a:defRPr sz="1814" b="1"/>
            </a:lvl3pPr>
            <a:lvl4pPr marL="1370038" indent="0">
              <a:buNone/>
              <a:defRPr sz="1633" b="1"/>
            </a:lvl4pPr>
            <a:lvl5pPr marL="1826715" indent="0">
              <a:buNone/>
              <a:defRPr sz="1633" b="1"/>
            </a:lvl5pPr>
            <a:lvl6pPr marL="2283396" indent="0">
              <a:buNone/>
              <a:defRPr sz="1633" b="1"/>
            </a:lvl6pPr>
            <a:lvl7pPr marL="2740074" indent="0">
              <a:buNone/>
              <a:defRPr sz="1633" b="1"/>
            </a:lvl7pPr>
            <a:lvl8pPr marL="3196748" indent="0">
              <a:buNone/>
              <a:defRPr sz="1633" b="1"/>
            </a:lvl8pPr>
            <a:lvl9pPr marL="3653431" indent="0">
              <a:buNone/>
              <a:defRPr sz="1633"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3"/>
          <p:cNvSpPr>
            <a:spLocks noGrp="1"/>
          </p:cNvSpPr>
          <p:nvPr>
            <p:ph type="dt" sz="half" idx="10"/>
          </p:nvPr>
        </p:nvSpPr>
        <p:spPr/>
        <p:txBody>
          <a:bodyPr/>
          <a:lstStyle>
            <a:lvl1pPr>
              <a:defRPr/>
            </a:lvl1pPr>
          </a:lstStyle>
          <a:p>
            <a:pPr>
              <a:defRPr/>
            </a:pPr>
            <a:fld id="{29684CEA-C34F-4979-9627-CC92E7ED3D44}" type="datetimeFigureOut">
              <a:rPr lang="en-IN">
                <a:solidFill>
                  <a:prstClr val="black">
                    <a:tint val="75000"/>
                  </a:prstClr>
                </a:solidFill>
              </a:rPr>
              <a:pPr>
                <a:defRPr/>
              </a:pPr>
              <a:t>05-07-2024</a:t>
            </a:fld>
            <a:endParaRPr lang="en-I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5E162CC-7976-47E3-B774-1BB264D3F78B}"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42449764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60B467A5-0779-47E6-BF57-53D5BBAB3FD2}" type="datetimeFigureOut">
              <a:rPr lang="en-IN">
                <a:solidFill>
                  <a:prstClr val="black">
                    <a:tint val="75000"/>
                  </a:prstClr>
                </a:solidFill>
              </a:rPr>
              <a:pPr>
                <a:defRPr/>
              </a:pPr>
              <a:t>05-07-2024</a:t>
            </a:fld>
            <a:endParaRPr lang="en-I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5A0A5D0-98EC-463C-BCDD-4BF388452B7F}"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765075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7325EC6-F846-4342-964D-7114B034E3BE}" type="datetimeFigureOut">
              <a:rPr lang="en-IN">
                <a:solidFill>
                  <a:prstClr val="black">
                    <a:tint val="75000"/>
                  </a:prstClr>
                </a:solidFill>
              </a:rPr>
              <a:pPr>
                <a:defRPr/>
              </a:pPr>
              <a:t>05-07-2024</a:t>
            </a:fld>
            <a:endParaRPr lang="en-I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8ED82DC-010B-431F-AA26-E145A663781C}"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2910588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96" b="1"/>
            </a:lvl1pPr>
          </a:lstStyle>
          <a:p>
            <a:r>
              <a:rPr lang="en-US"/>
              <a:t>Click to edit Master title style</a:t>
            </a:r>
            <a:endParaRPr lang="en-IN"/>
          </a:p>
        </p:txBody>
      </p:sp>
      <p:sp>
        <p:nvSpPr>
          <p:cNvPr id="3" name="Content Placeholder 2"/>
          <p:cNvSpPr>
            <a:spLocks noGrp="1"/>
          </p:cNvSpPr>
          <p:nvPr>
            <p:ph idx="1"/>
          </p:nvPr>
        </p:nvSpPr>
        <p:spPr>
          <a:xfrm>
            <a:off x="3575054" y="273061"/>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61"/>
            </a:lvl1pPr>
            <a:lvl2pPr marL="456678" indent="0">
              <a:buNone/>
              <a:defRPr sz="1179"/>
            </a:lvl2pPr>
            <a:lvl3pPr marL="913358" indent="0">
              <a:buNone/>
              <a:defRPr sz="998"/>
            </a:lvl3pPr>
            <a:lvl4pPr marL="1370038" indent="0">
              <a:buNone/>
              <a:defRPr sz="907"/>
            </a:lvl4pPr>
            <a:lvl5pPr marL="1826715" indent="0">
              <a:buNone/>
              <a:defRPr sz="907"/>
            </a:lvl5pPr>
            <a:lvl6pPr marL="2283396" indent="0">
              <a:buNone/>
              <a:defRPr sz="907"/>
            </a:lvl6pPr>
            <a:lvl7pPr marL="2740074" indent="0">
              <a:buNone/>
              <a:defRPr sz="907"/>
            </a:lvl7pPr>
            <a:lvl8pPr marL="3196748" indent="0">
              <a:buNone/>
              <a:defRPr sz="907"/>
            </a:lvl8pPr>
            <a:lvl9pPr marL="3653431" indent="0">
              <a:buNone/>
              <a:defRPr sz="907"/>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C815451-8878-453E-A92E-72F2EF506F94}" type="datetimeFigureOut">
              <a:rPr lang="en-IN">
                <a:solidFill>
                  <a:prstClr val="black">
                    <a:tint val="75000"/>
                  </a:prstClr>
                </a:solidFill>
              </a:rPr>
              <a:pPr>
                <a:defRPr/>
              </a:pPr>
              <a:t>05-07-2024</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624167-8E6A-4C63-AF6E-64E71F77288F}"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8272648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6"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5"/>
            </a:lvl1pPr>
            <a:lvl2pPr marL="456678" indent="0">
              <a:buNone/>
              <a:defRPr sz="2812"/>
            </a:lvl2pPr>
            <a:lvl3pPr marL="913358" indent="0">
              <a:buNone/>
              <a:defRPr sz="2358"/>
            </a:lvl3pPr>
            <a:lvl4pPr marL="1370038" indent="0">
              <a:buNone/>
              <a:defRPr sz="1996"/>
            </a:lvl4pPr>
            <a:lvl5pPr marL="1826715" indent="0">
              <a:buNone/>
              <a:defRPr sz="1996"/>
            </a:lvl5pPr>
            <a:lvl6pPr marL="2283396" indent="0">
              <a:buNone/>
              <a:defRPr sz="1996"/>
            </a:lvl6pPr>
            <a:lvl7pPr marL="2740074" indent="0">
              <a:buNone/>
              <a:defRPr sz="1996"/>
            </a:lvl7pPr>
            <a:lvl8pPr marL="3196748" indent="0">
              <a:buNone/>
              <a:defRPr sz="1996"/>
            </a:lvl8pPr>
            <a:lvl9pPr marL="3653431" indent="0">
              <a:buNone/>
              <a:defRPr sz="1996"/>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1"/>
            </a:lvl1pPr>
            <a:lvl2pPr marL="456678" indent="0">
              <a:buNone/>
              <a:defRPr sz="1179"/>
            </a:lvl2pPr>
            <a:lvl3pPr marL="913358" indent="0">
              <a:buNone/>
              <a:defRPr sz="998"/>
            </a:lvl3pPr>
            <a:lvl4pPr marL="1370038" indent="0">
              <a:buNone/>
              <a:defRPr sz="907"/>
            </a:lvl4pPr>
            <a:lvl5pPr marL="1826715" indent="0">
              <a:buNone/>
              <a:defRPr sz="907"/>
            </a:lvl5pPr>
            <a:lvl6pPr marL="2283396" indent="0">
              <a:buNone/>
              <a:defRPr sz="907"/>
            </a:lvl6pPr>
            <a:lvl7pPr marL="2740074" indent="0">
              <a:buNone/>
              <a:defRPr sz="907"/>
            </a:lvl7pPr>
            <a:lvl8pPr marL="3196748" indent="0">
              <a:buNone/>
              <a:defRPr sz="907"/>
            </a:lvl8pPr>
            <a:lvl9pPr marL="3653431" indent="0">
              <a:buNone/>
              <a:defRPr sz="907"/>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32A74B-4CBC-439F-8925-4A2302F8F5C8}" type="datetimeFigureOut">
              <a:rPr lang="en-IN">
                <a:solidFill>
                  <a:prstClr val="black">
                    <a:tint val="75000"/>
                  </a:prstClr>
                </a:solidFill>
              </a:rPr>
              <a:pPr>
                <a:defRPr/>
              </a:pPr>
              <a:t>05-07-2024</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7F4B6F1-4B00-4D79-AEF8-36829479601E}"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7714902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C3EEDAA8-7167-484E-B278-7F821267AB0D}"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4DBA7F-EA9F-4E91-8012-9CA96EDC6E61}"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632768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200" y="275069"/>
            <a:ext cx="2056320" cy="58513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922" y="275069"/>
            <a:ext cx="6035040" cy="58513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47E56ECA-7C1A-456F-A94F-62344D4982FA}" type="datetime1">
              <a:rPr lang="en-US" smtClean="0">
                <a:solidFill>
                  <a:srgbClr val="FFFFFF"/>
                </a:solidFill>
              </a:rPr>
              <a:pPr>
                <a:defRPr/>
              </a:pPr>
              <a:t>7/5/2024</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9ACB9F6-40C8-482C-B250-CA07D7A1BB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946566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9"/>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lvl1pPr>
              <a:defRPr/>
            </a:lvl1pPr>
          </a:lstStyle>
          <a:p>
            <a:pPr>
              <a:defRPr/>
            </a:pPr>
            <a:fld id="{8973CD16-0924-42D3-9CE2-D190333B6D42}"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2F95D12-6EDB-44E4-B70B-01B7BF8ADC17}"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3246990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3737">
              <a:defRPr/>
            </a:lvl1pPr>
          </a:lstStyle>
          <a:p>
            <a:pPr>
              <a:defRPr/>
            </a:pPr>
            <a:fld id="{FA2C41C0-6B15-42E6-BE64-F7DD01AC3667}"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3737">
              <a:defRPr/>
            </a:lvl1pPr>
          </a:lstStyle>
          <a:p>
            <a:pPr>
              <a:defRPr/>
            </a:pPr>
            <a:endParaRPr lang="en-US"/>
          </a:p>
        </p:txBody>
      </p:sp>
      <p:sp>
        <p:nvSpPr>
          <p:cNvPr id="6" name="Slide Number Placeholder 5"/>
          <p:cNvSpPr>
            <a:spLocks noGrp="1"/>
          </p:cNvSpPr>
          <p:nvPr>
            <p:ph type="sldNum" sz="quarter" idx="12"/>
          </p:nvPr>
        </p:nvSpPr>
        <p:spPr/>
        <p:txBody>
          <a:bodyPr/>
          <a:lstStyle>
            <a:lvl1pPr defTabSz="913737">
              <a:defRPr/>
            </a:lvl1pPr>
          </a:lstStyle>
          <a:p>
            <a:pPr>
              <a:defRPr/>
            </a:pPr>
            <a:fld id="{BAAD3934-3901-4CA0-84D4-255EADC1E702}" type="slidenum">
              <a:rPr lang="en-US"/>
              <a:pPr>
                <a:defRPr/>
              </a:pPr>
              <a:t>‹#›</a:t>
            </a:fld>
            <a:endParaRPr lang="en-US"/>
          </a:p>
        </p:txBody>
      </p:sp>
    </p:spTree>
    <p:extLst>
      <p:ext uri="{BB962C8B-B14F-4D97-AF65-F5344CB8AC3E}">
        <p14:creationId xmlns:p14="http://schemas.microsoft.com/office/powerpoint/2010/main" val="260967222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37">
              <a:defRPr/>
            </a:lvl1pPr>
          </a:lstStyle>
          <a:p>
            <a:pPr>
              <a:defRPr/>
            </a:pPr>
            <a:fld id="{10A92E52-CFE6-493F-A1C7-08050EEE9259}"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3737">
              <a:defRPr/>
            </a:lvl1pPr>
          </a:lstStyle>
          <a:p>
            <a:pPr>
              <a:defRPr/>
            </a:pPr>
            <a:endParaRPr lang="en-US"/>
          </a:p>
        </p:txBody>
      </p:sp>
      <p:sp>
        <p:nvSpPr>
          <p:cNvPr id="6" name="Slide Number Placeholder 5"/>
          <p:cNvSpPr>
            <a:spLocks noGrp="1"/>
          </p:cNvSpPr>
          <p:nvPr>
            <p:ph type="sldNum" sz="quarter" idx="12"/>
          </p:nvPr>
        </p:nvSpPr>
        <p:spPr/>
        <p:txBody>
          <a:bodyPr/>
          <a:lstStyle>
            <a:lvl1pPr defTabSz="913737">
              <a:defRPr/>
            </a:lvl1pPr>
          </a:lstStyle>
          <a:p>
            <a:pPr>
              <a:defRPr/>
            </a:pPr>
            <a:fld id="{326AD143-B8B1-4999-A3A2-1CAAA2E64761}" type="slidenum">
              <a:rPr lang="en-US"/>
              <a:pPr>
                <a:defRPr/>
              </a:pPr>
              <a:t>‹#›</a:t>
            </a:fld>
            <a:endParaRPr lang="en-US"/>
          </a:p>
        </p:txBody>
      </p:sp>
    </p:spTree>
    <p:extLst>
      <p:ext uri="{BB962C8B-B14F-4D97-AF65-F5344CB8AC3E}">
        <p14:creationId xmlns:p14="http://schemas.microsoft.com/office/powerpoint/2010/main" val="155277157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3991"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1996">
                <a:solidFill>
                  <a:schemeClr val="tx1">
                    <a:tint val="75000"/>
                  </a:schemeClr>
                </a:solidFill>
              </a:defRPr>
            </a:lvl1pPr>
            <a:lvl2pPr marL="456867" indent="0">
              <a:buNone/>
              <a:defRPr sz="1814">
                <a:solidFill>
                  <a:schemeClr val="tx1">
                    <a:tint val="75000"/>
                  </a:schemeClr>
                </a:solidFill>
              </a:defRPr>
            </a:lvl2pPr>
            <a:lvl3pPr marL="913737" indent="0">
              <a:buNone/>
              <a:defRPr sz="1633">
                <a:solidFill>
                  <a:schemeClr val="tx1">
                    <a:tint val="75000"/>
                  </a:schemeClr>
                </a:solidFill>
              </a:defRPr>
            </a:lvl3pPr>
            <a:lvl4pPr marL="1370606" indent="0">
              <a:buNone/>
              <a:defRPr sz="1361">
                <a:solidFill>
                  <a:schemeClr val="tx1">
                    <a:tint val="75000"/>
                  </a:schemeClr>
                </a:solidFill>
              </a:defRPr>
            </a:lvl4pPr>
            <a:lvl5pPr marL="1827473" indent="0">
              <a:buNone/>
              <a:defRPr sz="1361">
                <a:solidFill>
                  <a:schemeClr val="tx1">
                    <a:tint val="75000"/>
                  </a:schemeClr>
                </a:solidFill>
              </a:defRPr>
            </a:lvl5pPr>
            <a:lvl6pPr marL="2284342" indent="0">
              <a:buNone/>
              <a:defRPr sz="1361">
                <a:solidFill>
                  <a:schemeClr val="tx1">
                    <a:tint val="75000"/>
                  </a:schemeClr>
                </a:solidFill>
              </a:defRPr>
            </a:lvl6pPr>
            <a:lvl7pPr marL="2741210" indent="0">
              <a:buNone/>
              <a:defRPr sz="1361">
                <a:solidFill>
                  <a:schemeClr val="tx1">
                    <a:tint val="75000"/>
                  </a:schemeClr>
                </a:solidFill>
              </a:defRPr>
            </a:lvl7pPr>
            <a:lvl8pPr marL="3198076" indent="0">
              <a:buNone/>
              <a:defRPr sz="1361">
                <a:solidFill>
                  <a:schemeClr val="tx1">
                    <a:tint val="75000"/>
                  </a:schemeClr>
                </a:solidFill>
              </a:defRPr>
            </a:lvl8pPr>
            <a:lvl9pPr marL="3654946" indent="0">
              <a:buNone/>
              <a:defRPr sz="136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3737">
              <a:defRPr/>
            </a:lvl1pPr>
          </a:lstStyle>
          <a:p>
            <a:pPr>
              <a:defRPr/>
            </a:pPr>
            <a:fld id="{A4EFE9AA-6158-4BB2-8BB5-8518BCFDEA3D}"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3737">
              <a:defRPr/>
            </a:lvl1pPr>
          </a:lstStyle>
          <a:p>
            <a:pPr>
              <a:defRPr/>
            </a:pPr>
            <a:endParaRPr lang="en-US"/>
          </a:p>
        </p:txBody>
      </p:sp>
      <p:sp>
        <p:nvSpPr>
          <p:cNvPr id="6" name="Slide Number Placeholder 5"/>
          <p:cNvSpPr>
            <a:spLocks noGrp="1"/>
          </p:cNvSpPr>
          <p:nvPr>
            <p:ph type="sldNum" sz="quarter" idx="12"/>
          </p:nvPr>
        </p:nvSpPr>
        <p:spPr/>
        <p:txBody>
          <a:bodyPr/>
          <a:lstStyle>
            <a:lvl1pPr defTabSz="913737">
              <a:defRPr/>
            </a:lvl1pPr>
          </a:lstStyle>
          <a:p>
            <a:pPr>
              <a:defRPr/>
            </a:pPr>
            <a:fld id="{C75760E4-5377-41E1-ACB3-9BCB8196A16E}" type="slidenum">
              <a:rPr lang="en-US"/>
              <a:pPr>
                <a:defRPr/>
              </a:pPr>
              <a:t>‹#›</a:t>
            </a:fld>
            <a:endParaRPr lang="en-US"/>
          </a:p>
        </p:txBody>
      </p:sp>
    </p:spTree>
    <p:extLst>
      <p:ext uri="{BB962C8B-B14F-4D97-AF65-F5344CB8AC3E}">
        <p14:creationId xmlns:p14="http://schemas.microsoft.com/office/powerpoint/2010/main" val="15599899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12"/>
            </a:lvl1pPr>
            <a:lvl2pPr>
              <a:defRPr sz="2358"/>
            </a:lvl2pPr>
            <a:lvl3pPr>
              <a:defRPr sz="1996"/>
            </a:lvl3pPr>
            <a:lvl4pPr>
              <a:defRPr sz="1814"/>
            </a:lvl4pPr>
            <a:lvl5pPr>
              <a:defRPr sz="1814"/>
            </a:lvl5pPr>
            <a:lvl6pPr>
              <a:defRPr sz="1814"/>
            </a:lvl6pPr>
            <a:lvl7pPr>
              <a:defRPr sz="1814"/>
            </a:lvl7pPr>
            <a:lvl8pPr>
              <a:defRPr sz="1814"/>
            </a:lvl8pPr>
            <a:lvl9pPr>
              <a:defRPr sz="181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3737">
              <a:defRPr/>
            </a:lvl1pPr>
          </a:lstStyle>
          <a:p>
            <a:pPr>
              <a:defRPr/>
            </a:pPr>
            <a:fld id="{373FE8B6-F7F9-4795-907A-00F4C7C70C9D}" type="datetimeFigureOut">
              <a:rPr lang="en-US"/>
              <a:pPr>
                <a:defRPr/>
              </a:pPr>
              <a:t>7/5/2024</a:t>
            </a:fld>
            <a:endParaRPr lang="en-US"/>
          </a:p>
        </p:txBody>
      </p:sp>
      <p:sp>
        <p:nvSpPr>
          <p:cNvPr id="6" name="Footer Placeholder 5"/>
          <p:cNvSpPr>
            <a:spLocks noGrp="1"/>
          </p:cNvSpPr>
          <p:nvPr>
            <p:ph type="ftr" sz="quarter" idx="11"/>
          </p:nvPr>
        </p:nvSpPr>
        <p:spPr/>
        <p:txBody>
          <a:bodyPr/>
          <a:lstStyle>
            <a:lvl1pPr defTabSz="913737">
              <a:defRPr/>
            </a:lvl1pPr>
          </a:lstStyle>
          <a:p>
            <a:pPr>
              <a:defRPr/>
            </a:pPr>
            <a:endParaRPr lang="en-US"/>
          </a:p>
        </p:txBody>
      </p:sp>
      <p:sp>
        <p:nvSpPr>
          <p:cNvPr id="7" name="Slide Number Placeholder 6"/>
          <p:cNvSpPr>
            <a:spLocks noGrp="1"/>
          </p:cNvSpPr>
          <p:nvPr>
            <p:ph type="sldNum" sz="quarter" idx="12"/>
          </p:nvPr>
        </p:nvSpPr>
        <p:spPr/>
        <p:txBody>
          <a:bodyPr/>
          <a:lstStyle>
            <a:lvl1pPr defTabSz="913737">
              <a:defRPr/>
            </a:lvl1pPr>
          </a:lstStyle>
          <a:p>
            <a:pPr>
              <a:defRPr/>
            </a:pPr>
            <a:fld id="{7AE1A9A5-F3B5-4F3C-9C3B-75405C5D5D2C}" type="slidenum">
              <a:rPr lang="en-US"/>
              <a:pPr>
                <a:defRPr/>
              </a:pPr>
              <a:t>‹#›</a:t>
            </a:fld>
            <a:endParaRPr lang="en-US"/>
          </a:p>
        </p:txBody>
      </p:sp>
    </p:spTree>
    <p:extLst>
      <p:ext uri="{BB962C8B-B14F-4D97-AF65-F5344CB8AC3E}">
        <p14:creationId xmlns:p14="http://schemas.microsoft.com/office/powerpoint/2010/main" val="14217229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358" b="1"/>
            </a:lvl1pPr>
            <a:lvl2pPr marL="456867" indent="0">
              <a:buNone/>
              <a:defRPr sz="1996" b="1"/>
            </a:lvl2pPr>
            <a:lvl3pPr marL="913737" indent="0">
              <a:buNone/>
              <a:defRPr sz="1814" b="1"/>
            </a:lvl3pPr>
            <a:lvl4pPr marL="1370606" indent="0">
              <a:buNone/>
              <a:defRPr sz="1633" b="1"/>
            </a:lvl4pPr>
            <a:lvl5pPr marL="1827473" indent="0">
              <a:buNone/>
              <a:defRPr sz="1633" b="1"/>
            </a:lvl5pPr>
            <a:lvl6pPr marL="2284342" indent="0">
              <a:buNone/>
              <a:defRPr sz="1633" b="1"/>
            </a:lvl6pPr>
            <a:lvl7pPr marL="2741210" indent="0">
              <a:buNone/>
              <a:defRPr sz="1633" b="1"/>
            </a:lvl7pPr>
            <a:lvl8pPr marL="3198076" indent="0">
              <a:buNone/>
              <a:defRPr sz="1633" b="1"/>
            </a:lvl8pPr>
            <a:lvl9pPr marL="3654946" indent="0">
              <a:buNone/>
              <a:defRPr sz="1633"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358" b="1"/>
            </a:lvl1pPr>
            <a:lvl2pPr marL="456867" indent="0">
              <a:buNone/>
              <a:defRPr sz="1996" b="1"/>
            </a:lvl2pPr>
            <a:lvl3pPr marL="913737" indent="0">
              <a:buNone/>
              <a:defRPr sz="1814" b="1"/>
            </a:lvl3pPr>
            <a:lvl4pPr marL="1370606" indent="0">
              <a:buNone/>
              <a:defRPr sz="1633" b="1"/>
            </a:lvl4pPr>
            <a:lvl5pPr marL="1827473" indent="0">
              <a:buNone/>
              <a:defRPr sz="1633" b="1"/>
            </a:lvl5pPr>
            <a:lvl6pPr marL="2284342" indent="0">
              <a:buNone/>
              <a:defRPr sz="1633" b="1"/>
            </a:lvl6pPr>
            <a:lvl7pPr marL="2741210" indent="0">
              <a:buNone/>
              <a:defRPr sz="1633" b="1"/>
            </a:lvl7pPr>
            <a:lvl8pPr marL="3198076" indent="0">
              <a:buNone/>
              <a:defRPr sz="1633" b="1"/>
            </a:lvl8pPr>
            <a:lvl9pPr marL="3654946" indent="0">
              <a:buNone/>
              <a:defRPr sz="1633"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358"/>
            </a:lvl1pPr>
            <a:lvl2pPr>
              <a:defRPr sz="1996"/>
            </a:lvl2pPr>
            <a:lvl3pPr>
              <a:defRPr sz="1814"/>
            </a:lvl3pPr>
            <a:lvl4pPr>
              <a:defRPr sz="1633"/>
            </a:lvl4pPr>
            <a:lvl5pPr>
              <a:defRPr sz="1633"/>
            </a:lvl5pPr>
            <a:lvl6pPr>
              <a:defRPr sz="1633"/>
            </a:lvl6pPr>
            <a:lvl7pPr>
              <a:defRPr sz="1633"/>
            </a:lvl7pPr>
            <a:lvl8pPr>
              <a:defRPr sz="1633"/>
            </a:lvl8pPr>
            <a:lvl9pPr>
              <a:defRPr sz="16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3737">
              <a:defRPr/>
            </a:lvl1pPr>
          </a:lstStyle>
          <a:p>
            <a:pPr>
              <a:defRPr/>
            </a:pPr>
            <a:fld id="{85400B6B-AC5C-4755-82EC-90DBBF3F7D35}" type="datetimeFigureOut">
              <a:rPr lang="en-US"/>
              <a:pPr>
                <a:defRPr/>
              </a:pPr>
              <a:t>7/5/2024</a:t>
            </a:fld>
            <a:endParaRPr lang="en-US"/>
          </a:p>
        </p:txBody>
      </p:sp>
      <p:sp>
        <p:nvSpPr>
          <p:cNvPr id="8" name="Footer Placeholder 7"/>
          <p:cNvSpPr>
            <a:spLocks noGrp="1"/>
          </p:cNvSpPr>
          <p:nvPr>
            <p:ph type="ftr" sz="quarter" idx="11"/>
          </p:nvPr>
        </p:nvSpPr>
        <p:spPr/>
        <p:txBody>
          <a:bodyPr/>
          <a:lstStyle>
            <a:lvl1pPr defTabSz="913737">
              <a:defRPr/>
            </a:lvl1pPr>
          </a:lstStyle>
          <a:p>
            <a:pPr>
              <a:defRPr/>
            </a:pPr>
            <a:endParaRPr lang="en-US"/>
          </a:p>
        </p:txBody>
      </p:sp>
      <p:sp>
        <p:nvSpPr>
          <p:cNvPr id="9" name="Slide Number Placeholder 8"/>
          <p:cNvSpPr>
            <a:spLocks noGrp="1"/>
          </p:cNvSpPr>
          <p:nvPr>
            <p:ph type="sldNum" sz="quarter" idx="12"/>
          </p:nvPr>
        </p:nvSpPr>
        <p:spPr/>
        <p:txBody>
          <a:bodyPr/>
          <a:lstStyle>
            <a:lvl1pPr defTabSz="913737">
              <a:defRPr/>
            </a:lvl1pPr>
          </a:lstStyle>
          <a:p>
            <a:pPr>
              <a:defRPr/>
            </a:pPr>
            <a:fld id="{E44AD5A0-C6B1-4405-B12B-E2C4353E129A}" type="slidenum">
              <a:rPr lang="en-US"/>
              <a:pPr>
                <a:defRPr/>
              </a:pPr>
              <a:t>‹#›</a:t>
            </a:fld>
            <a:endParaRPr lang="en-US"/>
          </a:p>
        </p:txBody>
      </p:sp>
    </p:spTree>
    <p:extLst>
      <p:ext uri="{BB962C8B-B14F-4D97-AF65-F5344CB8AC3E}">
        <p14:creationId xmlns:p14="http://schemas.microsoft.com/office/powerpoint/2010/main" val="23428649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3737">
              <a:defRPr/>
            </a:lvl1pPr>
          </a:lstStyle>
          <a:p>
            <a:pPr>
              <a:defRPr/>
            </a:pPr>
            <a:fld id="{01ADF737-E736-4531-A3D7-3532834CD19E}" type="datetimeFigureOut">
              <a:rPr lang="en-US"/>
              <a:pPr>
                <a:defRPr/>
              </a:pPr>
              <a:t>7/5/2024</a:t>
            </a:fld>
            <a:endParaRPr lang="en-US"/>
          </a:p>
        </p:txBody>
      </p:sp>
      <p:sp>
        <p:nvSpPr>
          <p:cNvPr id="4" name="Footer Placeholder 3"/>
          <p:cNvSpPr>
            <a:spLocks noGrp="1"/>
          </p:cNvSpPr>
          <p:nvPr>
            <p:ph type="ftr" sz="quarter" idx="11"/>
          </p:nvPr>
        </p:nvSpPr>
        <p:spPr/>
        <p:txBody>
          <a:bodyPr/>
          <a:lstStyle>
            <a:lvl1pPr defTabSz="913737">
              <a:defRPr/>
            </a:lvl1pPr>
          </a:lstStyle>
          <a:p>
            <a:pPr>
              <a:defRPr/>
            </a:pPr>
            <a:endParaRPr lang="en-US"/>
          </a:p>
        </p:txBody>
      </p:sp>
      <p:sp>
        <p:nvSpPr>
          <p:cNvPr id="5" name="Slide Number Placeholder 4"/>
          <p:cNvSpPr>
            <a:spLocks noGrp="1"/>
          </p:cNvSpPr>
          <p:nvPr>
            <p:ph type="sldNum" sz="quarter" idx="12"/>
          </p:nvPr>
        </p:nvSpPr>
        <p:spPr/>
        <p:txBody>
          <a:bodyPr/>
          <a:lstStyle>
            <a:lvl1pPr defTabSz="913737">
              <a:defRPr/>
            </a:lvl1pPr>
          </a:lstStyle>
          <a:p>
            <a:pPr>
              <a:defRPr/>
            </a:pPr>
            <a:fld id="{E53D9175-00AD-48A9-9D06-E80799421EDF}" type="slidenum">
              <a:rPr lang="en-US"/>
              <a:pPr>
                <a:defRPr/>
              </a:pPr>
              <a:t>‹#›</a:t>
            </a:fld>
            <a:endParaRPr lang="en-US"/>
          </a:p>
        </p:txBody>
      </p:sp>
    </p:spTree>
    <p:extLst>
      <p:ext uri="{BB962C8B-B14F-4D97-AF65-F5344CB8AC3E}">
        <p14:creationId xmlns:p14="http://schemas.microsoft.com/office/powerpoint/2010/main" val="410950969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737">
              <a:defRPr/>
            </a:lvl1pPr>
          </a:lstStyle>
          <a:p>
            <a:pPr>
              <a:defRPr/>
            </a:pPr>
            <a:fld id="{CCCB8B56-EB04-4841-B4BA-9FD7C6E507B6}" type="datetimeFigureOut">
              <a:rPr lang="en-US"/>
              <a:pPr>
                <a:defRPr/>
              </a:pPr>
              <a:t>7/5/2024</a:t>
            </a:fld>
            <a:endParaRPr lang="en-US"/>
          </a:p>
        </p:txBody>
      </p:sp>
      <p:sp>
        <p:nvSpPr>
          <p:cNvPr id="3" name="Footer Placeholder 2"/>
          <p:cNvSpPr>
            <a:spLocks noGrp="1"/>
          </p:cNvSpPr>
          <p:nvPr>
            <p:ph type="ftr" sz="quarter" idx="11"/>
          </p:nvPr>
        </p:nvSpPr>
        <p:spPr/>
        <p:txBody>
          <a:bodyPr/>
          <a:lstStyle>
            <a:lvl1pPr defTabSz="913737">
              <a:defRPr/>
            </a:lvl1pPr>
          </a:lstStyle>
          <a:p>
            <a:pPr>
              <a:defRPr/>
            </a:pPr>
            <a:endParaRPr lang="en-US"/>
          </a:p>
        </p:txBody>
      </p:sp>
      <p:sp>
        <p:nvSpPr>
          <p:cNvPr id="4" name="Slide Number Placeholder 3"/>
          <p:cNvSpPr>
            <a:spLocks noGrp="1"/>
          </p:cNvSpPr>
          <p:nvPr>
            <p:ph type="sldNum" sz="quarter" idx="12"/>
          </p:nvPr>
        </p:nvSpPr>
        <p:spPr/>
        <p:txBody>
          <a:bodyPr/>
          <a:lstStyle>
            <a:lvl1pPr defTabSz="913737">
              <a:defRPr/>
            </a:lvl1pPr>
          </a:lstStyle>
          <a:p>
            <a:pPr>
              <a:defRPr/>
            </a:pPr>
            <a:fld id="{F5AF2B0F-4A94-4963-B6C1-21FAA4E9F26D}" type="slidenum">
              <a:rPr lang="en-US"/>
              <a:pPr>
                <a:defRPr/>
              </a:pPr>
              <a:t>‹#›</a:t>
            </a:fld>
            <a:endParaRPr lang="en-US"/>
          </a:p>
        </p:txBody>
      </p:sp>
    </p:spTree>
    <p:extLst>
      <p:ext uri="{BB962C8B-B14F-4D97-AF65-F5344CB8AC3E}">
        <p14:creationId xmlns:p14="http://schemas.microsoft.com/office/powerpoint/2010/main" val="12085537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996" b="1"/>
            </a:lvl1pPr>
          </a:lstStyle>
          <a:p>
            <a:r>
              <a:rPr lang="en-US"/>
              <a:t>Click to edit Master title style</a:t>
            </a:r>
          </a:p>
        </p:txBody>
      </p:sp>
      <p:sp>
        <p:nvSpPr>
          <p:cNvPr id="3" name="Content Placeholder 2"/>
          <p:cNvSpPr>
            <a:spLocks noGrp="1"/>
          </p:cNvSpPr>
          <p:nvPr>
            <p:ph idx="1"/>
          </p:nvPr>
        </p:nvSpPr>
        <p:spPr>
          <a:xfrm>
            <a:off x="3575054" y="273057"/>
            <a:ext cx="5111750" cy="5853113"/>
          </a:xfrm>
        </p:spPr>
        <p:txBody>
          <a:bodyPr/>
          <a:lstStyle>
            <a:lvl1pPr>
              <a:defRPr sz="3175"/>
            </a:lvl1pPr>
            <a:lvl2pPr>
              <a:defRPr sz="2812"/>
            </a:lvl2pPr>
            <a:lvl3pPr>
              <a:defRPr sz="2358"/>
            </a:lvl3pPr>
            <a:lvl4pPr>
              <a:defRPr sz="1996"/>
            </a:lvl4pPr>
            <a:lvl5pPr>
              <a:defRPr sz="1996"/>
            </a:lvl5pPr>
            <a:lvl6pPr>
              <a:defRPr sz="1996"/>
            </a:lvl6pPr>
            <a:lvl7pPr>
              <a:defRPr sz="1996"/>
            </a:lvl7pPr>
            <a:lvl8pPr>
              <a:defRPr sz="1996"/>
            </a:lvl8pPr>
            <a:lvl9pPr>
              <a:defRPr sz="199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61"/>
            </a:lvl1pPr>
            <a:lvl2pPr marL="456867" indent="0">
              <a:buNone/>
              <a:defRPr sz="1179"/>
            </a:lvl2pPr>
            <a:lvl3pPr marL="913737" indent="0">
              <a:buNone/>
              <a:defRPr sz="998"/>
            </a:lvl3pPr>
            <a:lvl4pPr marL="1370606" indent="0">
              <a:buNone/>
              <a:defRPr sz="907"/>
            </a:lvl4pPr>
            <a:lvl5pPr marL="1827473" indent="0">
              <a:buNone/>
              <a:defRPr sz="907"/>
            </a:lvl5pPr>
            <a:lvl6pPr marL="2284342" indent="0">
              <a:buNone/>
              <a:defRPr sz="907"/>
            </a:lvl6pPr>
            <a:lvl7pPr marL="2741210" indent="0">
              <a:buNone/>
              <a:defRPr sz="907"/>
            </a:lvl7pPr>
            <a:lvl8pPr marL="3198076" indent="0">
              <a:buNone/>
              <a:defRPr sz="907"/>
            </a:lvl8pPr>
            <a:lvl9pPr marL="3654946"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737">
              <a:defRPr/>
            </a:lvl1pPr>
          </a:lstStyle>
          <a:p>
            <a:pPr>
              <a:defRPr/>
            </a:pPr>
            <a:fld id="{204FC1DC-48AE-4B41-9CC8-97FC98A967F4}" type="datetimeFigureOut">
              <a:rPr lang="en-US"/>
              <a:pPr>
                <a:defRPr/>
              </a:pPr>
              <a:t>7/5/2024</a:t>
            </a:fld>
            <a:endParaRPr lang="en-US"/>
          </a:p>
        </p:txBody>
      </p:sp>
      <p:sp>
        <p:nvSpPr>
          <p:cNvPr id="6" name="Footer Placeholder 5"/>
          <p:cNvSpPr>
            <a:spLocks noGrp="1"/>
          </p:cNvSpPr>
          <p:nvPr>
            <p:ph type="ftr" sz="quarter" idx="11"/>
          </p:nvPr>
        </p:nvSpPr>
        <p:spPr/>
        <p:txBody>
          <a:bodyPr/>
          <a:lstStyle>
            <a:lvl1pPr defTabSz="913737">
              <a:defRPr/>
            </a:lvl1pPr>
          </a:lstStyle>
          <a:p>
            <a:pPr>
              <a:defRPr/>
            </a:pPr>
            <a:endParaRPr lang="en-US"/>
          </a:p>
        </p:txBody>
      </p:sp>
      <p:sp>
        <p:nvSpPr>
          <p:cNvPr id="7" name="Slide Number Placeholder 6"/>
          <p:cNvSpPr>
            <a:spLocks noGrp="1"/>
          </p:cNvSpPr>
          <p:nvPr>
            <p:ph type="sldNum" sz="quarter" idx="12"/>
          </p:nvPr>
        </p:nvSpPr>
        <p:spPr/>
        <p:txBody>
          <a:bodyPr/>
          <a:lstStyle>
            <a:lvl1pPr defTabSz="913737">
              <a:defRPr/>
            </a:lvl1pPr>
          </a:lstStyle>
          <a:p>
            <a:pPr>
              <a:defRPr/>
            </a:pPr>
            <a:fld id="{0204FE4C-F50E-4384-B328-EA2C9751B60D}" type="slidenum">
              <a:rPr lang="en-US"/>
              <a:pPr>
                <a:defRPr/>
              </a:pPr>
              <a:t>‹#›</a:t>
            </a:fld>
            <a:endParaRPr lang="en-US"/>
          </a:p>
        </p:txBody>
      </p:sp>
    </p:spTree>
    <p:extLst>
      <p:ext uri="{BB962C8B-B14F-4D97-AF65-F5344CB8AC3E}">
        <p14:creationId xmlns:p14="http://schemas.microsoft.com/office/powerpoint/2010/main" val="399094462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6"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175"/>
            </a:lvl1pPr>
            <a:lvl2pPr marL="456867" indent="0">
              <a:buNone/>
              <a:defRPr sz="2812"/>
            </a:lvl2pPr>
            <a:lvl3pPr marL="913737" indent="0">
              <a:buNone/>
              <a:defRPr sz="2358"/>
            </a:lvl3pPr>
            <a:lvl4pPr marL="1370606" indent="0">
              <a:buNone/>
              <a:defRPr sz="1996"/>
            </a:lvl4pPr>
            <a:lvl5pPr marL="1827473" indent="0">
              <a:buNone/>
              <a:defRPr sz="1996"/>
            </a:lvl5pPr>
            <a:lvl6pPr marL="2284342" indent="0">
              <a:buNone/>
              <a:defRPr sz="1996"/>
            </a:lvl6pPr>
            <a:lvl7pPr marL="2741210" indent="0">
              <a:buNone/>
              <a:defRPr sz="1996"/>
            </a:lvl7pPr>
            <a:lvl8pPr marL="3198076" indent="0">
              <a:buNone/>
              <a:defRPr sz="1996"/>
            </a:lvl8pPr>
            <a:lvl9pPr marL="3654946" indent="0">
              <a:buNone/>
              <a:defRPr sz="1996"/>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61"/>
            </a:lvl1pPr>
            <a:lvl2pPr marL="456867" indent="0">
              <a:buNone/>
              <a:defRPr sz="1179"/>
            </a:lvl2pPr>
            <a:lvl3pPr marL="913737" indent="0">
              <a:buNone/>
              <a:defRPr sz="998"/>
            </a:lvl3pPr>
            <a:lvl4pPr marL="1370606" indent="0">
              <a:buNone/>
              <a:defRPr sz="907"/>
            </a:lvl4pPr>
            <a:lvl5pPr marL="1827473" indent="0">
              <a:buNone/>
              <a:defRPr sz="907"/>
            </a:lvl5pPr>
            <a:lvl6pPr marL="2284342" indent="0">
              <a:buNone/>
              <a:defRPr sz="907"/>
            </a:lvl6pPr>
            <a:lvl7pPr marL="2741210" indent="0">
              <a:buNone/>
              <a:defRPr sz="907"/>
            </a:lvl7pPr>
            <a:lvl8pPr marL="3198076" indent="0">
              <a:buNone/>
              <a:defRPr sz="907"/>
            </a:lvl8pPr>
            <a:lvl9pPr marL="3654946" indent="0">
              <a:buNone/>
              <a:defRPr sz="907"/>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737">
              <a:defRPr/>
            </a:lvl1pPr>
          </a:lstStyle>
          <a:p>
            <a:pPr>
              <a:defRPr/>
            </a:pPr>
            <a:fld id="{A1203999-2B1C-44BC-ADC7-236C48BA00DF}" type="datetimeFigureOut">
              <a:rPr lang="en-US"/>
              <a:pPr>
                <a:defRPr/>
              </a:pPr>
              <a:t>7/5/2024</a:t>
            </a:fld>
            <a:endParaRPr lang="en-US"/>
          </a:p>
        </p:txBody>
      </p:sp>
      <p:sp>
        <p:nvSpPr>
          <p:cNvPr id="6" name="Footer Placeholder 5"/>
          <p:cNvSpPr>
            <a:spLocks noGrp="1"/>
          </p:cNvSpPr>
          <p:nvPr>
            <p:ph type="ftr" sz="quarter" idx="11"/>
          </p:nvPr>
        </p:nvSpPr>
        <p:spPr/>
        <p:txBody>
          <a:bodyPr/>
          <a:lstStyle>
            <a:lvl1pPr defTabSz="913737">
              <a:defRPr/>
            </a:lvl1pPr>
          </a:lstStyle>
          <a:p>
            <a:pPr>
              <a:defRPr/>
            </a:pPr>
            <a:endParaRPr lang="en-US"/>
          </a:p>
        </p:txBody>
      </p:sp>
      <p:sp>
        <p:nvSpPr>
          <p:cNvPr id="7" name="Slide Number Placeholder 6"/>
          <p:cNvSpPr>
            <a:spLocks noGrp="1"/>
          </p:cNvSpPr>
          <p:nvPr>
            <p:ph type="sldNum" sz="quarter" idx="12"/>
          </p:nvPr>
        </p:nvSpPr>
        <p:spPr/>
        <p:txBody>
          <a:bodyPr/>
          <a:lstStyle>
            <a:lvl1pPr defTabSz="913737">
              <a:defRPr/>
            </a:lvl1pPr>
          </a:lstStyle>
          <a:p>
            <a:pPr>
              <a:defRPr/>
            </a:pPr>
            <a:fld id="{8250DCC1-9F97-455C-9AF1-462100A9A333}" type="slidenum">
              <a:rPr lang="en-US"/>
              <a:pPr>
                <a:defRPr/>
              </a:pPr>
              <a:t>‹#›</a:t>
            </a:fld>
            <a:endParaRPr lang="en-US"/>
          </a:p>
        </p:txBody>
      </p:sp>
    </p:spTree>
    <p:extLst>
      <p:ext uri="{BB962C8B-B14F-4D97-AF65-F5344CB8AC3E}">
        <p14:creationId xmlns:p14="http://schemas.microsoft.com/office/powerpoint/2010/main" val="798947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922" y="275069"/>
            <a:ext cx="8229600" cy="5851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fld id="{7C29D6F0-247C-4D48-824B-CB4ECC31EA49}" type="datetime1">
              <a:rPr lang="en-US" smtClean="0">
                <a:solidFill>
                  <a:srgbClr val="FFFFFF"/>
                </a:solidFill>
              </a:rPr>
              <a:pPr>
                <a:defRPr/>
              </a:pPr>
              <a:t>7/5/2024</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039C0C0-C27F-4139-8D73-730D22F0C6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52868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37">
              <a:defRPr/>
            </a:lvl1pPr>
          </a:lstStyle>
          <a:p>
            <a:pPr>
              <a:defRPr/>
            </a:pPr>
            <a:fld id="{D827FC8F-3F1F-49F4-A2AC-544BAE022C44}"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3737">
              <a:defRPr/>
            </a:lvl1pPr>
          </a:lstStyle>
          <a:p>
            <a:pPr>
              <a:defRPr/>
            </a:pPr>
            <a:endParaRPr lang="en-US"/>
          </a:p>
        </p:txBody>
      </p:sp>
      <p:sp>
        <p:nvSpPr>
          <p:cNvPr id="6" name="Slide Number Placeholder 5"/>
          <p:cNvSpPr>
            <a:spLocks noGrp="1"/>
          </p:cNvSpPr>
          <p:nvPr>
            <p:ph type="sldNum" sz="quarter" idx="12"/>
          </p:nvPr>
        </p:nvSpPr>
        <p:spPr/>
        <p:txBody>
          <a:bodyPr/>
          <a:lstStyle>
            <a:lvl1pPr defTabSz="913737">
              <a:defRPr/>
            </a:lvl1pPr>
          </a:lstStyle>
          <a:p>
            <a:pPr>
              <a:defRPr/>
            </a:pPr>
            <a:fld id="{A743C4EB-A965-44B4-A3C3-00268074E7CC}" type="slidenum">
              <a:rPr lang="en-US"/>
              <a:pPr>
                <a:defRPr/>
              </a:pPr>
              <a:t>‹#›</a:t>
            </a:fld>
            <a:endParaRPr lang="en-US"/>
          </a:p>
        </p:txBody>
      </p:sp>
    </p:spTree>
    <p:extLst>
      <p:ext uri="{BB962C8B-B14F-4D97-AF65-F5344CB8AC3E}">
        <p14:creationId xmlns:p14="http://schemas.microsoft.com/office/powerpoint/2010/main" val="20652408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737">
              <a:defRPr/>
            </a:lvl1pPr>
          </a:lstStyle>
          <a:p>
            <a:pPr>
              <a:defRPr/>
            </a:pPr>
            <a:fld id="{8AC044ED-12AA-48D1-8457-89538CD6DD6B}"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3737">
              <a:defRPr/>
            </a:lvl1pPr>
          </a:lstStyle>
          <a:p>
            <a:pPr>
              <a:defRPr/>
            </a:pPr>
            <a:endParaRPr lang="en-US"/>
          </a:p>
        </p:txBody>
      </p:sp>
      <p:sp>
        <p:nvSpPr>
          <p:cNvPr id="6" name="Slide Number Placeholder 5"/>
          <p:cNvSpPr>
            <a:spLocks noGrp="1"/>
          </p:cNvSpPr>
          <p:nvPr>
            <p:ph type="sldNum" sz="quarter" idx="12"/>
          </p:nvPr>
        </p:nvSpPr>
        <p:spPr/>
        <p:txBody>
          <a:bodyPr/>
          <a:lstStyle>
            <a:lvl1pPr defTabSz="913737">
              <a:defRPr/>
            </a:lvl1pPr>
          </a:lstStyle>
          <a:p>
            <a:pPr>
              <a:defRPr/>
            </a:pPr>
            <a:fld id="{440A2EAD-457B-4916-8460-E843C93ACC97}" type="slidenum">
              <a:rPr lang="en-US"/>
              <a:pPr>
                <a:defRPr/>
              </a:pPr>
              <a:t>‹#›</a:t>
            </a:fld>
            <a:endParaRPr lang="en-US"/>
          </a:p>
        </p:txBody>
      </p:sp>
    </p:spTree>
    <p:extLst>
      <p:ext uri="{BB962C8B-B14F-4D97-AF65-F5344CB8AC3E}">
        <p14:creationId xmlns:p14="http://schemas.microsoft.com/office/powerpoint/2010/main" val="24440437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540" indent="0" algn="ctr">
              <a:buNone/>
              <a:defRPr>
                <a:solidFill>
                  <a:schemeClr val="tx1">
                    <a:tint val="75000"/>
                  </a:schemeClr>
                </a:solidFill>
              </a:defRPr>
            </a:lvl2pPr>
            <a:lvl3pPr marL="911089" indent="0" algn="ctr">
              <a:buNone/>
              <a:defRPr>
                <a:solidFill>
                  <a:schemeClr val="tx1">
                    <a:tint val="75000"/>
                  </a:schemeClr>
                </a:solidFill>
              </a:defRPr>
            </a:lvl3pPr>
            <a:lvl4pPr marL="1366635" indent="0" algn="ctr">
              <a:buNone/>
              <a:defRPr>
                <a:solidFill>
                  <a:schemeClr val="tx1">
                    <a:tint val="75000"/>
                  </a:schemeClr>
                </a:solidFill>
              </a:defRPr>
            </a:lvl4pPr>
            <a:lvl5pPr marL="1822176" indent="0" algn="ctr">
              <a:buNone/>
              <a:defRPr>
                <a:solidFill>
                  <a:schemeClr val="tx1">
                    <a:tint val="75000"/>
                  </a:schemeClr>
                </a:solidFill>
              </a:defRPr>
            </a:lvl5pPr>
            <a:lvl6pPr marL="2277723" indent="0" algn="ctr">
              <a:buNone/>
              <a:defRPr>
                <a:solidFill>
                  <a:schemeClr val="tx1">
                    <a:tint val="75000"/>
                  </a:schemeClr>
                </a:solidFill>
              </a:defRPr>
            </a:lvl6pPr>
            <a:lvl7pPr marL="2733266" indent="0" algn="ctr">
              <a:buNone/>
              <a:defRPr>
                <a:solidFill>
                  <a:schemeClr val="tx1">
                    <a:tint val="75000"/>
                  </a:schemeClr>
                </a:solidFill>
              </a:defRPr>
            </a:lvl7pPr>
            <a:lvl8pPr marL="3188800" indent="0" algn="ctr">
              <a:buNone/>
              <a:defRPr>
                <a:solidFill>
                  <a:schemeClr val="tx1">
                    <a:tint val="75000"/>
                  </a:schemeClr>
                </a:solidFill>
              </a:defRPr>
            </a:lvl8pPr>
            <a:lvl9pPr marL="36443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3358">
              <a:defRPr/>
            </a:lvl1pPr>
          </a:lstStyle>
          <a:p>
            <a:pPr>
              <a:defRPr/>
            </a:pPr>
            <a:fld id="{CFCFBE94-D8A3-4E55-B6B6-F590B93B32D5}"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3358">
              <a:defRPr/>
            </a:lvl1pPr>
          </a:lstStyle>
          <a:p>
            <a:pPr>
              <a:defRPr/>
            </a:pPr>
            <a:endParaRPr lang="en-US"/>
          </a:p>
        </p:txBody>
      </p:sp>
      <p:sp>
        <p:nvSpPr>
          <p:cNvPr id="6" name="Slide Number Placeholder 5"/>
          <p:cNvSpPr>
            <a:spLocks noGrp="1"/>
          </p:cNvSpPr>
          <p:nvPr>
            <p:ph type="sldNum" sz="quarter" idx="12"/>
          </p:nvPr>
        </p:nvSpPr>
        <p:spPr/>
        <p:txBody>
          <a:bodyPr/>
          <a:lstStyle>
            <a:lvl1pPr defTabSz="913358">
              <a:defRPr/>
            </a:lvl1pPr>
          </a:lstStyle>
          <a:p>
            <a:pPr>
              <a:defRPr/>
            </a:pPr>
            <a:fld id="{779B6AD3-09EE-49ED-BFCB-7BD852FC20CE}" type="slidenum">
              <a:rPr lang="en-US"/>
              <a:pPr>
                <a:defRPr/>
              </a:pPr>
              <a:t>‹#›</a:t>
            </a:fld>
            <a:endParaRPr lang="en-US"/>
          </a:p>
        </p:txBody>
      </p:sp>
    </p:spTree>
    <p:extLst>
      <p:ext uri="{BB962C8B-B14F-4D97-AF65-F5344CB8AC3E}">
        <p14:creationId xmlns:p14="http://schemas.microsoft.com/office/powerpoint/2010/main" val="29875023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358">
              <a:defRPr/>
            </a:lvl1pPr>
          </a:lstStyle>
          <a:p>
            <a:pPr>
              <a:defRPr/>
            </a:pPr>
            <a:fld id="{9377B9BF-AC3C-48A4-9F47-2A0F446B7522}"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3358">
              <a:defRPr/>
            </a:lvl1pPr>
          </a:lstStyle>
          <a:p>
            <a:pPr>
              <a:defRPr/>
            </a:pPr>
            <a:endParaRPr lang="en-US"/>
          </a:p>
        </p:txBody>
      </p:sp>
      <p:sp>
        <p:nvSpPr>
          <p:cNvPr id="6" name="Slide Number Placeholder 5"/>
          <p:cNvSpPr>
            <a:spLocks noGrp="1"/>
          </p:cNvSpPr>
          <p:nvPr>
            <p:ph type="sldNum" sz="quarter" idx="12"/>
          </p:nvPr>
        </p:nvSpPr>
        <p:spPr/>
        <p:txBody>
          <a:bodyPr/>
          <a:lstStyle>
            <a:lvl1pPr defTabSz="913358">
              <a:defRPr/>
            </a:lvl1pPr>
          </a:lstStyle>
          <a:p>
            <a:pPr>
              <a:defRPr/>
            </a:pPr>
            <a:fld id="{D017F1F0-9722-435A-AE03-068CB6A7B14E}" type="slidenum">
              <a:rPr lang="en-US"/>
              <a:pPr>
                <a:defRPr/>
              </a:pPr>
              <a:t>‹#›</a:t>
            </a:fld>
            <a:endParaRPr lang="en-US"/>
          </a:p>
        </p:txBody>
      </p:sp>
    </p:spTree>
    <p:extLst>
      <p:ext uri="{BB962C8B-B14F-4D97-AF65-F5344CB8AC3E}">
        <p14:creationId xmlns:p14="http://schemas.microsoft.com/office/powerpoint/2010/main" val="134256581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540" indent="0">
              <a:buNone/>
              <a:defRPr sz="1800">
                <a:solidFill>
                  <a:schemeClr val="tx1">
                    <a:tint val="75000"/>
                  </a:schemeClr>
                </a:solidFill>
              </a:defRPr>
            </a:lvl2pPr>
            <a:lvl3pPr marL="911089" indent="0">
              <a:buNone/>
              <a:defRPr sz="1600">
                <a:solidFill>
                  <a:schemeClr val="tx1">
                    <a:tint val="75000"/>
                  </a:schemeClr>
                </a:solidFill>
              </a:defRPr>
            </a:lvl3pPr>
            <a:lvl4pPr marL="1366635" indent="0">
              <a:buNone/>
              <a:defRPr sz="1400">
                <a:solidFill>
                  <a:schemeClr val="tx1">
                    <a:tint val="75000"/>
                  </a:schemeClr>
                </a:solidFill>
              </a:defRPr>
            </a:lvl4pPr>
            <a:lvl5pPr marL="1822176" indent="0">
              <a:buNone/>
              <a:defRPr sz="1400">
                <a:solidFill>
                  <a:schemeClr val="tx1">
                    <a:tint val="75000"/>
                  </a:schemeClr>
                </a:solidFill>
              </a:defRPr>
            </a:lvl5pPr>
            <a:lvl6pPr marL="2277723" indent="0">
              <a:buNone/>
              <a:defRPr sz="1400">
                <a:solidFill>
                  <a:schemeClr val="tx1">
                    <a:tint val="75000"/>
                  </a:schemeClr>
                </a:solidFill>
              </a:defRPr>
            </a:lvl6pPr>
            <a:lvl7pPr marL="2733266" indent="0">
              <a:buNone/>
              <a:defRPr sz="1400">
                <a:solidFill>
                  <a:schemeClr val="tx1">
                    <a:tint val="75000"/>
                  </a:schemeClr>
                </a:solidFill>
              </a:defRPr>
            </a:lvl7pPr>
            <a:lvl8pPr marL="3188800" indent="0">
              <a:buNone/>
              <a:defRPr sz="1400">
                <a:solidFill>
                  <a:schemeClr val="tx1">
                    <a:tint val="75000"/>
                  </a:schemeClr>
                </a:solidFill>
              </a:defRPr>
            </a:lvl8pPr>
            <a:lvl9pPr marL="364435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3358">
              <a:defRPr/>
            </a:lvl1pPr>
          </a:lstStyle>
          <a:p>
            <a:pPr>
              <a:defRPr/>
            </a:pPr>
            <a:fld id="{0876DAFF-6B50-4F93-B5A0-93D7B9BFC0FB}"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3358">
              <a:defRPr/>
            </a:lvl1pPr>
          </a:lstStyle>
          <a:p>
            <a:pPr>
              <a:defRPr/>
            </a:pPr>
            <a:endParaRPr lang="en-US"/>
          </a:p>
        </p:txBody>
      </p:sp>
      <p:sp>
        <p:nvSpPr>
          <p:cNvPr id="6" name="Slide Number Placeholder 5"/>
          <p:cNvSpPr>
            <a:spLocks noGrp="1"/>
          </p:cNvSpPr>
          <p:nvPr>
            <p:ph type="sldNum" sz="quarter" idx="12"/>
          </p:nvPr>
        </p:nvSpPr>
        <p:spPr/>
        <p:txBody>
          <a:bodyPr/>
          <a:lstStyle>
            <a:lvl1pPr defTabSz="913358">
              <a:defRPr/>
            </a:lvl1pPr>
          </a:lstStyle>
          <a:p>
            <a:pPr>
              <a:defRPr/>
            </a:pPr>
            <a:fld id="{86B2450C-5B9F-4009-9ECD-7F95DA11F464}" type="slidenum">
              <a:rPr lang="en-US"/>
              <a:pPr>
                <a:defRPr/>
              </a:pPr>
              <a:t>‹#›</a:t>
            </a:fld>
            <a:endParaRPr lang="en-US"/>
          </a:p>
        </p:txBody>
      </p:sp>
    </p:spTree>
    <p:extLst>
      <p:ext uri="{BB962C8B-B14F-4D97-AF65-F5344CB8AC3E}">
        <p14:creationId xmlns:p14="http://schemas.microsoft.com/office/powerpoint/2010/main" val="40250164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3358">
              <a:defRPr/>
            </a:lvl1pPr>
          </a:lstStyle>
          <a:p>
            <a:pPr>
              <a:defRPr/>
            </a:pPr>
            <a:fld id="{2CAF8C6C-C35A-4C16-A5B7-31465D85D9E2}" type="datetimeFigureOut">
              <a:rPr lang="en-US"/>
              <a:pPr>
                <a:defRPr/>
              </a:pPr>
              <a:t>7/5/2024</a:t>
            </a:fld>
            <a:endParaRPr lang="en-US"/>
          </a:p>
        </p:txBody>
      </p:sp>
      <p:sp>
        <p:nvSpPr>
          <p:cNvPr id="6" name="Footer Placeholder 5"/>
          <p:cNvSpPr>
            <a:spLocks noGrp="1"/>
          </p:cNvSpPr>
          <p:nvPr>
            <p:ph type="ftr" sz="quarter" idx="11"/>
          </p:nvPr>
        </p:nvSpPr>
        <p:spPr/>
        <p:txBody>
          <a:bodyPr/>
          <a:lstStyle>
            <a:lvl1pPr defTabSz="913358">
              <a:defRPr/>
            </a:lvl1pPr>
          </a:lstStyle>
          <a:p>
            <a:pPr>
              <a:defRPr/>
            </a:pPr>
            <a:endParaRPr lang="en-US"/>
          </a:p>
        </p:txBody>
      </p:sp>
      <p:sp>
        <p:nvSpPr>
          <p:cNvPr id="7" name="Slide Number Placeholder 6"/>
          <p:cNvSpPr>
            <a:spLocks noGrp="1"/>
          </p:cNvSpPr>
          <p:nvPr>
            <p:ph type="sldNum" sz="quarter" idx="12"/>
          </p:nvPr>
        </p:nvSpPr>
        <p:spPr/>
        <p:txBody>
          <a:bodyPr/>
          <a:lstStyle>
            <a:lvl1pPr defTabSz="913358">
              <a:defRPr/>
            </a:lvl1pPr>
          </a:lstStyle>
          <a:p>
            <a:pPr>
              <a:defRPr/>
            </a:pPr>
            <a:fld id="{A03A1BE2-489B-430D-BC37-9B0AB5FFE803}" type="slidenum">
              <a:rPr lang="en-US"/>
              <a:pPr>
                <a:defRPr/>
              </a:pPr>
              <a:t>‹#›</a:t>
            </a:fld>
            <a:endParaRPr lang="en-US"/>
          </a:p>
        </p:txBody>
      </p:sp>
    </p:spTree>
    <p:extLst>
      <p:ext uri="{BB962C8B-B14F-4D97-AF65-F5344CB8AC3E}">
        <p14:creationId xmlns:p14="http://schemas.microsoft.com/office/powerpoint/2010/main" val="37316392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3358">
              <a:defRPr/>
            </a:lvl1pPr>
          </a:lstStyle>
          <a:p>
            <a:pPr>
              <a:defRPr/>
            </a:pPr>
            <a:fld id="{AF9D2F4E-23F3-4F2B-AD0F-08350BE0392A}" type="datetimeFigureOut">
              <a:rPr lang="en-US"/>
              <a:pPr>
                <a:defRPr/>
              </a:pPr>
              <a:t>7/5/2024</a:t>
            </a:fld>
            <a:endParaRPr lang="en-US"/>
          </a:p>
        </p:txBody>
      </p:sp>
      <p:sp>
        <p:nvSpPr>
          <p:cNvPr id="8" name="Footer Placeholder 7"/>
          <p:cNvSpPr>
            <a:spLocks noGrp="1"/>
          </p:cNvSpPr>
          <p:nvPr>
            <p:ph type="ftr" sz="quarter" idx="11"/>
          </p:nvPr>
        </p:nvSpPr>
        <p:spPr/>
        <p:txBody>
          <a:bodyPr/>
          <a:lstStyle>
            <a:lvl1pPr defTabSz="913358">
              <a:defRPr/>
            </a:lvl1pPr>
          </a:lstStyle>
          <a:p>
            <a:pPr>
              <a:defRPr/>
            </a:pPr>
            <a:endParaRPr lang="en-US"/>
          </a:p>
        </p:txBody>
      </p:sp>
      <p:sp>
        <p:nvSpPr>
          <p:cNvPr id="9" name="Slide Number Placeholder 8"/>
          <p:cNvSpPr>
            <a:spLocks noGrp="1"/>
          </p:cNvSpPr>
          <p:nvPr>
            <p:ph type="sldNum" sz="quarter" idx="12"/>
          </p:nvPr>
        </p:nvSpPr>
        <p:spPr/>
        <p:txBody>
          <a:bodyPr/>
          <a:lstStyle>
            <a:lvl1pPr defTabSz="913358">
              <a:defRPr/>
            </a:lvl1pPr>
          </a:lstStyle>
          <a:p>
            <a:pPr>
              <a:defRPr/>
            </a:pPr>
            <a:fld id="{48F0CF7D-9AB6-4DEF-BA69-919C7D73AEB0}" type="slidenum">
              <a:rPr lang="en-US"/>
              <a:pPr>
                <a:defRPr/>
              </a:pPr>
              <a:t>‹#›</a:t>
            </a:fld>
            <a:endParaRPr lang="en-US"/>
          </a:p>
        </p:txBody>
      </p:sp>
    </p:spTree>
    <p:extLst>
      <p:ext uri="{BB962C8B-B14F-4D97-AF65-F5344CB8AC3E}">
        <p14:creationId xmlns:p14="http://schemas.microsoft.com/office/powerpoint/2010/main" val="179660677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3358">
              <a:defRPr/>
            </a:lvl1pPr>
          </a:lstStyle>
          <a:p>
            <a:pPr>
              <a:defRPr/>
            </a:pPr>
            <a:fld id="{3C722C83-5BAB-45D1-8F64-56EF778CAAD7}" type="datetimeFigureOut">
              <a:rPr lang="en-US"/>
              <a:pPr>
                <a:defRPr/>
              </a:pPr>
              <a:t>7/5/2024</a:t>
            </a:fld>
            <a:endParaRPr lang="en-US"/>
          </a:p>
        </p:txBody>
      </p:sp>
      <p:sp>
        <p:nvSpPr>
          <p:cNvPr id="4" name="Footer Placeholder 3"/>
          <p:cNvSpPr>
            <a:spLocks noGrp="1"/>
          </p:cNvSpPr>
          <p:nvPr>
            <p:ph type="ftr" sz="quarter" idx="11"/>
          </p:nvPr>
        </p:nvSpPr>
        <p:spPr/>
        <p:txBody>
          <a:bodyPr/>
          <a:lstStyle>
            <a:lvl1pPr defTabSz="913358">
              <a:defRPr/>
            </a:lvl1pPr>
          </a:lstStyle>
          <a:p>
            <a:pPr>
              <a:defRPr/>
            </a:pPr>
            <a:endParaRPr lang="en-US"/>
          </a:p>
        </p:txBody>
      </p:sp>
      <p:sp>
        <p:nvSpPr>
          <p:cNvPr id="5" name="Slide Number Placeholder 4"/>
          <p:cNvSpPr>
            <a:spLocks noGrp="1"/>
          </p:cNvSpPr>
          <p:nvPr>
            <p:ph type="sldNum" sz="quarter" idx="12"/>
          </p:nvPr>
        </p:nvSpPr>
        <p:spPr/>
        <p:txBody>
          <a:bodyPr/>
          <a:lstStyle>
            <a:lvl1pPr defTabSz="913358">
              <a:defRPr/>
            </a:lvl1pPr>
          </a:lstStyle>
          <a:p>
            <a:pPr>
              <a:defRPr/>
            </a:pPr>
            <a:fld id="{83B0AD85-4378-42F4-8229-0A2C92AA6F0F}" type="slidenum">
              <a:rPr lang="en-US"/>
              <a:pPr>
                <a:defRPr/>
              </a:pPr>
              <a:t>‹#›</a:t>
            </a:fld>
            <a:endParaRPr lang="en-US"/>
          </a:p>
        </p:txBody>
      </p:sp>
    </p:spTree>
    <p:extLst>
      <p:ext uri="{BB962C8B-B14F-4D97-AF65-F5344CB8AC3E}">
        <p14:creationId xmlns:p14="http://schemas.microsoft.com/office/powerpoint/2010/main" val="23624587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358">
              <a:defRPr/>
            </a:lvl1pPr>
          </a:lstStyle>
          <a:p>
            <a:pPr>
              <a:defRPr/>
            </a:pPr>
            <a:fld id="{3809FB03-3D08-42BA-A8CB-5B2DCA301354}" type="datetimeFigureOut">
              <a:rPr lang="en-US"/>
              <a:pPr>
                <a:defRPr/>
              </a:pPr>
              <a:t>7/5/2024</a:t>
            </a:fld>
            <a:endParaRPr lang="en-US"/>
          </a:p>
        </p:txBody>
      </p:sp>
      <p:sp>
        <p:nvSpPr>
          <p:cNvPr id="3" name="Footer Placeholder 2"/>
          <p:cNvSpPr>
            <a:spLocks noGrp="1"/>
          </p:cNvSpPr>
          <p:nvPr>
            <p:ph type="ftr" sz="quarter" idx="11"/>
          </p:nvPr>
        </p:nvSpPr>
        <p:spPr/>
        <p:txBody>
          <a:bodyPr/>
          <a:lstStyle>
            <a:lvl1pPr defTabSz="913358">
              <a:defRPr/>
            </a:lvl1pPr>
          </a:lstStyle>
          <a:p>
            <a:pPr>
              <a:defRPr/>
            </a:pPr>
            <a:endParaRPr lang="en-US"/>
          </a:p>
        </p:txBody>
      </p:sp>
      <p:sp>
        <p:nvSpPr>
          <p:cNvPr id="4" name="Slide Number Placeholder 3"/>
          <p:cNvSpPr>
            <a:spLocks noGrp="1"/>
          </p:cNvSpPr>
          <p:nvPr>
            <p:ph type="sldNum" sz="quarter" idx="12"/>
          </p:nvPr>
        </p:nvSpPr>
        <p:spPr/>
        <p:txBody>
          <a:bodyPr/>
          <a:lstStyle>
            <a:lvl1pPr defTabSz="913358">
              <a:defRPr/>
            </a:lvl1pPr>
          </a:lstStyle>
          <a:p>
            <a:pPr>
              <a:defRPr/>
            </a:pPr>
            <a:fld id="{CC23D089-EC26-49B8-8F82-461BC399208F}" type="slidenum">
              <a:rPr lang="en-US"/>
              <a:pPr>
                <a:defRPr/>
              </a:pPr>
              <a:t>‹#›</a:t>
            </a:fld>
            <a:endParaRPr lang="en-US"/>
          </a:p>
        </p:txBody>
      </p:sp>
    </p:spTree>
    <p:extLst>
      <p:ext uri="{BB962C8B-B14F-4D97-AF65-F5344CB8AC3E}">
        <p14:creationId xmlns:p14="http://schemas.microsoft.com/office/powerpoint/2010/main" val="90154528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358">
              <a:defRPr/>
            </a:lvl1pPr>
          </a:lstStyle>
          <a:p>
            <a:pPr>
              <a:defRPr/>
            </a:pPr>
            <a:fld id="{4F84F048-C6C2-4DDC-B828-0780A8F2CFAE}" type="datetimeFigureOut">
              <a:rPr lang="en-US"/>
              <a:pPr>
                <a:defRPr/>
              </a:pPr>
              <a:t>7/5/2024</a:t>
            </a:fld>
            <a:endParaRPr lang="en-US"/>
          </a:p>
        </p:txBody>
      </p:sp>
      <p:sp>
        <p:nvSpPr>
          <p:cNvPr id="6" name="Footer Placeholder 5"/>
          <p:cNvSpPr>
            <a:spLocks noGrp="1"/>
          </p:cNvSpPr>
          <p:nvPr>
            <p:ph type="ftr" sz="quarter" idx="11"/>
          </p:nvPr>
        </p:nvSpPr>
        <p:spPr/>
        <p:txBody>
          <a:bodyPr/>
          <a:lstStyle>
            <a:lvl1pPr defTabSz="913358">
              <a:defRPr/>
            </a:lvl1pPr>
          </a:lstStyle>
          <a:p>
            <a:pPr>
              <a:defRPr/>
            </a:pPr>
            <a:endParaRPr lang="en-US"/>
          </a:p>
        </p:txBody>
      </p:sp>
      <p:sp>
        <p:nvSpPr>
          <p:cNvPr id="7" name="Slide Number Placeholder 6"/>
          <p:cNvSpPr>
            <a:spLocks noGrp="1"/>
          </p:cNvSpPr>
          <p:nvPr>
            <p:ph type="sldNum" sz="quarter" idx="12"/>
          </p:nvPr>
        </p:nvSpPr>
        <p:spPr/>
        <p:txBody>
          <a:bodyPr/>
          <a:lstStyle>
            <a:lvl1pPr defTabSz="913358">
              <a:defRPr/>
            </a:lvl1pPr>
          </a:lstStyle>
          <a:p>
            <a:pPr>
              <a:defRPr/>
            </a:pPr>
            <a:fld id="{2CB20AF9-49D7-4310-A04F-4C3F3C91E85F}" type="slidenum">
              <a:rPr lang="en-US"/>
              <a:pPr>
                <a:defRPr/>
              </a:pPr>
              <a:t>‹#›</a:t>
            </a:fld>
            <a:endParaRPr lang="en-US"/>
          </a:p>
        </p:txBody>
      </p:sp>
    </p:spTree>
    <p:extLst>
      <p:ext uri="{BB962C8B-B14F-4D97-AF65-F5344CB8AC3E}">
        <p14:creationId xmlns:p14="http://schemas.microsoft.com/office/powerpoint/2010/main" val="19945002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9141120" cy="6849359"/>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9"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grpSp>
        <p:nvGrpSpPr>
          <p:cNvPr id="13" name="Group 16"/>
          <p:cNvGrpSpPr>
            <a:grpSpLocks/>
          </p:cNvGrpSpPr>
          <p:nvPr userDrawn="1"/>
        </p:nvGrpSpPr>
        <p:grpSpPr bwMode="auto">
          <a:xfrm>
            <a:off x="0" y="5710200"/>
            <a:ext cx="9144000" cy="1106036"/>
            <a:chOff x="0" y="3552"/>
            <a:chExt cx="5760" cy="768"/>
          </a:xfrm>
        </p:grpSpPr>
        <p:pic>
          <p:nvPicPr>
            <p:cNvPr id="14" name="Picture 17" descr="iitmlogo"/>
            <p:cNvPicPr>
              <a:picLocks noChangeAspect="1" noChangeArrowheads="1"/>
            </p:cNvPicPr>
            <p:nvPr userDrawn="1"/>
          </p:nvPicPr>
          <p:blipFill>
            <a:blip r:embed="rId2" cstate="print"/>
            <a:srcRect/>
            <a:stretch>
              <a:fillRect/>
            </a:stretch>
          </p:blipFill>
          <p:spPr bwMode="auto">
            <a:xfrm>
              <a:off x="0" y="3583"/>
              <a:ext cx="737" cy="737"/>
            </a:xfrm>
            <a:prstGeom prst="rect">
              <a:avLst/>
            </a:prstGeom>
            <a:noFill/>
            <a:ln w="9525">
              <a:noFill/>
              <a:miter lim="800000"/>
              <a:headEnd/>
              <a:tailEnd/>
            </a:ln>
          </p:spPr>
        </p:pic>
        <p:sp>
          <p:nvSpPr>
            <p:cNvPr id="15"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6"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17"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18201"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sp>
          <p:nvSpPr>
            <p:cNvPr id="18"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18201"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grpSp>
      <p:sp>
        <p:nvSpPr>
          <p:cNvPr id="53259" name="Rectangle 11"/>
          <p:cNvSpPr>
            <a:spLocks noGrp="1" noChangeArrowheads="1"/>
          </p:cNvSpPr>
          <p:nvPr>
            <p:ph type="ctrTitle" sz="quarter"/>
          </p:nvPr>
        </p:nvSpPr>
        <p:spPr>
          <a:xfrm>
            <a:off x="685440" y="1736824"/>
            <a:ext cx="7773120" cy="1921162"/>
          </a:xfrm>
        </p:spPr>
        <p:txBody>
          <a:bodyPr/>
          <a:lstStyle>
            <a:lvl1pPr>
              <a:defRPr sz="6000"/>
            </a:lvl1pPr>
          </a:lstStyle>
          <a:p>
            <a:r>
              <a:rPr lang="en-US"/>
              <a:t>Click to edit Master title style</a:t>
            </a:r>
          </a:p>
        </p:txBody>
      </p:sp>
      <p:sp>
        <p:nvSpPr>
          <p:cNvPr id="53260" name="Rectangle 12"/>
          <p:cNvSpPr>
            <a:spLocks noGrp="1" noChangeArrowheads="1"/>
          </p:cNvSpPr>
          <p:nvPr>
            <p:ph type="subTitle" sz="quarter" idx="1"/>
          </p:nvPr>
        </p:nvSpPr>
        <p:spPr>
          <a:xfrm>
            <a:off x="1372321" y="3885528"/>
            <a:ext cx="6400800" cy="1752664"/>
          </a:xfrm>
        </p:spPr>
        <p:txBody>
          <a:bodyPr/>
          <a:lstStyle>
            <a:lvl1pPr marL="0" indent="0" algn="ctr">
              <a:buFont typeface="Wingdings" pitchFamily="2" charset="2"/>
              <a:buNone/>
              <a:defRPr/>
            </a:lvl1pPr>
          </a:lstStyle>
          <a:p>
            <a:r>
              <a:rPr lang="en-US"/>
              <a:t>Click to edit Master subtitle style</a:t>
            </a:r>
          </a:p>
        </p:txBody>
      </p:sp>
      <p:sp>
        <p:nvSpPr>
          <p:cNvPr id="19" name="Rectangle 13"/>
          <p:cNvSpPr>
            <a:spLocks noGrp="1" noChangeArrowheads="1"/>
          </p:cNvSpPr>
          <p:nvPr>
            <p:ph type="dt" sz="quarter" idx="10"/>
          </p:nvPr>
        </p:nvSpPr>
        <p:spPr>
          <a:xfrm>
            <a:off x="457920" y="6248821"/>
            <a:ext cx="2132640" cy="475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a:defRPr/>
            </a:pPr>
            <a:fld id="{30B74FCA-89F9-4F6D-BD6C-51F80E278D76}" type="datetime1">
              <a:rPr lang="en-US" smtClean="0">
                <a:solidFill>
                  <a:srgbClr val="FFFFFF"/>
                </a:solidFill>
              </a:rPr>
              <a:pPr>
                <a:defRPr/>
              </a:pPr>
              <a:t>7/5/2024</a:t>
            </a:fld>
            <a:endParaRPr lang="en-US">
              <a:solidFill>
                <a:srgbClr val="FFFFFF"/>
              </a:solidFill>
            </a:endParaRPr>
          </a:p>
        </p:txBody>
      </p:sp>
      <p:sp>
        <p:nvSpPr>
          <p:cNvPr id="20" name="Rectangle 15"/>
          <p:cNvSpPr>
            <a:spLocks noGrp="1" noChangeArrowheads="1"/>
          </p:cNvSpPr>
          <p:nvPr>
            <p:ph type="sldNum" sz="quarter" idx="11"/>
          </p:nvPr>
        </p:nvSpPr>
        <p:spPr>
          <a:xfrm>
            <a:off x="6553445" y="6254577"/>
            <a:ext cx="2134080" cy="47669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a:defRPr/>
            </a:pPr>
            <a:fld id="{08403760-5F2C-40A1-B52D-100946D74D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40799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540" indent="0">
              <a:buNone/>
              <a:defRPr sz="2800"/>
            </a:lvl2pPr>
            <a:lvl3pPr marL="911089" indent="0">
              <a:buNone/>
              <a:defRPr sz="2400"/>
            </a:lvl3pPr>
            <a:lvl4pPr marL="1366635" indent="0">
              <a:buNone/>
              <a:defRPr sz="2000"/>
            </a:lvl4pPr>
            <a:lvl5pPr marL="1822176" indent="0">
              <a:buNone/>
              <a:defRPr sz="2000"/>
            </a:lvl5pPr>
            <a:lvl6pPr marL="2277723" indent="0">
              <a:buNone/>
              <a:defRPr sz="2000"/>
            </a:lvl6pPr>
            <a:lvl7pPr marL="2733266" indent="0">
              <a:buNone/>
              <a:defRPr sz="2000"/>
            </a:lvl7pPr>
            <a:lvl8pPr marL="3188800" indent="0">
              <a:buNone/>
              <a:defRPr sz="2000"/>
            </a:lvl8pPr>
            <a:lvl9pPr marL="364435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3358">
              <a:defRPr/>
            </a:lvl1pPr>
          </a:lstStyle>
          <a:p>
            <a:pPr>
              <a:defRPr/>
            </a:pPr>
            <a:fld id="{36C2E14B-DE5A-4B6C-BBEF-6049DBEA174C}" type="datetimeFigureOut">
              <a:rPr lang="en-US"/>
              <a:pPr>
                <a:defRPr/>
              </a:pPr>
              <a:t>7/5/2024</a:t>
            </a:fld>
            <a:endParaRPr lang="en-US"/>
          </a:p>
        </p:txBody>
      </p:sp>
      <p:sp>
        <p:nvSpPr>
          <p:cNvPr id="6" name="Footer Placeholder 5"/>
          <p:cNvSpPr>
            <a:spLocks noGrp="1"/>
          </p:cNvSpPr>
          <p:nvPr>
            <p:ph type="ftr" sz="quarter" idx="11"/>
          </p:nvPr>
        </p:nvSpPr>
        <p:spPr/>
        <p:txBody>
          <a:bodyPr/>
          <a:lstStyle>
            <a:lvl1pPr defTabSz="913358">
              <a:defRPr/>
            </a:lvl1pPr>
          </a:lstStyle>
          <a:p>
            <a:pPr>
              <a:defRPr/>
            </a:pPr>
            <a:endParaRPr lang="en-US"/>
          </a:p>
        </p:txBody>
      </p:sp>
      <p:sp>
        <p:nvSpPr>
          <p:cNvPr id="7" name="Slide Number Placeholder 6"/>
          <p:cNvSpPr>
            <a:spLocks noGrp="1"/>
          </p:cNvSpPr>
          <p:nvPr>
            <p:ph type="sldNum" sz="quarter" idx="12"/>
          </p:nvPr>
        </p:nvSpPr>
        <p:spPr/>
        <p:txBody>
          <a:bodyPr/>
          <a:lstStyle>
            <a:lvl1pPr defTabSz="913358">
              <a:defRPr/>
            </a:lvl1pPr>
          </a:lstStyle>
          <a:p>
            <a:pPr>
              <a:defRPr/>
            </a:pPr>
            <a:fld id="{4425251B-D85A-4A4D-9492-A93E3B0260AB}" type="slidenum">
              <a:rPr lang="en-US"/>
              <a:pPr>
                <a:defRPr/>
              </a:pPr>
              <a:t>‹#›</a:t>
            </a:fld>
            <a:endParaRPr lang="en-US"/>
          </a:p>
        </p:txBody>
      </p:sp>
    </p:spTree>
    <p:extLst>
      <p:ext uri="{BB962C8B-B14F-4D97-AF65-F5344CB8AC3E}">
        <p14:creationId xmlns:p14="http://schemas.microsoft.com/office/powerpoint/2010/main" val="17091238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358">
              <a:defRPr/>
            </a:lvl1pPr>
          </a:lstStyle>
          <a:p>
            <a:pPr>
              <a:defRPr/>
            </a:pPr>
            <a:fld id="{8FF0A66B-E968-4728-B552-B1D23EE63ED5}"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3358">
              <a:defRPr/>
            </a:lvl1pPr>
          </a:lstStyle>
          <a:p>
            <a:pPr>
              <a:defRPr/>
            </a:pPr>
            <a:endParaRPr lang="en-US"/>
          </a:p>
        </p:txBody>
      </p:sp>
      <p:sp>
        <p:nvSpPr>
          <p:cNvPr id="6" name="Slide Number Placeholder 5"/>
          <p:cNvSpPr>
            <a:spLocks noGrp="1"/>
          </p:cNvSpPr>
          <p:nvPr>
            <p:ph type="sldNum" sz="quarter" idx="12"/>
          </p:nvPr>
        </p:nvSpPr>
        <p:spPr/>
        <p:txBody>
          <a:bodyPr/>
          <a:lstStyle>
            <a:lvl1pPr defTabSz="913358">
              <a:defRPr/>
            </a:lvl1pPr>
          </a:lstStyle>
          <a:p>
            <a:pPr>
              <a:defRPr/>
            </a:pPr>
            <a:fld id="{E6957891-8AAA-47A0-BDFE-39B2B9BA5ABC}" type="slidenum">
              <a:rPr lang="en-US"/>
              <a:pPr>
                <a:defRPr/>
              </a:pPr>
              <a:t>‹#›</a:t>
            </a:fld>
            <a:endParaRPr lang="en-US"/>
          </a:p>
        </p:txBody>
      </p:sp>
    </p:spTree>
    <p:extLst>
      <p:ext uri="{BB962C8B-B14F-4D97-AF65-F5344CB8AC3E}">
        <p14:creationId xmlns:p14="http://schemas.microsoft.com/office/powerpoint/2010/main" val="4279010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358">
              <a:defRPr/>
            </a:lvl1pPr>
          </a:lstStyle>
          <a:p>
            <a:pPr>
              <a:defRPr/>
            </a:pPr>
            <a:fld id="{09F79813-6460-4F3C-8EA4-FBBB748D739B}" type="datetimeFigureOut">
              <a:rPr lang="en-US"/>
              <a:pPr>
                <a:defRPr/>
              </a:pPr>
              <a:t>7/5/2024</a:t>
            </a:fld>
            <a:endParaRPr lang="en-US"/>
          </a:p>
        </p:txBody>
      </p:sp>
      <p:sp>
        <p:nvSpPr>
          <p:cNvPr id="5" name="Footer Placeholder 4"/>
          <p:cNvSpPr>
            <a:spLocks noGrp="1"/>
          </p:cNvSpPr>
          <p:nvPr>
            <p:ph type="ftr" sz="quarter" idx="11"/>
          </p:nvPr>
        </p:nvSpPr>
        <p:spPr/>
        <p:txBody>
          <a:bodyPr/>
          <a:lstStyle>
            <a:lvl1pPr defTabSz="913358">
              <a:defRPr/>
            </a:lvl1pPr>
          </a:lstStyle>
          <a:p>
            <a:pPr>
              <a:defRPr/>
            </a:pPr>
            <a:endParaRPr lang="en-US"/>
          </a:p>
        </p:txBody>
      </p:sp>
      <p:sp>
        <p:nvSpPr>
          <p:cNvPr id="6" name="Slide Number Placeholder 5"/>
          <p:cNvSpPr>
            <a:spLocks noGrp="1"/>
          </p:cNvSpPr>
          <p:nvPr>
            <p:ph type="sldNum" sz="quarter" idx="12"/>
          </p:nvPr>
        </p:nvSpPr>
        <p:spPr/>
        <p:txBody>
          <a:bodyPr/>
          <a:lstStyle>
            <a:lvl1pPr defTabSz="913358">
              <a:defRPr/>
            </a:lvl1pPr>
          </a:lstStyle>
          <a:p>
            <a:pPr>
              <a:defRPr/>
            </a:pPr>
            <a:fld id="{CCAA0D45-872A-4193-BFFA-F2D6B0B791F1}" type="slidenum">
              <a:rPr lang="en-US"/>
              <a:pPr>
                <a:defRPr/>
              </a:pPr>
              <a:t>‹#›</a:t>
            </a:fld>
            <a:endParaRPr lang="en-US"/>
          </a:p>
        </p:txBody>
      </p:sp>
    </p:spTree>
    <p:extLst>
      <p:ext uri="{BB962C8B-B14F-4D97-AF65-F5344CB8AC3E}">
        <p14:creationId xmlns:p14="http://schemas.microsoft.com/office/powerpoint/2010/main" val="38345742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Oval 1"/>
          <p:cNvSpPr/>
          <p:nvPr userDrawn="1"/>
        </p:nvSpPr>
        <p:spPr>
          <a:xfrm>
            <a:off x="123825" y="5743575"/>
            <a:ext cx="1006475" cy="1006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45" tIns="45575" rIns="91145" bIns="45575" anchor="ctr"/>
          <a:lstStyle/>
          <a:p>
            <a:pPr algn="ctr" defTabSz="911655" fontAlgn="auto">
              <a:spcBef>
                <a:spcPts val="0"/>
              </a:spcBef>
              <a:spcAft>
                <a:spcPts val="0"/>
              </a:spcAft>
              <a:defRPr/>
            </a:pPr>
            <a:endParaRPr lang="en-US">
              <a:solidFill>
                <a:prstClr val="white"/>
              </a:solidFill>
            </a:endParaRPr>
          </a:p>
        </p:txBody>
      </p:sp>
      <p:sp>
        <p:nvSpPr>
          <p:cNvPr id="3" name="Freeform 16"/>
          <p:cNvSpPr>
            <a:spLocks/>
          </p:cNvSpPr>
          <p:nvPr userDrawn="1"/>
        </p:nvSpPr>
        <p:spPr bwMode="auto">
          <a:xfrm>
            <a:off x="1143000" y="5638800"/>
            <a:ext cx="8001000" cy="990600"/>
          </a:xfrm>
          <a:custGeom>
            <a:avLst/>
            <a:gdLst>
              <a:gd name="T0" fmla="*/ 0 w 5040"/>
              <a:gd name="T1" fmla="*/ 2147483647 h 624"/>
              <a:gd name="T2" fmla="*/ 2147483647 w 5040"/>
              <a:gd name="T3" fmla="*/ 2147483647 h 624"/>
              <a:gd name="T4" fmla="*/ 2147483647 w 5040"/>
              <a:gd name="T5" fmla="*/ 2147483647 h 624"/>
              <a:gd name="T6" fmla="*/ 2147483647 w 5040"/>
              <a:gd name="T7" fmla="*/ 2147483647 h 624"/>
              <a:gd name="T8" fmla="*/ 2147483647 w 5040"/>
              <a:gd name="T9" fmla="*/ 2147483647 h 624"/>
              <a:gd name="T10" fmla="*/ 2147483647 w 5040"/>
              <a:gd name="T11" fmla="*/ 2147483647 h 624"/>
              <a:gd name="T12" fmla="*/ 2147483647 w 5040"/>
              <a:gd name="T13" fmla="*/ 0 h 624"/>
              <a:gd name="T14" fmla="*/ 2147483647 w 5040"/>
              <a:gd name="T15" fmla="*/ 2147483647 h 624"/>
              <a:gd name="T16" fmla="*/ 2147483647 w 5040"/>
              <a:gd name="T17" fmla="*/ 2147483647 h 624"/>
              <a:gd name="T18" fmla="*/ 2147483647 w 5040"/>
              <a:gd name="T19" fmla="*/ 2147483647 h 624"/>
              <a:gd name="T20" fmla="*/ 2147483647 w 5040"/>
              <a:gd name="T21" fmla="*/ 2147483647 h 624"/>
              <a:gd name="T22" fmla="*/ 2147483647 w 5040"/>
              <a:gd name="T23" fmla="*/ 2147483647 h 624"/>
              <a:gd name="T24" fmla="*/ 2147483647 w 5040"/>
              <a:gd name="T25" fmla="*/ 2147483647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lIns="91145" tIns="45575" rIns="91145" bIns="45575"/>
          <a:lstStyle/>
          <a:p>
            <a:endParaRPr lang="en-IN"/>
          </a:p>
        </p:txBody>
      </p:sp>
      <p:pic>
        <p:nvPicPr>
          <p:cNvPr id="4" name="Picture 8" descr="IITM EBLEM Original.jpg"/>
          <p:cNvPicPr>
            <a:picLocks noChangeAspect="1"/>
          </p:cNvPicPr>
          <p:nvPr userDrawn="1"/>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23825" y="5751513"/>
            <a:ext cx="10048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7"/>
          <p:cNvSpPr>
            <a:spLocks noChangeShapeType="1"/>
          </p:cNvSpPr>
          <p:nvPr userDrawn="1"/>
        </p:nvSpPr>
        <p:spPr bwMode="auto">
          <a:xfrm>
            <a:off x="7543800" y="5819775"/>
            <a:ext cx="914400"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wrap="none" lIns="91145" tIns="45575" rIns="91145" bIns="45575"/>
          <a:lstStyle/>
          <a:p>
            <a:endParaRPr lang="en-IN"/>
          </a:p>
        </p:txBody>
      </p:sp>
      <p:sp>
        <p:nvSpPr>
          <p:cNvPr id="6" name="Oval 5"/>
          <p:cNvSpPr>
            <a:spLocks noChangeArrowheads="1"/>
          </p:cNvSpPr>
          <p:nvPr userDrawn="1"/>
        </p:nvSpPr>
        <p:spPr bwMode="auto">
          <a:xfrm>
            <a:off x="7270750" y="5791200"/>
            <a:ext cx="76200" cy="76200"/>
          </a:xfrm>
          <a:prstGeom prst="ellipse">
            <a:avLst/>
          </a:prstGeom>
          <a:solidFill>
            <a:srgbClr val="00FF00"/>
          </a:solidFill>
          <a:ln w="9525">
            <a:solidFill>
              <a:srgbClr val="00FF00"/>
            </a:solidFill>
            <a:round/>
            <a:headEnd/>
            <a:tailEnd/>
          </a:ln>
        </p:spPr>
        <p:txBody>
          <a:bodyPr wrap="none" lIns="91145" tIns="45575" rIns="91145" bIns="45575"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1655" eaLnBrk="1" fontAlgn="auto" hangingPunct="1">
              <a:spcBef>
                <a:spcPct val="20000"/>
              </a:spcBef>
              <a:spcAft>
                <a:spcPts val="0"/>
              </a:spcAft>
              <a:buClr>
                <a:prstClr val="black"/>
              </a:buClr>
              <a:buFont typeface="Wingdings" pitchFamily="2" charset="2"/>
              <a:buNone/>
              <a:defRPr/>
            </a:pPr>
            <a:endParaRPr lang="en-US" altLang="en-US">
              <a:solidFill>
                <a:prstClr val="black"/>
              </a:solidFill>
              <a:latin typeface="Calibri" pitchFamily="34" charset="0"/>
            </a:endParaRPr>
          </a:p>
        </p:txBody>
      </p:sp>
      <p:sp>
        <p:nvSpPr>
          <p:cNvPr id="7" name="Oval 6"/>
          <p:cNvSpPr>
            <a:spLocks noChangeArrowheads="1"/>
          </p:cNvSpPr>
          <p:nvPr userDrawn="1"/>
        </p:nvSpPr>
        <p:spPr bwMode="auto">
          <a:xfrm>
            <a:off x="7423150" y="5791200"/>
            <a:ext cx="76200" cy="76200"/>
          </a:xfrm>
          <a:prstGeom prst="ellipse">
            <a:avLst/>
          </a:prstGeom>
          <a:solidFill>
            <a:srgbClr val="FF9900"/>
          </a:solidFill>
          <a:ln w="9525">
            <a:solidFill>
              <a:srgbClr val="FF9900"/>
            </a:solidFill>
            <a:round/>
            <a:headEnd/>
            <a:tailEnd/>
          </a:ln>
        </p:spPr>
        <p:txBody>
          <a:bodyPr wrap="none" lIns="91145" tIns="45575" rIns="91145" bIns="45575"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1655" eaLnBrk="1" fontAlgn="auto" hangingPunct="1">
              <a:spcBef>
                <a:spcPct val="20000"/>
              </a:spcBef>
              <a:spcAft>
                <a:spcPts val="0"/>
              </a:spcAft>
              <a:buClr>
                <a:prstClr val="black"/>
              </a:buClr>
              <a:buFont typeface="Wingdings" pitchFamily="2" charset="2"/>
              <a:buNone/>
              <a:defRPr/>
            </a:pPr>
            <a:endParaRPr lang="en-US" altLang="en-US">
              <a:solidFill>
                <a:prstClr val="black"/>
              </a:solidFill>
              <a:latin typeface="Calibri" pitchFamily="34" charset="0"/>
            </a:endParaRPr>
          </a:p>
        </p:txBody>
      </p:sp>
    </p:spTree>
    <p:extLst>
      <p:ext uri="{BB962C8B-B14F-4D97-AF65-F5344CB8AC3E}">
        <p14:creationId xmlns:p14="http://schemas.microsoft.com/office/powerpoint/2010/main" val="648847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0A785E39-5FF0-406A-BB04-A56F45FD8845}" type="datetime1">
              <a:rPr lang="en-US" smtClean="0">
                <a:solidFill>
                  <a:srgbClr val="FFFFFF"/>
                </a:solidFill>
              </a:rPr>
              <a:pPr>
                <a:defRPr/>
              </a:pPr>
              <a:t>7/5/2024</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D092442-49A8-48EA-8931-DF0F8C198D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283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993"/>
            <a:ext cx="7771680" cy="1362383"/>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09178" indent="0">
              <a:buNone/>
              <a:defRPr sz="1600"/>
            </a:lvl2pPr>
            <a:lvl3pPr marL="818341" indent="0">
              <a:buNone/>
              <a:defRPr sz="1500"/>
            </a:lvl3pPr>
            <a:lvl4pPr marL="1227546" indent="0">
              <a:buNone/>
              <a:defRPr sz="1300"/>
            </a:lvl4pPr>
            <a:lvl5pPr marL="1636695" indent="0">
              <a:buNone/>
              <a:defRPr sz="1300"/>
            </a:lvl5pPr>
            <a:lvl6pPr marL="2045857" indent="0">
              <a:buNone/>
              <a:defRPr sz="1300"/>
            </a:lvl6pPr>
            <a:lvl7pPr marL="2455052" indent="0">
              <a:buNone/>
              <a:defRPr sz="1300"/>
            </a:lvl7pPr>
            <a:lvl8pPr marL="2864214" indent="0">
              <a:buNone/>
              <a:defRPr sz="1300"/>
            </a:lvl8pPr>
            <a:lvl9pPr marL="3273389" indent="0">
              <a:buNone/>
              <a:defRPr sz="13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D4F42503-FFA5-4457-A390-A8C8F957F6E4}" type="datetime1">
              <a:rPr lang="en-US" smtClean="0">
                <a:solidFill>
                  <a:srgbClr val="FFFFFF"/>
                </a:solidFill>
              </a:rPr>
              <a:pPr>
                <a:defRPr/>
              </a:pPr>
              <a:t>7/5/2024</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4163E3BB-FADB-4ADE-BCA1-6935588E6C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3206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920" y="1600008"/>
            <a:ext cx="404496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125" y="1600008"/>
            <a:ext cx="4046400" cy="4526395"/>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D2C12625-7304-4417-BD23-697C32249B9B}" type="datetime1">
              <a:rPr lang="en-US" smtClean="0">
                <a:solidFill>
                  <a:srgbClr val="FFFFFF"/>
                </a:solidFill>
              </a:rPr>
              <a:pPr>
                <a:defRPr/>
              </a:pPr>
              <a:t>7/5/2024</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FAE1697-4232-4596-B62B-774801C117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45775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09178" indent="0">
              <a:buNone/>
              <a:defRPr sz="1800" b="1"/>
            </a:lvl2pPr>
            <a:lvl3pPr marL="818341" indent="0">
              <a:buNone/>
              <a:defRPr sz="1600" b="1"/>
            </a:lvl3pPr>
            <a:lvl4pPr marL="1227546" indent="0">
              <a:buNone/>
              <a:defRPr sz="1500" b="1"/>
            </a:lvl4pPr>
            <a:lvl5pPr marL="1636695" indent="0">
              <a:buNone/>
              <a:defRPr sz="1500" b="1"/>
            </a:lvl5pPr>
            <a:lvl6pPr marL="2045857" indent="0">
              <a:buNone/>
              <a:defRPr sz="1500" b="1"/>
            </a:lvl6pPr>
            <a:lvl7pPr marL="2455052" indent="0">
              <a:buNone/>
              <a:defRPr sz="1500" b="1"/>
            </a:lvl7pPr>
            <a:lvl8pPr marL="2864214" indent="0">
              <a:buNone/>
              <a:defRPr sz="1500" b="1"/>
            </a:lvl8pPr>
            <a:lvl9pPr marL="3273389" indent="0">
              <a:buNone/>
              <a:defRPr sz="1500" b="1"/>
            </a:lvl9pPr>
          </a:lstStyle>
          <a:p>
            <a:pPr lvl="0"/>
            <a:r>
              <a:rPr lang="en-US"/>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09178" indent="0">
              <a:buNone/>
              <a:defRPr sz="1800" b="1"/>
            </a:lvl2pPr>
            <a:lvl3pPr marL="818341" indent="0">
              <a:buNone/>
              <a:defRPr sz="1600" b="1"/>
            </a:lvl3pPr>
            <a:lvl4pPr marL="1227546" indent="0">
              <a:buNone/>
              <a:defRPr sz="1500" b="1"/>
            </a:lvl4pPr>
            <a:lvl5pPr marL="1636695" indent="0">
              <a:buNone/>
              <a:defRPr sz="1500" b="1"/>
            </a:lvl5pPr>
            <a:lvl6pPr marL="2045857" indent="0">
              <a:buNone/>
              <a:defRPr sz="1500" b="1"/>
            </a:lvl6pPr>
            <a:lvl7pPr marL="2455052" indent="0">
              <a:buNone/>
              <a:defRPr sz="1500" b="1"/>
            </a:lvl7pPr>
            <a:lvl8pPr marL="2864214" indent="0">
              <a:buNone/>
              <a:defRPr sz="1500" b="1"/>
            </a:lvl8pPr>
            <a:lvl9pPr marL="327338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32B3C2FA-E07F-436A-BA32-5A4ABAC16C1F}" type="datetime1">
              <a:rPr lang="en-US" smtClean="0">
                <a:solidFill>
                  <a:srgbClr val="FFFFFF"/>
                </a:solidFill>
              </a:rPr>
              <a:pPr>
                <a:defRPr/>
              </a:pPr>
              <a:t>7/5/2024</a:t>
            </a:fld>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94ADB0B9-848F-448F-A963-5AD3DF89D4D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2948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3939" indent="0">
              <a:buNone/>
              <a:defRPr sz="1800">
                <a:solidFill>
                  <a:schemeClr val="tx1">
                    <a:tint val="75000"/>
                  </a:schemeClr>
                </a:solidFill>
              </a:defRPr>
            </a:lvl2pPr>
            <a:lvl3pPr marL="907883" indent="0">
              <a:buNone/>
              <a:defRPr sz="1600">
                <a:solidFill>
                  <a:schemeClr val="tx1">
                    <a:tint val="75000"/>
                  </a:schemeClr>
                </a:solidFill>
              </a:defRPr>
            </a:lvl3pPr>
            <a:lvl4pPr marL="1361825" indent="0">
              <a:buNone/>
              <a:defRPr sz="1400">
                <a:solidFill>
                  <a:schemeClr val="tx1">
                    <a:tint val="75000"/>
                  </a:schemeClr>
                </a:solidFill>
              </a:defRPr>
            </a:lvl4pPr>
            <a:lvl5pPr marL="1815765" indent="0">
              <a:buNone/>
              <a:defRPr sz="1400">
                <a:solidFill>
                  <a:schemeClr val="tx1">
                    <a:tint val="75000"/>
                  </a:schemeClr>
                </a:solidFill>
              </a:defRPr>
            </a:lvl5pPr>
            <a:lvl6pPr marL="2269712" indent="0">
              <a:buNone/>
              <a:defRPr sz="1400">
                <a:solidFill>
                  <a:schemeClr val="tx1">
                    <a:tint val="75000"/>
                  </a:schemeClr>
                </a:solidFill>
              </a:defRPr>
            </a:lvl6pPr>
            <a:lvl7pPr marL="2723643" indent="0">
              <a:buNone/>
              <a:defRPr sz="1400">
                <a:solidFill>
                  <a:schemeClr val="tx1">
                    <a:tint val="75000"/>
                  </a:schemeClr>
                </a:solidFill>
              </a:defRPr>
            </a:lvl7pPr>
            <a:lvl8pPr marL="3177580" indent="0">
              <a:buNone/>
              <a:defRPr sz="1400">
                <a:solidFill>
                  <a:schemeClr val="tx1">
                    <a:tint val="75000"/>
                  </a:schemeClr>
                </a:solidFill>
              </a:defRPr>
            </a:lvl8pPr>
            <a:lvl9pPr marL="36315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30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6A8A3775-410A-4357-BCC5-749D571E6974}" type="datetime1">
              <a:rPr lang="en-US" smtClean="0">
                <a:solidFill>
                  <a:srgbClr val="FFFFFF"/>
                </a:solidFill>
              </a:rPr>
              <a:pPr>
                <a:defRPr/>
              </a:pPr>
              <a:t>7/5/2024</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842F5C90-714D-4063-88F0-D98A541459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9405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86B89AC7-29F9-4591-9BE3-258509A0DEE2}" type="datetime1">
              <a:rPr lang="en-US" smtClean="0">
                <a:solidFill>
                  <a:srgbClr val="FFFFFF"/>
                </a:solidFill>
              </a:rPr>
              <a:pPr>
                <a:defRPr/>
              </a:pPr>
              <a:t>7/5/2024</a:t>
            </a:fld>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54C1D1BA-C48B-4729-9ECE-74B88FE197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4756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525" y="273633"/>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920" y="1434521"/>
            <a:ext cx="3008160" cy="4692013"/>
          </a:xfrm>
        </p:spPr>
        <p:txBody>
          <a:bodyPr/>
          <a:lstStyle>
            <a:lvl1pPr marL="0" indent="0">
              <a:buNone/>
              <a:defRPr sz="1300"/>
            </a:lvl1pPr>
            <a:lvl2pPr marL="409178" indent="0">
              <a:buNone/>
              <a:defRPr sz="1100"/>
            </a:lvl2pPr>
            <a:lvl3pPr marL="818341" indent="0">
              <a:buNone/>
              <a:defRPr sz="900"/>
            </a:lvl3pPr>
            <a:lvl4pPr marL="1227546" indent="0">
              <a:buNone/>
              <a:defRPr sz="800"/>
            </a:lvl4pPr>
            <a:lvl5pPr marL="1636695" indent="0">
              <a:buNone/>
              <a:defRPr sz="800"/>
            </a:lvl5pPr>
            <a:lvl6pPr marL="2045857" indent="0">
              <a:buNone/>
              <a:defRPr sz="800"/>
            </a:lvl6pPr>
            <a:lvl7pPr marL="2455052" indent="0">
              <a:buNone/>
              <a:defRPr sz="800"/>
            </a:lvl7pPr>
            <a:lvl8pPr marL="2864214" indent="0">
              <a:buNone/>
              <a:defRPr sz="800"/>
            </a:lvl8pPr>
            <a:lvl9pPr marL="3273389" indent="0">
              <a:buNone/>
              <a:defRPr sz="8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DCC208CA-A9F1-4DD0-B02A-D7BD4DF0BF7A}" type="datetime1">
              <a:rPr lang="en-US" smtClean="0">
                <a:solidFill>
                  <a:srgbClr val="FFFFFF"/>
                </a:solidFill>
              </a:rPr>
              <a:pPr>
                <a:defRPr/>
              </a:pPr>
              <a:t>7/5/2024</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BBD2878-A1A6-45B5-BD46-D93CCE21ED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2182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5" y="4800026"/>
            <a:ext cx="5486400" cy="567420"/>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805" y="612065"/>
            <a:ext cx="5486400" cy="4115952"/>
          </a:xfrm>
        </p:spPr>
        <p:txBody>
          <a:bodyPr lIns="90090" tIns="45047" rIns="90090" bIns="45047"/>
          <a:lstStyle>
            <a:lvl1pPr marL="0" indent="0">
              <a:buNone/>
              <a:defRPr sz="2900"/>
            </a:lvl1pPr>
            <a:lvl2pPr marL="409178" indent="0">
              <a:buNone/>
              <a:defRPr sz="2500"/>
            </a:lvl2pPr>
            <a:lvl3pPr marL="818341" indent="0">
              <a:buNone/>
              <a:defRPr sz="2200"/>
            </a:lvl3pPr>
            <a:lvl4pPr marL="1227546" indent="0">
              <a:buNone/>
              <a:defRPr sz="1800"/>
            </a:lvl4pPr>
            <a:lvl5pPr marL="1636695" indent="0">
              <a:buNone/>
              <a:defRPr sz="1800"/>
            </a:lvl5pPr>
            <a:lvl6pPr marL="2045857" indent="0">
              <a:buNone/>
              <a:defRPr sz="1800"/>
            </a:lvl6pPr>
            <a:lvl7pPr marL="2455052" indent="0">
              <a:buNone/>
              <a:defRPr sz="1800"/>
            </a:lvl7pPr>
            <a:lvl8pPr marL="2864214" indent="0">
              <a:buNone/>
              <a:defRPr sz="1800"/>
            </a:lvl8pPr>
            <a:lvl9pPr marL="3273389" indent="0">
              <a:buNone/>
              <a:defRPr sz="1800"/>
            </a:lvl9pPr>
          </a:lstStyle>
          <a:p>
            <a:pPr lvl="0"/>
            <a:endParaRPr lang="en-US" noProof="0"/>
          </a:p>
        </p:txBody>
      </p:sp>
      <p:sp>
        <p:nvSpPr>
          <p:cNvPr id="4" name="Text Placeholder 3"/>
          <p:cNvSpPr>
            <a:spLocks noGrp="1"/>
          </p:cNvSpPr>
          <p:nvPr>
            <p:ph type="body" sz="half" idx="2"/>
          </p:nvPr>
        </p:nvSpPr>
        <p:spPr>
          <a:xfrm>
            <a:off x="1792805" y="5367444"/>
            <a:ext cx="5486400" cy="805044"/>
          </a:xfrm>
        </p:spPr>
        <p:txBody>
          <a:bodyPr/>
          <a:lstStyle>
            <a:lvl1pPr marL="0" indent="0">
              <a:buNone/>
              <a:defRPr sz="1300"/>
            </a:lvl1pPr>
            <a:lvl2pPr marL="409178" indent="0">
              <a:buNone/>
              <a:defRPr sz="1100"/>
            </a:lvl2pPr>
            <a:lvl3pPr marL="818341" indent="0">
              <a:buNone/>
              <a:defRPr sz="900"/>
            </a:lvl3pPr>
            <a:lvl4pPr marL="1227546" indent="0">
              <a:buNone/>
              <a:defRPr sz="800"/>
            </a:lvl4pPr>
            <a:lvl5pPr marL="1636695" indent="0">
              <a:buNone/>
              <a:defRPr sz="800"/>
            </a:lvl5pPr>
            <a:lvl6pPr marL="2045857" indent="0">
              <a:buNone/>
              <a:defRPr sz="800"/>
            </a:lvl6pPr>
            <a:lvl7pPr marL="2455052" indent="0">
              <a:buNone/>
              <a:defRPr sz="800"/>
            </a:lvl7pPr>
            <a:lvl8pPr marL="2864214" indent="0">
              <a:buNone/>
              <a:defRPr sz="800"/>
            </a:lvl8pPr>
            <a:lvl9pPr marL="3273389" indent="0">
              <a:buNone/>
              <a:defRPr sz="8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E5541106-23A4-4584-B8AC-2CC665B56881}" type="datetime1">
              <a:rPr lang="en-US" smtClean="0">
                <a:solidFill>
                  <a:srgbClr val="FFFFFF"/>
                </a:solidFill>
              </a:rPr>
              <a:pPr>
                <a:defRPr/>
              </a:pPr>
              <a:t>7/5/2024</a:t>
            </a:fld>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CFD200A-296A-4F62-B2F6-05A3654273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5961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7A2A4D56-F345-4E92-8D6C-1A4D2FD8DE7B}" type="datetime1">
              <a:rPr lang="en-US" smtClean="0">
                <a:solidFill>
                  <a:srgbClr val="FFFFFF"/>
                </a:solidFill>
              </a:rPr>
              <a:pPr>
                <a:defRPr/>
              </a:pPr>
              <a:t>7/5/2024</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874CDF6-6345-47E0-92BB-8C11CE6B4D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5076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200" y="275069"/>
            <a:ext cx="2056320" cy="58513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922" y="275069"/>
            <a:ext cx="6035040" cy="58513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47E56ECA-7C1A-456F-A94F-62344D4982FA}" type="datetime1">
              <a:rPr lang="en-US" smtClean="0">
                <a:solidFill>
                  <a:srgbClr val="FFFFFF"/>
                </a:solidFill>
              </a:rPr>
              <a:pPr>
                <a:defRPr/>
              </a:pPr>
              <a:t>7/5/2024</a:t>
            </a:fld>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9ACB9F6-40C8-482C-B250-CA07D7A1BB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5923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922" y="275069"/>
            <a:ext cx="8229600" cy="58513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fld id="{7C29D6F0-247C-4D48-824B-CB4ECC31EA49}" type="datetime1">
              <a:rPr lang="en-US" smtClean="0">
                <a:solidFill>
                  <a:srgbClr val="FFFFFF"/>
                </a:solidFill>
              </a:rPr>
              <a:pPr>
                <a:defRPr/>
              </a:pPr>
              <a:t>7/5/2024</a:t>
            </a:fld>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039C0C0-C27F-4139-8D73-730D22F0C6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6488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71515" y="569915"/>
            <a:ext cx="7805737" cy="1141412"/>
          </a:xfrm>
        </p:spPr>
        <p:txBody>
          <a:bodyPr/>
          <a:lstStyle/>
          <a:p>
            <a:r>
              <a:rPr lang="en-US"/>
              <a:t>Click to edit Master title style</a:t>
            </a:r>
            <a:endParaRPr lang="en-IN"/>
          </a:p>
        </p:txBody>
      </p:sp>
    </p:spTree>
    <p:extLst>
      <p:ext uri="{BB962C8B-B14F-4D97-AF65-F5344CB8AC3E}">
        <p14:creationId xmlns:p14="http://schemas.microsoft.com/office/powerpoint/2010/main" val="782738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Tree>
    <p:extLst>
      <p:ext uri="{BB962C8B-B14F-4D97-AF65-F5344CB8AC3E}">
        <p14:creationId xmlns:p14="http://schemas.microsoft.com/office/powerpoint/2010/main" val="22104944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00701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105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5292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71513" y="1906588"/>
            <a:ext cx="3825875"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9788" y="1906588"/>
            <a:ext cx="3827462"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045366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561316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325950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765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5285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298839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859162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3" y="569913"/>
            <a:ext cx="1951037" cy="565467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71513" y="569913"/>
            <a:ext cx="5702300" cy="5654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5791891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1513" y="569913"/>
            <a:ext cx="7805737" cy="1141412"/>
          </a:xfrm>
        </p:spPr>
        <p:txBody>
          <a:bodyPr/>
          <a:lstStyle/>
          <a:p>
            <a:r>
              <a:rPr lang="en-US"/>
              <a:t>Click to edit Master title style</a:t>
            </a:r>
            <a:endParaRPr lang="en-IN"/>
          </a:p>
        </p:txBody>
      </p:sp>
      <p:sp>
        <p:nvSpPr>
          <p:cNvPr id="3" name="ClipArt Placeholder 2"/>
          <p:cNvSpPr>
            <a:spLocks noGrp="1"/>
          </p:cNvSpPr>
          <p:nvPr>
            <p:ph type="clipArt" sz="half" idx="1"/>
          </p:nvPr>
        </p:nvSpPr>
        <p:spPr>
          <a:xfrm>
            <a:off x="671513" y="1906588"/>
            <a:ext cx="3825875" cy="4318000"/>
          </a:xfrm>
        </p:spPr>
        <p:txBody>
          <a:bodyPr/>
          <a:lstStyle/>
          <a:p>
            <a:pPr lvl="0"/>
            <a:endParaRPr lang="en-IN" noProof="0"/>
          </a:p>
        </p:txBody>
      </p:sp>
      <p:sp>
        <p:nvSpPr>
          <p:cNvPr id="4" name="Text Placeholder 3"/>
          <p:cNvSpPr>
            <a:spLocks noGrp="1"/>
          </p:cNvSpPr>
          <p:nvPr>
            <p:ph type="body" sz="half" idx="2"/>
          </p:nvPr>
        </p:nvSpPr>
        <p:spPr>
          <a:xfrm>
            <a:off x="4649788" y="1906588"/>
            <a:ext cx="3827462"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93722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3939" indent="0">
              <a:buNone/>
              <a:defRPr sz="2000" b="1"/>
            </a:lvl2pPr>
            <a:lvl3pPr marL="907883" indent="0">
              <a:buNone/>
              <a:defRPr sz="1800" b="1"/>
            </a:lvl3pPr>
            <a:lvl4pPr marL="1361825" indent="0">
              <a:buNone/>
              <a:defRPr sz="1600" b="1"/>
            </a:lvl4pPr>
            <a:lvl5pPr marL="1815765" indent="0">
              <a:buNone/>
              <a:defRPr sz="1600" b="1"/>
            </a:lvl5pPr>
            <a:lvl6pPr marL="2269712" indent="0">
              <a:buNone/>
              <a:defRPr sz="1600" b="1"/>
            </a:lvl6pPr>
            <a:lvl7pPr marL="2723643" indent="0">
              <a:buNone/>
              <a:defRPr sz="1600" b="1"/>
            </a:lvl7pPr>
            <a:lvl8pPr marL="3177580" indent="0">
              <a:buNone/>
              <a:defRPr sz="1600" b="1"/>
            </a:lvl8pPr>
            <a:lvl9pPr marL="36315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3939" indent="0">
              <a:buNone/>
              <a:defRPr sz="2000" b="1"/>
            </a:lvl2pPr>
            <a:lvl3pPr marL="907883" indent="0">
              <a:buNone/>
              <a:defRPr sz="1800" b="1"/>
            </a:lvl3pPr>
            <a:lvl4pPr marL="1361825" indent="0">
              <a:buNone/>
              <a:defRPr sz="1600" b="1"/>
            </a:lvl4pPr>
            <a:lvl5pPr marL="1815765" indent="0">
              <a:buNone/>
              <a:defRPr sz="1600" b="1"/>
            </a:lvl5pPr>
            <a:lvl6pPr marL="2269712" indent="0">
              <a:buNone/>
              <a:defRPr sz="1600" b="1"/>
            </a:lvl6pPr>
            <a:lvl7pPr marL="2723643" indent="0">
              <a:buNone/>
              <a:defRPr sz="1600" b="1"/>
            </a:lvl7pPr>
            <a:lvl8pPr marL="3177580" indent="0">
              <a:buNone/>
              <a:defRPr sz="1600" b="1"/>
            </a:lvl8pPr>
            <a:lvl9pPr marL="36315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419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71513" y="569913"/>
            <a:ext cx="7805737" cy="1141412"/>
          </a:xfrm>
        </p:spPr>
        <p:txBody>
          <a:bodyPr/>
          <a:lstStyle/>
          <a:p>
            <a:r>
              <a:rPr lang="en-US"/>
              <a:t>Click to edit Master title style</a:t>
            </a:r>
            <a:endParaRPr lang="en-IN"/>
          </a:p>
        </p:txBody>
      </p:sp>
    </p:spTree>
    <p:extLst>
      <p:ext uri="{BB962C8B-B14F-4D97-AF65-F5344CB8AC3E}">
        <p14:creationId xmlns:p14="http://schemas.microsoft.com/office/powerpoint/2010/main" val="32991690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71513" y="569913"/>
            <a:ext cx="7805737" cy="1141412"/>
          </a:xfrm>
        </p:spPr>
        <p:txBody>
          <a:bodyPr/>
          <a:lstStyle/>
          <a:p>
            <a:r>
              <a:rPr lang="en-US"/>
              <a:t>Click to edit Master title style</a:t>
            </a:r>
            <a:endParaRPr lang="en-IN"/>
          </a:p>
        </p:txBody>
      </p:sp>
      <p:sp>
        <p:nvSpPr>
          <p:cNvPr id="3" name="Text Placeholder 2"/>
          <p:cNvSpPr>
            <a:spLocks noGrp="1"/>
          </p:cNvSpPr>
          <p:nvPr>
            <p:ph type="body" sz="half" idx="1"/>
          </p:nvPr>
        </p:nvSpPr>
        <p:spPr>
          <a:xfrm>
            <a:off x="671513" y="1906588"/>
            <a:ext cx="3825875" cy="431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4649788" y="1906588"/>
            <a:ext cx="3827462" cy="4318000"/>
          </a:xfrm>
        </p:spPr>
        <p:txBody>
          <a:bodyPr/>
          <a:lstStyle/>
          <a:p>
            <a:pPr lvl="0"/>
            <a:endParaRPr lang="en-IN" noProof="0"/>
          </a:p>
        </p:txBody>
      </p:sp>
    </p:spTree>
    <p:extLst>
      <p:ext uri="{BB962C8B-B14F-4D97-AF65-F5344CB8AC3E}">
        <p14:creationId xmlns:p14="http://schemas.microsoft.com/office/powerpoint/2010/main" val="26556768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825" indent="0" algn="ctr">
              <a:buNone/>
              <a:defRPr>
                <a:solidFill>
                  <a:schemeClr val="tx1">
                    <a:tint val="75000"/>
                  </a:schemeClr>
                </a:solidFill>
              </a:defRPr>
            </a:lvl2pPr>
            <a:lvl3pPr marL="911655" indent="0" algn="ctr">
              <a:buNone/>
              <a:defRPr>
                <a:solidFill>
                  <a:schemeClr val="tx1">
                    <a:tint val="75000"/>
                  </a:schemeClr>
                </a:solidFill>
              </a:defRPr>
            </a:lvl3pPr>
            <a:lvl4pPr marL="1367485" indent="0" algn="ctr">
              <a:buNone/>
              <a:defRPr>
                <a:solidFill>
                  <a:schemeClr val="tx1">
                    <a:tint val="75000"/>
                  </a:schemeClr>
                </a:solidFill>
              </a:defRPr>
            </a:lvl4pPr>
            <a:lvl5pPr marL="1823310" indent="0" algn="ctr">
              <a:buNone/>
              <a:defRPr>
                <a:solidFill>
                  <a:schemeClr val="tx1">
                    <a:tint val="75000"/>
                  </a:schemeClr>
                </a:solidFill>
              </a:defRPr>
            </a:lvl5pPr>
            <a:lvl6pPr marL="2279140" indent="0" algn="ctr">
              <a:buNone/>
              <a:defRPr>
                <a:solidFill>
                  <a:schemeClr val="tx1">
                    <a:tint val="75000"/>
                  </a:schemeClr>
                </a:solidFill>
              </a:defRPr>
            </a:lvl6pPr>
            <a:lvl7pPr marL="2734965" indent="0" algn="ctr">
              <a:buNone/>
              <a:defRPr>
                <a:solidFill>
                  <a:schemeClr val="tx1">
                    <a:tint val="75000"/>
                  </a:schemeClr>
                </a:solidFill>
              </a:defRPr>
            </a:lvl7pPr>
            <a:lvl8pPr marL="3190785" indent="0" algn="ctr">
              <a:buNone/>
              <a:defRPr>
                <a:solidFill>
                  <a:schemeClr val="tx1">
                    <a:tint val="75000"/>
                  </a:schemeClr>
                </a:solidFill>
              </a:defRPr>
            </a:lvl8pPr>
            <a:lvl9pPr marL="3646618"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A432E6C-FE2E-1BE1-8DC5-2B2D2DD62358}"/>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5F7C0F7B-D185-4CCF-B73D-B4CEE6A435B2}" type="datetimeFigureOut">
              <a:rPr lang="en-US"/>
              <a:pPr>
                <a:defRPr/>
              </a:pPr>
              <a:t>7/5/2024</a:t>
            </a:fld>
            <a:endParaRPr lang="en-US"/>
          </a:p>
        </p:txBody>
      </p:sp>
      <p:sp>
        <p:nvSpPr>
          <p:cNvPr id="5" name="Footer Placeholder 4">
            <a:extLst>
              <a:ext uri="{FF2B5EF4-FFF2-40B4-BE49-F238E27FC236}">
                <a16:creationId xmlns:a16="http://schemas.microsoft.com/office/drawing/2014/main" id="{04D955DF-0C12-90B8-F49C-9CEB9BB20642}"/>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4BEC380-9020-2065-8A4D-071D58D10420}"/>
              </a:ext>
            </a:extLst>
          </p:cNvPr>
          <p:cNvSpPr>
            <a:spLocks noGrp="1"/>
          </p:cNvSpPr>
          <p:nvPr>
            <p:ph type="sldNum" sz="quarter" idx="12"/>
          </p:nvPr>
        </p:nvSpPr>
        <p:spPr/>
        <p:txBody>
          <a:bodyPr/>
          <a:lstStyle>
            <a:lvl1pPr defTabSz="914400">
              <a:defRPr>
                <a:latin typeface="Arial" panose="020B0604020202020204" pitchFamily="34" charset="0"/>
              </a:defRPr>
            </a:lvl1pPr>
          </a:lstStyle>
          <a:p>
            <a:fld id="{4DEB3A59-E8F0-4293-B95D-F3E3621FC881}" type="slidenum">
              <a:rPr lang="en-US" altLang="en-US"/>
              <a:pPr/>
              <a:t>‹#›</a:t>
            </a:fld>
            <a:endParaRPr lang="en-US" altLang="en-US"/>
          </a:p>
        </p:txBody>
      </p:sp>
    </p:spTree>
    <p:extLst>
      <p:ext uri="{BB962C8B-B14F-4D97-AF65-F5344CB8AC3E}">
        <p14:creationId xmlns:p14="http://schemas.microsoft.com/office/powerpoint/2010/main" val="1063885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4AD53-00B6-E43C-0E5A-4EF20C30E635}"/>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0CBB8BE1-AD94-44C2-BEB5-3C051E55D9D8}" type="datetimeFigureOut">
              <a:rPr lang="en-US"/>
              <a:pPr>
                <a:defRPr/>
              </a:pPr>
              <a:t>7/5/2024</a:t>
            </a:fld>
            <a:endParaRPr lang="en-US"/>
          </a:p>
        </p:txBody>
      </p:sp>
      <p:sp>
        <p:nvSpPr>
          <p:cNvPr id="5" name="Footer Placeholder 4">
            <a:extLst>
              <a:ext uri="{FF2B5EF4-FFF2-40B4-BE49-F238E27FC236}">
                <a16:creationId xmlns:a16="http://schemas.microsoft.com/office/drawing/2014/main" id="{9A3729AF-9773-F970-A577-CE4EBBF6041C}"/>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596D8ED-6C01-DD7F-AE0F-1AF9A5F8F8E4}"/>
              </a:ext>
            </a:extLst>
          </p:cNvPr>
          <p:cNvSpPr>
            <a:spLocks noGrp="1"/>
          </p:cNvSpPr>
          <p:nvPr>
            <p:ph type="sldNum" sz="quarter" idx="12"/>
          </p:nvPr>
        </p:nvSpPr>
        <p:spPr/>
        <p:txBody>
          <a:bodyPr/>
          <a:lstStyle>
            <a:lvl1pPr defTabSz="914400">
              <a:defRPr>
                <a:latin typeface="Arial" panose="020B0604020202020204" pitchFamily="34" charset="0"/>
              </a:defRPr>
            </a:lvl1pPr>
          </a:lstStyle>
          <a:p>
            <a:fld id="{D10F80B4-51FD-4DF8-955C-B8A938BE311B}" type="slidenum">
              <a:rPr lang="en-US" altLang="en-US"/>
              <a:pPr/>
              <a:t>‹#›</a:t>
            </a:fld>
            <a:endParaRPr lang="en-US" altLang="en-US"/>
          </a:p>
        </p:txBody>
      </p:sp>
    </p:spTree>
    <p:extLst>
      <p:ext uri="{BB962C8B-B14F-4D97-AF65-F5344CB8AC3E}">
        <p14:creationId xmlns:p14="http://schemas.microsoft.com/office/powerpoint/2010/main" val="2761958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825" indent="0">
              <a:buNone/>
              <a:defRPr sz="1800">
                <a:solidFill>
                  <a:schemeClr val="tx1">
                    <a:tint val="75000"/>
                  </a:schemeClr>
                </a:solidFill>
              </a:defRPr>
            </a:lvl2pPr>
            <a:lvl3pPr marL="911655" indent="0">
              <a:buNone/>
              <a:defRPr sz="1600">
                <a:solidFill>
                  <a:schemeClr val="tx1">
                    <a:tint val="75000"/>
                  </a:schemeClr>
                </a:solidFill>
              </a:defRPr>
            </a:lvl3pPr>
            <a:lvl4pPr marL="1367485" indent="0">
              <a:buNone/>
              <a:defRPr sz="1400">
                <a:solidFill>
                  <a:schemeClr val="tx1">
                    <a:tint val="75000"/>
                  </a:schemeClr>
                </a:solidFill>
              </a:defRPr>
            </a:lvl4pPr>
            <a:lvl5pPr marL="1823310" indent="0">
              <a:buNone/>
              <a:defRPr sz="1400">
                <a:solidFill>
                  <a:schemeClr val="tx1">
                    <a:tint val="75000"/>
                  </a:schemeClr>
                </a:solidFill>
              </a:defRPr>
            </a:lvl5pPr>
            <a:lvl6pPr marL="2279140" indent="0">
              <a:buNone/>
              <a:defRPr sz="1400">
                <a:solidFill>
                  <a:schemeClr val="tx1">
                    <a:tint val="75000"/>
                  </a:schemeClr>
                </a:solidFill>
              </a:defRPr>
            </a:lvl6pPr>
            <a:lvl7pPr marL="2734965" indent="0">
              <a:buNone/>
              <a:defRPr sz="1400">
                <a:solidFill>
                  <a:schemeClr val="tx1">
                    <a:tint val="75000"/>
                  </a:schemeClr>
                </a:solidFill>
              </a:defRPr>
            </a:lvl7pPr>
            <a:lvl8pPr marL="3190785" indent="0">
              <a:buNone/>
              <a:defRPr sz="1400">
                <a:solidFill>
                  <a:schemeClr val="tx1">
                    <a:tint val="75000"/>
                  </a:schemeClr>
                </a:solidFill>
              </a:defRPr>
            </a:lvl8pPr>
            <a:lvl9pPr marL="3646618"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4A7C8A-00EA-4827-9502-8C466F8B6939}"/>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B813B226-30A9-4F4F-BA0D-884F0787E648}" type="datetimeFigureOut">
              <a:rPr lang="en-US"/>
              <a:pPr>
                <a:defRPr/>
              </a:pPr>
              <a:t>7/5/2024</a:t>
            </a:fld>
            <a:endParaRPr lang="en-US"/>
          </a:p>
        </p:txBody>
      </p:sp>
      <p:sp>
        <p:nvSpPr>
          <p:cNvPr id="5" name="Footer Placeholder 4">
            <a:extLst>
              <a:ext uri="{FF2B5EF4-FFF2-40B4-BE49-F238E27FC236}">
                <a16:creationId xmlns:a16="http://schemas.microsoft.com/office/drawing/2014/main" id="{FCFAAD1F-B5C1-022F-7062-BCCA81239CD9}"/>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EE728F9-587A-5867-B95A-C2AA4DE96D2A}"/>
              </a:ext>
            </a:extLst>
          </p:cNvPr>
          <p:cNvSpPr>
            <a:spLocks noGrp="1"/>
          </p:cNvSpPr>
          <p:nvPr>
            <p:ph type="sldNum" sz="quarter" idx="12"/>
          </p:nvPr>
        </p:nvSpPr>
        <p:spPr/>
        <p:txBody>
          <a:bodyPr/>
          <a:lstStyle>
            <a:lvl1pPr defTabSz="914400">
              <a:defRPr>
                <a:latin typeface="Arial" panose="020B0604020202020204" pitchFamily="34" charset="0"/>
              </a:defRPr>
            </a:lvl1pPr>
          </a:lstStyle>
          <a:p>
            <a:fld id="{09F5A8FD-8596-48D5-9723-63FC71F4A3F0}" type="slidenum">
              <a:rPr lang="en-US" altLang="en-US"/>
              <a:pPr/>
              <a:t>‹#›</a:t>
            </a:fld>
            <a:endParaRPr lang="en-US" altLang="en-US"/>
          </a:p>
        </p:txBody>
      </p:sp>
    </p:spTree>
    <p:extLst>
      <p:ext uri="{BB962C8B-B14F-4D97-AF65-F5344CB8AC3E}">
        <p14:creationId xmlns:p14="http://schemas.microsoft.com/office/powerpoint/2010/main" val="1050276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5809CD-08A6-1F93-5B83-1855A3C8AB00}"/>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9FFFBC80-04FB-4DAD-A782-58D49C2393D9}" type="datetimeFigureOut">
              <a:rPr lang="en-US"/>
              <a:pPr>
                <a:defRPr/>
              </a:pPr>
              <a:t>7/5/2024</a:t>
            </a:fld>
            <a:endParaRPr lang="en-US"/>
          </a:p>
        </p:txBody>
      </p:sp>
      <p:sp>
        <p:nvSpPr>
          <p:cNvPr id="6" name="Footer Placeholder 5">
            <a:extLst>
              <a:ext uri="{FF2B5EF4-FFF2-40B4-BE49-F238E27FC236}">
                <a16:creationId xmlns:a16="http://schemas.microsoft.com/office/drawing/2014/main" id="{1C5DA15B-ABBD-0990-9271-2A021C4C693A}"/>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E3D8431-7F96-DBED-EFEE-2F290848620E}"/>
              </a:ext>
            </a:extLst>
          </p:cNvPr>
          <p:cNvSpPr>
            <a:spLocks noGrp="1"/>
          </p:cNvSpPr>
          <p:nvPr>
            <p:ph type="sldNum" sz="quarter" idx="12"/>
          </p:nvPr>
        </p:nvSpPr>
        <p:spPr/>
        <p:txBody>
          <a:bodyPr/>
          <a:lstStyle>
            <a:lvl1pPr defTabSz="914400">
              <a:defRPr>
                <a:latin typeface="Arial" panose="020B0604020202020204" pitchFamily="34" charset="0"/>
              </a:defRPr>
            </a:lvl1pPr>
          </a:lstStyle>
          <a:p>
            <a:fld id="{231D13C8-0DB6-45F4-9545-23BA41F08FEA}" type="slidenum">
              <a:rPr lang="en-US" altLang="en-US"/>
              <a:pPr/>
              <a:t>‹#›</a:t>
            </a:fld>
            <a:endParaRPr lang="en-US" altLang="en-US"/>
          </a:p>
        </p:txBody>
      </p:sp>
    </p:spTree>
    <p:extLst>
      <p:ext uri="{BB962C8B-B14F-4D97-AF65-F5344CB8AC3E}">
        <p14:creationId xmlns:p14="http://schemas.microsoft.com/office/powerpoint/2010/main" val="385358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825" indent="0">
              <a:buNone/>
              <a:defRPr sz="2000" b="1"/>
            </a:lvl2pPr>
            <a:lvl3pPr marL="911655" indent="0">
              <a:buNone/>
              <a:defRPr sz="1800" b="1"/>
            </a:lvl3pPr>
            <a:lvl4pPr marL="1367485" indent="0">
              <a:buNone/>
              <a:defRPr sz="1600" b="1"/>
            </a:lvl4pPr>
            <a:lvl5pPr marL="1823310" indent="0">
              <a:buNone/>
              <a:defRPr sz="1600" b="1"/>
            </a:lvl5pPr>
            <a:lvl6pPr marL="2279140" indent="0">
              <a:buNone/>
              <a:defRPr sz="1600" b="1"/>
            </a:lvl6pPr>
            <a:lvl7pPr marL="2734965" indent="0">
              <a:buNone/>
              <a:defRPr sz="1600" b="1"/>
            </a:lvl7pPr>
            <a:lvl8pPr marL="3190785" indent="0">
              <a:buNone/>
              <a:defRPr sz="1600" b="1"/>
            </a:lvl8pPr>
            <a:lvl9pPr marL="36466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825" indent="0">
              <a:buNone/>
              <a:defRPr sz="2000" b="1"/>
            </a:lvl2pPr>
            <a:lvl3pPr marL="911655" indent="0">
              <a:buNone/>
              <a:defRPr sz="1800" b="1"/>
            </a:lvl3pPr>
            <a:lvl4pPr marL="1367485" indent="0">
              <a:buNone/>
              <a:defRPr sz="1600" b="1"/>
            </a:lvl4pPr>
            <a:lvl5pPr marL="1823310" indent="0">
              <a:buNone/>
              <a:defRPr sz="1600" b="1"/>
            </a:lvl5pPr>
            <a:lvl6pPr marL="2279140" indent="0">
              <a:buNone/>
              <a:defRPr sz="1600" b="1"/>
            </a:lvl6pPr>
            <a:lvl7pPr marL="2734965" indent="0">
              <a:buNone/>
              <a:defRPr sz="1600" b="1"/>
            </a:lvl7pPr>
            <a:lvl8pPr marL="3190785" indent="0">
              <a:buNone/>
              <a:defRPr sz="1600" b="1"/>
            </a:lvl8pPr>
            <a:lvl9pPr marL="36466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BEADCE-52AC-0EBA-65BB-29418CD03F66}"/>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8830A369-578F-476C-B0C2-A7AE1D07A069}" type="datetimeFigureOut">
              <a:rPr lang="en-US"/>
              <a:pPr>
                <a:defRPr/>
              </a:pPr>
              <a:t>7/5/2024</a:t>
            </a:fld>
            <a:endParaRPr lang="en-US"/>
          </a:p>
        </p:txBody>
      </p:sp>
      <p:sp>
        <p:nvSpPr>
          <p:cNvPr id="8" name="Footer Placeholder 7">
            <a:extLst>
              <a:ext uri="{FF2B5EF4-FFF2-40B4-BE49-F238E27FC236}">
                <a16:creationId xmlns:a16="http://schemas.microsoft.com/office/drawing/2014/main" id="{1581439F-3C45-23BA-EE3E-072DD95F9DE7}"/>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9470D672-A820-CD1C-D124-140393CF6BEA}"/>
              </a:ext>
            </a:extLst>
          </p:cNvPr>
          <p:cNvSpPr>
            <a:spLocks noGrp="1"/>
          </p:cNvSpPr>
          <p:nvPr>
            <p:ph type="sldNum" sz="quarter" idx="12"/>
          </p:nvPr>
        </p:nvSpPr>
        <p:spPr/>
        <p:txBody>
          <a:bodyPr/>
          <a:lstStyle>
            <a:lvl1pPr defTabSz="914400">
              <a:defRPr>
                <a:latin typeface="Arial" panose="020B0604020202020204" pitchFamily="34" charset="0"/>
              </a:defRPr>
            </a:lvl1pPr>
          </a:lstStyle>
          <a:p>
            <a:fld id="{2BF8AB0B-F94F-4BAD-84BA-6E4D95258969}" type="slidenum">
              <a:rPr lang="en-US" altLang="en-US"/>
              <a:pPr/>
              <a:t>‹#›</a:t>
            </a:fld>
            <a:endParaRPr lang="en-US" altLang="en-US"/>
          </a:p>
        </p:txBody>
      </p:sp>
    </p:spTree>
    <p:extLst>
      <p:ext uri="{BB962C8B-B14F-4D97-AF65-F5344CB8AC3E}">
        <p14:creationId xmlns:p14="http://schemas.microsoft.com/office/powerpoint/2010/main" val="1568981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8AD008-D7E8-2348-87EF-D3E6A49EBA39}"/>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25C0E30A-EF23-481E-B5F9-99E8D2B2CAD3}" type="datetimeFigureOut">
              <a:rPr lang="en-US"/>
              <a:pPr>
                <a:defRPr/>
              </a:pPr>
              <a:t>7/5/2024</a:t>
            </a:fld>
            <a:endParaRPr lang="en-US"/>
          </a:p>
        </p:txBody>
      </p:sp>
      <p:sp>
        <p:nvSpPr>
          <p:cNvPr id="4" name="Footer Placeholder 3">
            <a:extLst>
              <a:ext uri="{FF2B5EF4-FFF2-40B4-BE49-F238E27FC236}">
                <a16:creationId xmlns:a16="http://schemas.microsoft.com/office/drawing/2014/main" id="{10343594-A496-1F07-E24D-FC4DC5B8C8BE}"/>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8A4198E7-5CA2-CC15-4072-15DDD145AEED}"/>
              </a:ext>
            </a:extLst>
          </p:cNvPr>
          <p:cNvSpPr>
            <a:spLocks noGrp="1"/>
          </p:cNvSpPr>
          <p:nvPr>
            <p:ph type="sldNum" sz="quarter" idx="12"/>
          </p:nvPr>
        </p:nvSpPr>
        <p:spPr/>
        <p:txBody>
          <a:bodyPr/>
          <a:lstStyle>
            <a:lvl1pPr defTabSz="914400">
              <a:defRPr>
                <a:latin typeface="Arial" panose="020B0604020202020204" pitchFamily="34" charset="0"/>
              </a:defRPr>
            </a:lvl1pPr>
          </a:lstStyle>
          <a:p>
            <a:fld id="{2275E743-4D02-468F-9908-97D95A5B3672}" type="slidenum">
              <a:rPr lang="en-US" altLang="en-US"/>
              <a:pPr/>
              <a:t>‹#›</a:t>
            </a:fld>
            <a:endParaRPr lang="en-US" altLang="en-US"/>
          </a:p>
        </p:txBody>
      </p:sp>
    </p:spTree>
    <p:extLst>
      <p:ext uri="{BB962C8B-B14F-4D97-AF65-F5344CB8AC3E}">
        <p14:creationId xmlns:p14="http://schemas.microsoft.com/office/powerpoint/2010/main" val="2604260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BAF2FD-0F3C-8F08-48D1-38477FA59328}"/>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70FB70DC-44EF-4919-86D0-63BBEE99796E}" type="datetimeFigureOut">
              <a:rPr lang="en-US"/>
              <a:pPr>
                <a:defRPr/>
              </a:pPr>
              <a:t>7/5/2024</a:t>
            </a:fld>
            <a:endParaRPr lang="en-US"/>
          </a:p>
        </p:txBody>
      </p:sp>
      <p:sp>
        <p:nvSpPr>
          <p:cNvPr id="3" name="Footer Placeholder 2">
            <a:extLst>
              <a:ext uri="{FF2B5EF4-FFF2-40B4-BE49-F238E27FC236}">
                <a16:creationId xmlns:a16="http://schemas.microsoft.com/office/drawing/2014/main" id="{6450B453-D7C8-D8A0-72B9-62D07D4C4E49}"/>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43336C74-BB21-93A0-C718-46E68A2486A6}"/>
              </a:ext>
            </a:extLst>
          </p:cNvPr>
          <p:cNvSpPr>
            <a:spLocks noGrp="1"/>
          </p:cNvSpPr>
          <p:nvPr>
            <p:ph type="sldNum" sz="quarter" idx="12"/>
          </p:nvPr>
        </p:nvSpPr>
        <p:spPr/>
        <p:txBody>
          <a:bodyPr/>
          <a:lstStyle>
            <a:lvl1pPr defTabSz="914400">
              <a:defRPr>
                <a:latin typeface="Arial" panose="020B0604020202020204" pitchFamily="34" charset="0"/>
              </a:defRPr>
            </a:lvl1pPr>
          </a:lstStyle>
          <a:p>
            <a:fld id="{63023B3B-BC21-4520-AD64-DE5762E1026A}" type="slidenum">
              <a:rPr lang="en-US" altLang="en-US"/>
              <a:pPr/>
              <a:t>‹#›</a:t>
            </a:fld>
            <a:endParaRPr lang="en-US" altLang="en-US"/>
          </a:p>
        </p:txBody>
      </p:sp>
    </p:spTree>
    <p:extLst>
      <p:ext uri="{BB962C8B-B14F-4D97-AF65-F5344CB8AC3E}">
        <p14:creationId xmlns:p14="http://schemas.microsoft.com/office/powerpoint/2010/main" val="4146150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825" indent="0">
              <a:buNone/>
              <a:defRPr sz="1200"/>
            </a:lvl2pPr>
            <a:lvl3pPr marL="911655" indent="0">
              <a:buNone/>
              <a:defRPr sz="1000"/>
            </a:lvl3pPr>
            <a:lvl4pPr marL="1367485" indent="0">
              <a:buNone/>
              <a:defRPr sz="900"/>
            </a:lvl4pPr>
            <a:lvl5pPr marL="1823310" indent="0">
              <a:buNone/>
              <a:defRPr sz="900"/>
            </a:lvl5pPr>
            <a:lvl6pPr marL="2279140" indent="0">
              <a:buNone/>
              <a:defRPr sz="900"/>
            </a:lvl6pPr>
            <a:lvl7pPr marL="2734965" indent="0">
              <a:buNone/>
              <a:defRPr sz="900"/>
            </a:lvl7pPr>
            <a:lvl8pPr marL="3190785" indent="0">
              <a:buNone/>
              <a:defRPr sz="900"/>
            </a:lvl8pPr>
            <a:lvl9pPr marL="3646618"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6CA2B68-193C-98CF-C4C1-F2E621F16409}"/>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856B3248-3480-4E07-A200-E6D6409517B7}" type="datetimeFigureOut">
              <a:rPr lang="en-US"/>
              <a:pPr>
                <a:defRPr/>
              </a:pPr>
              <a:t>7/5/2024</a:t>
            </a:fld>
            <a:endParaRPr lang="en-US"/>
          </a:p>
        </p:txBody>
      </p:sp>
      <p:sp>
        <p:nvSpPr>
          <p:cNvPr id="6" name="Footer Placeholder 5">
            <a:extLst>
              <a:ext uri="{FF2B5EF4-FFF2-40B4-BE49-F238E27FC236}">
                <a16:creationId xmlns:a16="http://schemas.microsoft.com/office/drawing/2014/main" id="{59019EFD-7CA8-DE0E-F8B7-BEF55D68344E}"/>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4EB80CC-C356-00A8-E4A4-0DAA2A14CB86}"/>
              </a:ext>
            </a:extLst>
          </p:cNvPr>
          <p:cNvSpPr>
            <a:spLocks noGrp="1"/>
          </p:cNvSpPr>
          <p:nvPr>
            <p:ph type="sldNum" sz="quarter" idx="12"/>
          </p:nvPr>
        </p:nvSpPr>
        <p:spPr/>
        <p:txBody>
          <a:bodyPr/>
          <a:lstStyle>
            <a:lvl1pPr defTabSz="914400">
              <a:defRPr>
                <a:latin typeface="Arial" panose="020B0604020202020204" pitchFamily="34" charset="0"/>
              </a:defRPr>
            </a:lvl1pPr>
          </a:lstStyle>
          <a:p>
            <a:fld id="{508B7416-CA99-4C91-A470-57286FA912F7}" type="slidenum">
              <a:rPr lang="en-US" altLang="en-US"/>
              <a:pPr/>
              <a:t>‹#›</a:t>
            </a:fld>
            <a:endParaRPr lang="en-US" altLang="en-US"/>
          </a:p>
        </p:txBody>
      </p:sp>
    </p:spTree>
    <p:extLst>
      <p:ext uri="{BB962C8B-B14F-4D97-AF65-F5344CB8AC3E}">
        <p14:creationId xmlns:p14="http://schemas.microsoft.com/office/powerpoint/2010/main" val="165274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8480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825" indent="0">
              <a:buNone/>
              <a:defRPr sz="2800"/>
            </a:lvl2pPr>
            <a:lvl3pPr marL="911655" indent="0">
              <a:buNone/>
              <a:defRPr sz="2400"/>
            </a:lvl3pPr>
            <a:lvl4pPr marL="1367485" indent="0">
              <a:buNone/>
              <a:defRPr sz="2000"/>
            </a:lvl4pPr>
            <a:lvl5pPr marL="1823310" indent="0">
              <a:buNone/>
              <a:defRPr sz="2000"/>
            </a:lvl5pPr>
            <a:lvl6pPr marL="2279140" indent="0">
              <a:buNone/>
              <a:defRPr sz="2000"/>
            </a:lvl6pPr>
            <a:lvl7pPr marL="2734965" indent="0">
              <a:buNone/>
              <a:defRPr sz="2000"/>
            </a:lvl7pPr>
            <a:lvl8pPr marL="3190785" indent="0">
              <a:buNone/>
              <a:defRPr sz="2000"/>
            </a:lvl8pPr>
            <a:lvl9pPr marL="364661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825" indent="0">
              <a:buNone/>
              <a:defRPr sz="1200"/>
            </a:lvl2pPr>
            <a:lvl3pPr marL="911655" indent="0">
              <a:buNone/>
              <a:defRPr sz="1000"/>
            </a:lvl3pPr>
            <a:lvl4pPr marL="1367485" indent="0">
              <a:buNone/>
              <a:defRPr sz="900"/>
            </a:lvl4pPr>
            <a:lvl5pPr marL="1823310" indent="0">
              <a:buNone/>
              <a:defRPr sz="900"/>
            </a:lvl5pPr>
            <a:lvl6pPr marL="2279140" indent="0">
              <a:buNone/>
              <a:defRPr sz="900"/>
            </a:lvl6pPr>
            <a:lvl7pPr marL="2734965" indent="0">
              <a:buNone/>
              <a:defRPr sz="900"/>
            </a:lvl7pPr>
            <a:lvl8pPr marL="3190785" indent="0">
              <a:buNone/>
              <a:defRPr sz="900"/>
            </a:lvl8pPr>
            <a:lvl9pPr marL="3646618"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47A086C-C495-DBA8-1634-47D79C0C4796}"/>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9A6450D7-DB13-49FE-ADED-025EC28CE14D}" type="datetimeFigureOut">
              <a:rPr lang="en-US"/>
              <a:pPr>
                <a:defRPr/>
              </a:pPr>
              <a:t>7/5/2024</a:t>
            </a:fld>
            <a:endParaRPr lang="en-US"/>
          </a:p>
        </p:txBody>
      </p:sp>
      <p:sp>
        <p:nvSpPr>
          <p:cNvPr id="6" name="Footer Placeholder 5">
            <a:extLst>
              <a:ext uri="{FF2B5EF4-FFF2-40B4-BE49-F238E27FC236}">
                <a16:creationId xmlns:a16="http://schemas.microsoft.com/office/drawing/2014/main" id="{8CB89812-26D7-42EE-E0F7-D39C3C1D1D85}"/>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A921BA2-9713-01D6-69BA-34D595CF36A5}"/>
              </a:ext>
            </a:extLst>
          </p:cNvPr>
          <p:cNvSpPr>
            <a:spLocks noGrp="1"/>
          </p:cNvSpPr>
          <p:nvPr>
            <p:ph type="sldNum" sz="quarter" idx="12"/>
          </p:nvPr>
        </p:nvSpPr>
        <p:spPr/>
        <p:txBody>
          <a:bodyPr/>
          <a:lstStyle>
            <a:lvl1pPr defTabSz="914400">
              <a:defRPr>
                <a:latin typeface="Arial" panose="020B0604020202020204" pitchFamily="34" charset="0"/>
              </a:defRPr>
            </a:lvl1pPr>
          </a:lstStyle>
          <a:p>
            <a:fld id="{44CA03B4-695E-4D38-9E8B-A1CE9D831EE6}" type="slidenum">
              <a:rPr lang="en-US" altLang="en-US"/>
              <a:pPr/>
              <a:t>‹#›</a:t>
            </a:fld>
            <a:endParaRPr lang="en-US" altLang="en-US"/>
          </a:p>
        </p:txBody>
      </p:sp>
    </p:spTree>
    <p:extLst>
      <p:ext uri="{BB962C8B-B14F-4D97-AF65-F5344CB8AC3E}">
        <p14:creationId xmlns:p14="http://schemas.microsoft.com/office/powerpoint/2010/main" val="3089435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A3F3F-5BEF-DBDE-A228-500F7D6E64B6}"/>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D3CA7865-F4BD-499D-930B-CDF971E11259}" type="datetimeFigureOut">
              <a:rPr lang="en-US"/>
              <a:pPr>
                <a:defRPr/>
              </a:pPr>
              <a:t>7/5/2024</a:t>
            </a:fld>
            <a:endParaRPr lang="en-US"/>
          </a:p>
        </p:txBody>
      </p:sp>
      <p:sp>
        <p:nvSpPr>
          <p:cNvPr id="5" name="Footer Placeholder 4">
            <a:extLst>
              <a:ext uri="{FF2B5EF4-FFF2-40B4-BE49-F238E27FC236}">
                <a16:creationId xmlns:a16="http://schemas.microsoft.com/office/drawing/2014/main" id="{D99EA50D-2018-82D0-ECB2-92E788F9C71A}"/>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0CC528C-8F31-B1DD-173E-BEAC7FF45340}"/>
              </a:ext>
            </a:extLst>
          </p:cNvPr>
          <p:cNvSpPr>
            <a:spLocks noGrp="1"/>
          </p:cNvSpPr>
          <p:nvPr>
            <p:ph type="sldNum" sz="quarter" idx="12"/>
          </p:nvPr>
        </p:nvSpPr>
        <p:spPr/>
        <p:txBody>
          <a:bodyPr/>
          <a:lstStyle>
            <a:lvl1pPr defTabSz="914400">
              <a:defRPr>
                <a:latin typeface="Arial" panose="020B0604020202020204" pitchFamily="34" charset="0"/>
              </a:defRPr>
            </a:lvl1pPr>
          </a:lstStyle>
          <a:p>
            <a:fld id="{0B0436DA-D96B-4AC0-BE71-C71048EDD5D3}" type="slidenum">
              <a:rPr lang="en-US" altLang="en-US"/>
              <a:pPr/>
              <a:t>‹#›</a:t>
            </a:fld>
            <a:endParaRPr lang="en-US" altLang="en-US"/>
          </a:p>
        </p:txBody>
      </p:sp>
    </p:spTree>
    <p:extLst>
      <p:ext uri="{BB962C8B-B14F-4D97-AF65-F5344CB8AC3E}">
        <p14:creationId xmlns:p14="http://schemas.microsoft.com/office/powerpoint/2010/main" val="4178395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6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ACD1F-B860-D94F-22ED-B83E3148FF69}"/>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4EC74646-4D34-4C26-B890-8F49B0BD8184}" type="datetimeFigureOut">
              <a:rPr lang="en-US"/>
              <a:pPr>
                <a:defRPr/>
              </a:pPr>
              <a:t>7/5/2024</a:t>
            </a:fld>
            <a:endParaRPr lang="en-US"/>
          </a:p>
        </p:txBody>
      </p:sp>
      <p:sp>
        <p:nvSpPr>
          <p:cNvPr id="5" name="Footer Placeholder 4">
            <a:extLst>
              <a:ext uri="{FF2B5EF4-FFF2-40B4-BE49-F238E27FC236}">
                <a16:creationId xmlns:a16="http://schemas.microsoft.com/office/drawing/2014/main" id="{7FD37C14-BACE-7809-0159-0CE2CEA687D9}"/>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7B88716-301E-A518-90D0-177604B92CA8}"/>
              </a:ext>
            </a:extLst>
          </p:cNvPr>
          <p:cNvSpPr>
            <a:spLocks noGrp="1"/>
          </p:cNvSpPr>
          <p:nvPr>
            <p:ph type="sldNum" sz="quarter" idx="12"/>
          </p:nvPr>
        </p:nvSpPr>
        <p:spPr/>
        <p:txBody>
          <a:bodyPr/>
          <a:lstStyle>
            <a:lvl1pPr defTabSz="914400">
              <a:defRPr>
                <a:latin typeface="Arial" panose="020B0604020202020204" pitchFamily="34" charset="0"/>
              </a:defRPr>
            </a:lvl1pPr>
          </a:lstStyle>
          <a:p>
            <a:fld id="{7F16349C-0A70-4167-9EC3-4B0207A53A4F}" type="slidenum">
              <a:rPr lang="en-US" altLang="en-US"/>
              <a:pPr/>
              <a:t>‹#›</a:t>
            </a:fld>
            <a:endParaRPr lang="en-US" altLang="en-US"/>
          </a:p>
        </p:txBody>
      </p:sp>
    </p:spTree>
    <p:extLst>
      <p:ext uri="{BB962C8B-B14F-4D97-AF65-F5344CB8AC3E}">
        <p14:creationId xmlns:p14="http://schemas.microsoft.com/office/powerpoint/2010/main" val="23183388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A1DC02-282B-17B3-8483-411A870735FD}"/>
              </a:ext>
            </a:extLst>
          </p:cNvPr>
          <p:cNvSpPr/>
          <p:nvPr userDrawn="1"/>
        </p:nvSpPr>
        <p:spPr>
          <a:xfrm>
            <a:off x="123825" y="5743575"/>
            <a:ext cx="1006475" cy="10064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45" tIns="45575" rIns="91145" bIns="45575" anchor="ctr"/>
          <a:lstStyle/>
          <a:p>
            <a:pPr algn="ctr" defTabSz="911655" fontAlgn="auto">
              <a:spcBef>
                <a:spcPts val="0"/>
              </a:spcBef>
              <a:spcAft>
                <a:spcPts val="0"/>
              </a:spcAft>
              <a:defRPr/>
            </a:pPr>
            <a:endParaRPr lang="en-US">
              <a:solidFill>
                <a:prstClr val="white"/>
              </a:solidFill>
            </a:endParaRPr>
          </a:p>
        </p:txBody>
      </p:sp>
      <p:sp>
        <p:nvSpPr>
          <p:cNvPr id="3" name="Freeform 16">
            <a:extLst>
              <a:ext uri="{FF2B5EF4-FFF2-40B4-BE49-F238E27FC236}">
                <a16:creationId xmlns:a16="http://schemas.microsoft.com/office/drawing/2014/main" id="{CB8AC486-05D9-3CCA-EC4B-A485CE69E408}"/>
              </a:ext>
            </a:extLst>
          </p:cNvPr>
          <p:cNvSpPr>
            <a:spLocks/>
          </p:cNvSpPr>
          <p:nvPr userDrawn="1"/>
        </p:nvSpPr>
        <p:spPr bwMode="auto">
          <a:xfrm>
            <a:off x="1143000" y="5638800"/>
            <a:ext cx="8001000" cy="990600"/>
          </a:xfrm>
          <a:custGeom>
            <a:avLst/>
            <a:gdLst>
              <a:gd name="T0" fmla="*/ 0 w 5040"/>
              <a:gd name="T1" fmla="*/ 2147483647 h 624"/>
              <a:gd name="T2" fmla="*/ 2147483647 w 5040"/>
              <a:gd name="T3" fmla="*/ 2147483647 h 624"/>
              <a:gd name="T4" fmla="*/ 2147483647 w 5040"/>
              <a:gd name="T5" fmla="*/ 2147483647 h 624"/>
              <a:gd name="T6" fmla="*/ 2147483647 w 5040"/>
              <a:gd name="T7" fmla="*/ 2147483647 h 624"/>
              <a:gd name="T8" fmla="*/ 2147483647 w 5040"/>
              <a:gd name="T9" fmla="*/ 2147483647 h 624"/>
              <a:gd name="T10" fmla="*/ 2147483647 w 5040"/>
              <a:gd name="T11" fmla="*/ 2147483647 h 624"/>
              <a:gd name="T12" fmla="*/ 2147483647 w 5040"/>
              <a:gd name="T13" fmla="*/ 0 h 624"/>
              <a:gd name="T14" fmla="*/ 2147483647 w 5040"/>
              <a:gd name="T15" fmla="*/ 2147483647 h 624"/>
              <a:gd name="T16" fmla="*/ 2147483647 w 5040"/>
              <a:gd name="T17" fmla="*/ 2147483647 h 624"/>
              <a:gd name="T18" fmla="*/ 2147483647 w 5040"/>
              <a:gd name="T19" fmla="*/ 2147483647 h 624"/>
              <a:gd name="T20" fmla="*/ 2147483647 w 5040"/>
              <a:gd name="T21" fmla="*/ 2147483647 h 624"/>
              <a:gd name="T22" fmla="*/ 2147483647 w 5040"/>
              <a:gd name="T23" fmla="*/ 2147483647 h 624"/>
              <a:gd name="T24" fmla="*/ 2147483647 w 5040"/>
              <a:gd name="T25" fmla="*/ 2147483647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002060"/>
            </a:solidFill>
            <a:round/>
            <a:headEnd/>
            <a:tailEnd/>
          </a:ln>
          <a:extLst>
            <a:ext uri="{909E8E84-426E-40DD-AFC4-6F175D3DCCD1}">
              <a14:hiddenFill xmlns:a14="http://schemas.microsoft.com/office/drawing/2010/main">
                <a:solidFill>
                  <a:srgbClr val="FFFFFF"/>
                </a:solidFill>
              </a14:hiddenFill>
            </a:ext>
          </a:extLst>
        </p:spPr>
        <p:txBody>
          <a:bodyPr wrap="none" lIns="91145" tIns="45575" rIns="91145" bIns="45575"/>
          <a:lstStyle/>
          <a:p>
            <a:endParaRPr lang="en-US"/>
          </a:p>
        </p:txBody>
      </p:sp>
      <p:pic>
        <p:nvPicPr>
          <p:cNvPr id="4" name="Picture 8" descr="IITM EBLEM Original.jpg">
            <a:extLst>
              <a:ext uri="{FF2B5EF4-FFF2-40B4-BE49-F238E27FC236}">
                <a16:creationId xmlns:a16="http://schemas.microsoft.com/office/drawing/2014/main" id="{E5E244B5-3FCC-C724-6E33-A18DA2BBE9FA}"/>
              </a:ext>
            </a:extLst>
          </p:cNvPr>
          <p:cNvPicPr>
            <a:picLocks noChangeAspect="1"/>
          </p:cNvPicPr>
          <p:nvPr userDrawn="1"/>
        </p:nvPicPr>
        <p:blipFill>
          <a:blip r:embed="rId2"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23825" y="5751513"/>
            <a:ext cx="10048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17">
            <a:extLst>
              <a:ext uri="{FF2B5EF4-FFF2-40B4-BE49-F238E27FC236}">
                <a16:creationId xmlns:a16="http://schemas.microsoft.com/office/drawing/2014/main" id="{5088C11A-FFD8-AB78-371A-AAF54BEC0D50}"/>
              </a:ext>
            </a:extLst>
          </p:cNvPr>
          <p:cNvSpPr>
            <a:spLocks noChangeShapeType="1"/>
          </p:cNvSpPr>
          <p:nvPr userDrawn="1"/>
        </p:nvSpPr>
        <p:spPr bwMode="auto">
          <a:xfrm>
            <a:off x="7543800" y="5819775"/>
            <a:ext cx="914400"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wrap="none" lIns="91145" tIns="45575" rIns="91145" bIns="45575"/>
          <a:lstStyle/>
          <a:p>
            <a:endParaRPr lang="en-US"/>
          </a:p>
        </p:txBody>
      </p:sp>
      <p:sp>
        <p:nvSpPr>
          <p:cNvPr id="6" name="Oval 5">
            <a:extLst>
              <a:ext uri="{FF2B5EF4-FFF2-40B4-BE49-F238E27FC236}">
                <a16:creationId xmlns:a16="http://schemas.microsoft.com/office/drawing/2014/main" id="{E7D5CD10-8E82-BE43-FDF7-5223AC73D0EC}"/>
              </a:ext>
            </a:extLst>
          </p:cNvPr>
          <p:cNvSpPr>
            <a:spLocks noChangeArrowheads="1"/>
          </p:cNvSpPr>
          <p:nvPr userDrawn="1"/>
        </p:nvSpPr>
        <p:spPr bwMode="auto">
          <a:xfrm>
            <a:off x="7270750" y="5791200"/>
            <a:ext cx="76200" cy="76200"/>
          </a:xfrm>
          <a:prstGeom prst="ellipse">
            <a:avLst/>
          </a:prstGeom>
          <a:solidFill>
            <a:srgbClr val="00FF00"/>
          </a:solidFill>
          <a:ln w="9525">
            <a:solidFill>
              <a:srgbClr val="00FF00"/>
            </a:solidFill>
            <a:round/>
            <a:headEnd/>
            <a:tailEnd/>
          </a:ln>
        </p:spPr>
        <p:txBody>
          <a:bodyPr wrap="none" lIns="91145" tIns="45575" rIns="91145" bIns="45575"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1655" eaLnBrk="1" fontAlgn="auto" hangingPunct="1">
              <a:spcBef>
                <a:spcPct val="20000"/>
              </a:spcBef>
              <a:spcAft>
                <a:spcPts val="0"/>
              </a:spcAft>
              <a:buClr>
                <a:prstClr val="black"/>
              </a:buClr>
              <a:buFont typeface="Wingdings" pitchFamily="2" charset="2"/>
              <a:buNone/>
              <a:defRPr/>
            </a:pPr>
            <a:endParaRPr lang="en-US" altLang="en-US">
              <a:solidFill>
                <a:prstClr val="black"/>
              </a:solidFill>
              <a:latin typeface="Calibri" pitchFamily="34" charset="0"/>
            </a:endParaRPr>
          </a:p>
        </p:txBody>
      </p:sp>
      <p:sp>
        <p:nvSpPr>
          <p:cNvPr id="7" name="Oval 6">
            <a:extLst>
              <a:ext uri="{FF2B5EF4-FFF2-40B4-BE49-F238E27FC236}">
                <a16:creationId xmlns:a16="http://schemas.microsoft.com/office/drawing/2014/main" id="{763C3B4A-79C3-3C0A-D03C-C3A590E628EB}"/>
              </a:ext>
            </a:extLst>
          </p:cNvPr>
          <p:cNvSpPr>
            <a:spLocks noChangeArrowheads="1"/>
          </p:cNvSpPr>
          <p:nvPr userDrawn="1"/>
        </p:nvSpPr>
        <p:spPr bwMode="auto">
          <a:xfrm>
            <a:off x="7423150" y="5791200"/>
            <a:ext cx="76200" cy="76200"/>
          </a:xfrm>
          <a:prstGeom prst="ellipse">
            <a:avLst/>
          </a:prstGeom>
          <a:solidFill>
            <a:srgbClr val="FF9900"/>
          </a:solidFill>
          <a:ln w="9525">
            <a:solidFill>
              <a:srgbClr val="FF9900"/>
            </a:solidFill>
            <a:round/>
            <a:headEnd/>
            <a:tailEnd/>
          </a:ln>
        </p:spPr>
        <p:txBody>
          <a:bodyPr wrap="none" lIns="91145" tIns="45575" rIns="91145" bIns="45575"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1655" eaLnBrk="1" fontAlgn="auto" hangingPunct="1">
              <a:spcBef>
                <a:spcPct val="20000"/>
              </a:spcBef>
              <a:spcAft>
                <a:spcPts val="0"/>
              </a:spcAft>
              <a:buClr>
                <a:prstClr val="black"/>
              </a:buClr>
              <a:buFont typeface="Wingdings" pitchFamily="2" charset="2"/>
              <a:buNone/>
              <a:defRPr/>
            </a:pPr>
            <a:endParaRPr lang="en-US" altLang="en-US">
              <a:solidFill>
                <a:prstClr val="black"/>
              </a:solidFill>
              <a:latin typeface="Calibri" pitchFamily="34" charset="0"/>
            </a:endParaRPr>
          </a:p>
        </p:txBody>
      </p:sp>
    </p:spTree>
    <p:extLst>
      <p:ext uri="{BB962C8B-B14F-4D97-AF65-F5344CB8AC3E}">
        <p14:creationId xmlns:p14="http://schemas.microsoft.com/office/powerpoint/2010/main" val="641505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7FA9801-769E-053E-05F1-F9554B24347D}"/>
              </a:ext>
            </a:extLst>
          </p:cNvPr>
          <p:cNvSpPr>
            <a:spLocks noGrp="1"/>
          </p:cNvSpPr>
          <p:nvPr>
            <p:ph type="dt" sz="half" idx="10"/>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fld id="{9FA66C97-6F5C-4026-88F5-CED0F733F458}" type="datetimeFigureOut">
              <a:rPr lang="en-US"/>
              <a:pPr>
                <a:defRPr/>
              </a:pPr>
              <a:t>7/5/2024</a:t>
            </a:fld>
            <a:endParaRPr lang="en-US"/>
          </a:p>
        </p:txBody>
      </p:sp>
      <p:sp>
        <p:nvSpPr>
          <p:cNvPr id="5" name="Footer Placeholder 4">
            <a:extLst>
              <a:ext uri="{FF2B5EF4-FFF2-40B4-BE49-F238E27FC236}">
                <a16:creationId xmlns:a16="http://schemas.microsoft.com/office/drawing/2014/main" id="{51E48E81-C040-F081-B8E9-17DF28144A4E}"/>
              </a:ext>
            </a:extLst>
          </p:cNvPr>
          <p:cNvSpPr>
            <a:spLocks noGrp="1"/>
          </p:cNvSpPr>
          <p:nvPr>
            <p:ph type="ftr" sz="quarter" idx="11"/>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B0B6902-0BC5-A093-D619-2EE34C2F6E72}"/>
              </a:ext>
            </a:extLst>
          </p:cNvPr>
          <p:cNvSpPr>
            <a:spLocks noGrp="1"/>
          </p:cNvSpPr>
          <p:nvPr>
            <p:ph type="sldNum" sz="quarter" idx="12"/>
          </p:nvPr>
        </p:nvSpPr>
        <p:spPr/>
        <p:txBody>
          <a:bodyPr/>
          <a:lstStyle>
            <a:lvl1pPr defTabSz="828675">
              <a:defRPr>
                <a:latin typeface="Garamond" panose="02020404030301010803" pitchFamily="18" charset="0"/>
                <a:cs typeface="Tahoma" panose="020B0604030504040204" pitchFamily="34" charset="0"/>
              </a:defRPr>
            </a:lvl1pPr>
          </a:lstStyle>
          <a:p>
            <a:fld id="{3359D27C-AF35-4497-94AA-62FBC47F5B23}" type="slidenum">
              <a:rPr lang="en-US" altLang="en-US"/>
              <a:pPr/>
              <a:t>‹#›</a:t>
            </a:fld>
            <a:endParaRPr lang="en-US" altLang="en-US"/>
          </a:p>
        </p:txBody>
      </p:sp>
    </p:spTree>
    <p:extLst>
      <p:ext uri="{BB962C8B-B14F-4D97-AF65-F5344CB8AC3E}">
        <p14:creationId xmlns:p14="http://schemas.microsoft.com/office/powerpoint/2010/main" val="2410735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5DFA5-C695-D06D-1DB9-5F6D618E1AB0}"/>
              </a:ext>
            </a:extLst>
          </p:cNvPr>
          <p:cNvSpPr>
            <a:spLocks noGrp="1"/>
          </p:cNvSpPr>
          <p:nvPr>
            <p:ph type="dt" sz="half" idx="10"/>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fld id="{4EE9CDF8-5147-4C2D-8015-93751A33E5A2}" type="datetimeFigureOut">
              <a:rPr lang="en-US"/>
              <a:pPr>
                <a:defRPr/>
              </a:pPr>
              <a:t>7/5/2024</a:t>
            </a:fld>
            <a:endParaRPr lang="en-US"/>
          </a:p>
        </p:txBody>
      </p:sp>
      <p:sp>
        <p:nvSpPr>
          <p:cNvPr id="5" name="Footer Placeholder 4">
            <a:extLst>
              <a:ext uri="{FF2B5EF4-FFF2-40B4-BE49-F238E27FC236}">
                <a16:creationId xmlns:a16="http://schemas.microsoft.com/office/drawing/2014/main" id="{475B6926-E107-5831-1ABE-472BCF03987D}"/>
              </a:ext>
            </a:extLst>
          </p:cNvPr>
          <p:cNvSpPr>
            <a:spLocks noGrp="1"/>
          </p:cNvSpPr>
          <p:nvPr>
            <p:ph type="ftr" sz="quarter" idx="11"/>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CBB31AE-39F4-38A6-D9D1-7149F3E3E736}"/>
              </a:ext>
            </a:extLst>
          </p:cNvPr>
          <p:cNvSpPr>
            <a:spLocks noGrp="1"/>
          </p:cNvSpPr>
          <p:nvPr>
            <p:ph type="sldNum" sz="quarter" idx="12"/>
          </p:nvPr>
        </p:nvSpPr>
        <p:spPr/>
        <p:txBody>
          <a:bodyPr/>
          <a:lstStyle>
            <a:lvl1pPr defTabSz="828675">
              <a:defRPr>
                <a:latin typeface="Garamond" panose="02020404030301010803" pitchFamily="18" charset="0"/>
                <a:cs typeface="Tahoma" panose="020B0604030504040204" pitchFamily="34" charset="0"/>
              </a:defRPr>
            </a:lvl1pPr>
          </a:lstStyle>
          <a:p>
            <a:fld id="{B3CEB1E2-53ED-49E1-8251-5078BC9C031F}" type="slidenum">
              <a:rPr lang="en-US" altLang="en-US"/>
              <a:pPr/>
              <a:t>‹#›</a:t>
            </a:fld>
            <a:endParaRPr lang="en-US" altLang="en-US"/>
          </a:p>
        </p:txBody>
      </p:sp>
    </p:spTree>
    <p:extLst>
      <p:ext uri="{BB962C8B-B14F-4D97-AF65-F5344CB8AC3E}">
        <p14:creationId xmlns:p14="http://schemas.microsoft.com/office/powerpoint/2010/main" val="6033477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05E83D-81E0-2A5F-C0A1-A5936F3976FA}"/>
              </a:ext>
            </a:extLst>
          </p:cNvPr>
          <p:cNvSpPr>
            <a:spLocks noGrp="1"/>
          </p:cNvSpPr>
          <p:nvPr>
            <p:ph type="dt" sz="half" idx="10"/>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fld id="{5AAF5062-A0F9-41E8-8221-3E6C678A15B6}" type="datetimeFigureOut">
              <a:rPr lang="en-US"/>
              <a:pPr>
                <a:defRPr/>
              </a:pPr>
              <a:t>7/5/2024</a:t>
            </a:fld>
            <a:endParaRPr lang="en-US"/>
          </a:p>
        </p:txBody>
      </p:sp>
      <p:sp>
        <p:nvSpPr>
          <p:cNvPr id="5" name="Footer Placeholder 4">
            <a:extLst>
              <a:ext uri="{FF2B5EF4-FFF2-40B4-BE49-F238E27FC236}">
                <a16:creationId xmlns:a16="http://schemas.microsoft.com/office/drawing/2014/main" id="{353FEF4B-614A-42FD-4D26-5B610A48B082}"/>
              </a:ext>
            </a:extLst>
          </p:cNvPr>
          <p:cNvSpPr>
            <a:spLocks noGrp="1"/>
          </p:cNvSpPr>
          <p:nvPr>
            <p:ph type="ftr" sz="quarter" idx="11"/>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8B20C17-A156-B062-B2D5-C8AEB57C9C7B}"/>
              </a:ext>
            </a:extLst>
          </p:cNvPr>
          <p:cNvSpPr>
            <a:spLocks noGrp="1"/>
          </p:cNvSpPr>
          <p:nvPr>
            <p:ph type="sldNum" sz="quarter" idx="12"/>
          </p:nvPr>
        </p:nvSpPr>
        <p:spPr/>
        <p:txBody>
          <a:bodyPr/>
          <a:lstStyle>
            <a:lvl1pPr defTabSz="828675">
              <a:defRPr>
                <a:latin typeface="Garamond" panose="02020404030301010803" pitchFamily="18" charset="0"/>
                <a:cs typeface="Tahoma" panose="020B0604030504040204" pitchFamily="34" charset="0"/>
              </a:defRPr>
            </a:lvl1pPr>
          </a:lstStyle>
          <a:p>
            <a:fld id="{4D392A07-7629-4DB8-A898-B3E03C775554}" type="slidenum">
              <a:rPr lang="en-US" altLang="en-US"/>
              <a:pPr/>
              <a:t>‹#›</a:t>
            </a:fld>
            <a:endParaRPr lang="en-US" altLang="en-US"/>
          </a:p>
        </p:txBody>
      </p:sp>
    </p:spTree>
    <p:extLst>
      <p:ext uri="{BB962C8B-B14F-4D97-AF65-F5344CB8AC3E}">
        <p14:creationId xmlns:p14="http://schemas.microsoft.com/office/powerpoint/2010/main" val="4526104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8AC0BE-AD38-3480-CB13-78C32F60813E}"/>
              </a:ext>
            </a:extLst>
          </p:cNvPr>
          <p:cNvSpPr>
            <a:spLocks noGrp="1"/>
          </p:cNvSpPr>
          <p:nvPr>
            <p:ph type="dt" sz="half" idx="10"/>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fld id="{6C6EB198-275E-4BAE-88F3-6132E6E04225}" type="datetimeFigureOut">
              <a:rPr lang="en-US"/>
              <a:pPr>
                <a:defRPr/>
              </a:pPr>
              <a:t>7/5/2024</a:t>
            </a:fld>
            <a:endParaRPr lang="en-US"/>
          </a:p>
        </p:txBody>
      </p:sp>
      <p:sp>
        <p:nvSpPr>
          <p:cNvPr id="6" name="Footer Placeholder 5">
            <a:extLst>
              <a:ext uri="{FF2B5EF4-FFF2-40B4-BE49-F238E27FC236}">
                <a16:creationId xmlns:a16="http://schemas.microsoft.com/office/drawing/2014/main" id="{3FE304FE-1310-CDEE-E299-0BA71D9129F3}"/>
              </a:ext>
            </a:extLst>
          </p:cNvPr>
          <p:cNvSpPr>
            <a:spLocks noGrp="1"/>
          </p:cNvSpPr>
          <p:nvPr>
            <p:ph type="ftr" sz="quarter" idx="11"/>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A079FA5-9786-86C0-00AB-DC1810963CA8}"/>
              </a:ext>
            </a:extLst>
          </p:cNvPr>
          <p:cNvSpPr>
            <a:spLocks noGrp="1"/>
          </p:cNvSpPr>
          <p:nvPr>
            <p:ph type="sldNum" sz="quarter" idx="12"/>
          </p:nvPr>
        </p:nvSpPr>
        <p:spPr/>
        <p:txBody>
          <a:bodyPr/>
          <a:lstStyle>
            <a:lvl1pPr defTabSz="828675">
              <a:defRPr>
                <a:latin typeface="Garamond" panose="02020404030301010803" pitchFamily="18" charset="0"/>
                <a:cs typeface="Tahoma" panose="020B0604030504040204" pitchFamily="34" charset="0"/>
              </a:defRPr>
            </a:lvl1pPr>
          </a:lstStyle>
          <a:p>
            <a:fld id="{31A9B67A-62AE-47F0-B4C5-5A31DF87FFEA}" type="slidenum">
              <a:rPr lang="en-US" altLang="en-US"/>
              <a:pPr/>
              <a:t>‹#›</a:t>
            </a:fld>
            <a:endParaRPr lang="en-US" altLang="en-US"/>
          </a:p>
        </p:txBody>
      </p:sp>
    </p:spTree>
    <p:extLst>
      <p:ext uri="{BB962C8B-B14F-4D97-AF65-F5344CB8AC3E}">
        <p14:creationId xmlns:p14="http://schemas.microsoft.com/office/powerpoint/2010/main" val="17211968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5D2DD1-1718-28A1-33EF-2FA06D6A5BDC}"/>
              </a:ext>
            </a:extLst>
          </p:cNvPr>
          <p:cNvSpPr>
            <a:spLocks noGrp="1"/>
          </p:cNvSpPr>
          <p:nvPr>
            <p:ph type="dt" sz="half" idx="10"/>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fld id="{925C67BD-E3F8-48CE-A4B5-DDC36A4782F4}" type="datetimeFigureOut">
              <a:rPr lang="en-US"/>
              <a:pPr>
                <a:defRPr/>
              </a:pPr>
              <a:t>7/5/2024</a:t>
            </a:fld>
            <a:endParaRPr lang="en-US"/>
          </a:p>
        </p:txBody>
      </p:sp>
      <p:sp>
        <p:nvSpPr>
          <p:cNvPr id="8" name="Footer Placeholder 7">
            <a:extLst>
              <a:ext uri="{FF2B5EF4-FFF2-40B4-BE49-F238E27FC236}">
                <a16:creationId xmlns:a16="http://schemas.microsoft.com/office/drawing/2014/main" id="{AADD3F93-9746-62B3-C09A-637BD2E04B49}"/>
              </a:ext>
            </a:extLst>
          </p:cNvPr>
          <p:cNvSpPr>
            <a:spLocks noGrp="1"/>
          </p:cNvSpPr>
          <p:nvPr>
            <p:ph type="ftr" sz="quarter" idx="11"/>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B4AACF5-F76A-1872-D478-91824ABBEFD3}"/>
              </a:ext>
            </a:extLst>
          </p:cNvPr>
          <p:cNvSpPr>
            <a:spLocks noGrp="1"/>
          </p:cNvSpPr>
          <p:nvPr>
            <p:ph type="sldNum" sz="quarter" idx="12"/>
          </p:nvPr>
        </p:nvSpPr>
        <p:spPr/>
        <p:txBody>
          <a:bodyPr/>
          <a:lstStyle>
            <a:lvl1pPr defTabSz="828675">
              <a:defRPr>
                <a:latin typeface="Garamond" panose="02020404030301010803" pitchFamily="18" charset="0"/>
                <a:cs typeface="Tahoma" panose="020B0604030504040204" pitchFamily="34" charset="0"/>
              </a:defRPr>
            </a:lvl1pPr>
          </a:lstStyle>
          <a:p>
            <a:fld id="{26D0D7D0-21FE-4741-9288-EA132477A499}" type="slidenum">
              <a:rPr lang="en-US" altLang="en-US"/>
              <a:pPr/>
              <a:t>‹#›</a:t>
            </a:fld>
            <a:endParaRPr lang="en-US" altLang="en-US"/>
          </a:p>
        </p:txBody>
      </p:sp>
    </p:spTree>
    <p:extLst>
      <p:ext uri="{BB962C8B-B14F-4D97-AF65-F5344CB8AC3E}">
        <p14:creationId xmlns:p14="http://schemas.microsoft.com/office/powerpoint/2010/main" val="28922995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BA7874-1175-D08C-4E58-F8B253296733}"/>
              </a:ext>
            </a:extLst>
          </p:cNvPr>
          <p:cNvSpPr>
            <a:spLocks noGrp="1"/>
          </p:cNvSpPr>
          <p:nvPr>
            <p:ph type="dt" sz="half" idx="10"/>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fld id="{C9997051-422C-415A-99B5-2003563559BF}" type="datetimeFigureOut">
              <a:rPr lang="en-US"/>
              <a:pPr>
                <a:defRPr/>
              </a:pPr>
              <a:t>7/5/2024</a:t>
            </a:fld>
            <a:endParaRPr lang="en-US"/>
          </a:p>
        </p:txBody>
      </p:sp>
      <p:sp>
        <p:nvSpPr>
          <p:cNvPr id="4" name="Footer Placeholder 3">
            <a:extLst>
              <a:ext uri="{FF2B5EF4-FFF2-40B4-BE49-F238E27FC236}">
                <a16:creationId xmlns:a16="http://schemas.microsoft.com/office/drawing/2014/main" id="{1C277CCB-2FC9-70B6-6A91-413C11B04AA4}"/>
              </a:ext>
            </a:extLst>
          </p:cNvPr>
          <p:cNvSpPr>
            <a:spLocks noGrp="1"/>
          </p:cNvSpPr>
          <p:nvPr>
            <p:ph type="ftr" sz="quarter" idx="11"/>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6F4D33C1-1BA5-AFBC-8124-3580201433CD}"/>
              </a:ext>
            </a:extLst>
          </p:cNvPr>
          <p:cNvSpPr>
            <a:spLocks noGrp="1"/>
          </p:cNvSpPr>
          <p:nvPr>
            <p:ph type="sldNum" sz="quarter" idx="12"/>
          </p:nvPr>
        </p:nvSpPr>
        <p:spPr/>
        <p:txBody>
          <a:bodyPr/>
          <a:lstStyle>
            <a:lvl1pPr defTabSz="828675">
              <a:defRPr>
                <a:latin typeface="Garamond" panose="02020404030301010803" pitchFamily="18" charset="0"/>
                <a:cs typeface="Tahoma" panose="020B0604030504040204" pitchFamily="34" charset="0"/>
              </a:defRPr>
            </a:lvl1pPr>
          </a:lstStyle>
          <a:p>
            <a:fld id="{C98C5206-8AD9-4CAA-BF6D-03895CE23B45}" type="slidenum">
              <a:rPr lang="en-US" altLang="en-US"/>
              <a:pPr/>
              <a:t>‹#›</a:t>
            </a:fld>
            <a:endParaRPr lang="en-US" altLang="en-US"/>
          </a:p>
        </p:txBody>
      </p:sp>
    </p:spTree>
    <p:extLst>
      <p:ext uri="{BB962C8B-B14F-4D97-AF65-F5344CB8AC3E}">
        <p14:creationId xmlns:p14="http://schemas.microsoft.com/office/powerpoint/2010/main" val="122874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8798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07848-D5A5-EBF0-AD00-A26CCC15F62F}"/>
              </a:ext>
            </a:extLst>
          </p:cNvPr>
          <p:cNvSpPr>
            <a:spLocks noGrp="1"/>
          </p:cNvSpPr>
          <p:nvPr>
            <p:ph type="dt" sz="half" idx="10"/>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fld id="{8BD7567C-30E8-45C5-BBF3-169EFFB90231}" type="datetimeFigureOut">
              <a:rPr lang="en-US"/>
              <a:pPr>
                <a:defRPr/>
              </a:pPr>
              <a:t>7/5/2024</a:t>
            </a:fld>
            <a:endParaRPr lang="en-US"/>
          </a:p>
        </p:txBody>
      </p:sp>
      <p:sp>
        <p:nvSpPr>
          <p:cNvPr id="3" name="Footer Placeholder 2">
            <a:extLst>
              <a:ext uri="{FF2B5EF4-FFF2-40B4-BE49-F238E27FC236}">
                <a16:creationId xmlns:a16="http://schemas.microsoft.com/office/drawing/2014/main" id="{D6A48750-BBD4-5073-8B03-92C07444AE96}"/>
              </a:ext>
            </a:extLst>
          </p:cNvPr>
          <p:cNvSpPr>
            <a:spLocks noGrp="1"/>
          </p:cNvSpPr>
          <p:nvPr>
            <p:ph type="ftr" sz="quarter" idx="11"/>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37EB4E40-E89E-8AE6-4F24-01286EE5F3C2}"/>
              </a:ext>
            </a:extLst>
          </p:cNvPr>
          <p:cNvSpPr>
            <a:spLocks noGrp="1"/>
          </p:cNvSpPr>
          <p:nvPr>
            <p:ph type="sldNum" sz="quarter" idx="12"/>
          </p:nvPr>
        </p:nvSpPr>
        <p:spPr/>
        <p:txBody>
          <a:bodyPr/>
          <a:lstStyle>
            <a:lvl1pPr defTabSz="828675">
              <a:defRPr>
                <a:latin typeface="Garamond" panose="02020404030301010803" pitchFamily="18" charset="0"/>
                <a:cs typeface="Tahoma" panose="020B0604030504040204" pitchFamily="34" charset="0"/>
              </a:defRPr>
            </a:lvl1pPr>
          </a:lstStyle>
          <a:p>
            <a:fld id="{178E10D8-D3AA-44B7-807E-CDCEC30FD8D7}" type="slidenum">
              <a:rPr lang="en-US" altLang="en-US"/>
              <a:pPr/>
              <a:t>‹#›</a:t>
            </a:fld>
            <a:endParaRPr lang="en-US" altLang="en-US"/>
          </a:p>
        </p:txBody>
      </p:sp>
    </p:spTree>
    <p:extLst>
      <p:ext uri="{BB962C8B-B14F-4D97-AF65-F5344CB8AC3E}">
        <p14:creationId xmlns:p14="http://schemas.microsoft.com/office/powerpoint/2010/main" val="36177165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A3AB069-D0E9-BAFF-1D22-FA32AF112D8B}"/>
              </a:ext>
            </a:extLst>
          </p:cNvPr>
          <p:cNvSpPr>
            <a:spLocks noGrp="1"/>
          </p:cNvSpPr>
          <p:nvPr>
            <p:ph type="dt" sz="half" idx="10"/>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fld id="{97D3B5DC-F01A-4696-9BC0-24A2C8002F80}" type="datetimeFigureOut">
              <a:rPr lang="en-US"/>
              <a:pPr>
                <a:defRPr/>
              </a:pPr>
              <a:t>7/5/2024</a:t>
            </a:fld>
            <a:endParaRPr lang="en-US"/>
          </a:p>
        </p:txBody>
      </p:sp>
      <p:sp>
        <p:nvSpPr>
          <p:cNvPr id="6" name="Footer Placeholder 5">
            <a:extLst>
              <a:ext uri="{FF2B5EF4-FFF2-40B4-BE49-F238E27FC236}">
                <a16:creationId xmlns:a16="http://schemas.microsoft.com/office/drawing/2014/main" id="{E6B2DAAD-470C-55D4-7C0F-05FB8599B37C}"/>
              </a:ext>
            </a:extLst>
          </p:cNvPr>
          <p:cNvSpPr>
            <a:spLocks noGrp="1"/>
          </p:cNvSpPr>
          <p:nvPr>
            <p:ph type="ftr" sz="quarter" idx="11"/>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60ECF6C-1412-D1DA-4F39-1022B84CFAB4}"/>
              </a:ext>
            </a:extLst>
          </p:cNvPr>
          <p:cNvSpPr>
            <a:spLocks noGrp="1"/>
          </p:cNvSpPr>
          <p:nvPr>
            <p:ph type="sldNum" sz="quarter" idx="12"/>
          </p:nvPr>
        </p:nvSpPr>
        <p:spPr/>
        <p:txBody>
          <a:bodyPr/>
          <a:lstStyle>
            <a:lvl1pPr defTabSz="828675">
              <a:defRPr>
                <a:latin typeface="Garamond" panose="02020404030301010803" pitchFamily="18" charset="0"/>
                <a:cs typeface="Tahoma" panose="020B0604030504040204" pitchFamily="34" charset="0"/>
              </a:defRPr>
            </a:lvl1pPr>
          </a:lstStyle>
          <a:p>
            <a:fld id="{899D3566-36A1-44CF-BF62-47BF8A20598F}" type="slidenum">
              <a:rPr lang="en-US" altLang="en-US"/>
              <a:pPr/>
              <a:t>‹#›</a:t>
            </a:fld>
            <a:endParaRPr lang="en-US" altLang="en-US"/>
          </a:p>
        </p:txBody>
      </p:sp>
    </p:spTree>
    <p:extLst>
      <p:ext uri="{BB962C8B-B14F-4D97-AF65-F5344CB8AC3E}">
        <p14:creationId xmlns:p14="http://schemas.microsoft.com/office/powerpoint/2010/main" val="21372116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A77C448-9E22-80DC-058C-B45E340690B7}"/>
              </a:ext>
            </a:extLst>
          </p:cNvPr>
          <p:cNvSpPr>
            <a:spLocks noGrp="1"/>
          </p:cNvSpPr>
          <p:nvPr>
            <p:ph type="dt" sz="half" idx="10"/>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fld id="{305C2B5C-A2AD-4558-8585-AF775D7A55A8}" type="datetimeFigureOut">
              <a:rPr lang="en-US"/>
              <a:pPr>
                <a:defRPr/>
              </a:pPr>
              <a:t>7/5/2024</a:t>
            </a:fld>
            <a:endParaRPr lang="en-US"/>
          </a:p>
        </p:txBody>
      </p:sp>
      <p:sp>
        <p:nvSpPr>
          <p:cNvPr id="6" name="Footer Placeholder 5">
            <a:extLst>
              <a:ext uri="{FF2B5EF4-FFF2-40B4-BE49-F238E27FC236}">
                <a16:creationId xmlns:a16="http://schemas.microsoft.com/office/drawing/2014/main" id="{F396D0CF-F704-2F1A-FC27-F33A2AA0338D}"/>
              </a:ext>
            </a:extLst>
          </p:cNvPr>
          <p:cNvSpPr>
            <a:spLocks noGrp="1"/>
          </p:cNvSpPr>
          <p:nvPr>
            <p:ph type="ftr" sz="quarter" idx="11"/>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CD19ABC-F14A-20D7-5BB6-B8591EFB8EFC}"/>
              </a:ext>
            </a:extLst>
          </p:cNvPr>
          <p:cNvSpPr>
            <a:spLocks noGrp="1"/>
          </p:cNvSpPr>
          <p:nvPr>
            <p:ph type="sldNum" sz="quarter" idx="12"/>
          </p:nvPr>
        </p:nvSpPr>
        <p:spPr/>
        <p:txBody>
          <a:bodyPr/>
          <a:lstStyle>
            <a:lvl1pPr defTabSz="828675">
              <a:defRPr>
                <a:latin typeface="Garamond" panose="02020404030301010803" pitchFamily="18" charset="0"/>
                <a:cs typeface="Tahoma" panose="020B0604030504040204" pitchFamily="34" charset="0"/>
              </a:defRPr>
            </a:lvl1pPr>
          </a:lstStyle>
          <a:p>
            <a:fld id="{BB631CB8-EC64-4939-A273-40AB06B1088F}" type="slidenum">
              <a:rPr lang="en-US" altLang="en-US"/>
              <a:pPr/>
              <a:t>‹#›</a:t>
            </a:fld>
            <a:endParaRPr lang="en-US" altLang="en-US"/>
          </a:p>
        </p:txBody>
      </p:sp>
    </p:spTree>
    <p:extLst>
      <p:ext uri="{BB962C8B-B14F-4D97-AF65-F5344CB8AC3E}">
        <p14:creationId xmlns:p14="http://schemas.microsoft.com/office/powerpoint/2010/main" val="3715990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699F2-4467-0CFB-F8AA-EBC581ACF5C0}"/>
              </a:ext>
            </a:extLst>
          </p:cNvPr>
          <p:cNvSpPr>
            <a:spLocks noGrp="1"/>
          </p:cNvSpPr>
          <p:nvPr>
            <p:ph type="dt" sz="half" idx="10"/>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fld id="{90965561-16A0-4478-82EB-15A820A31754}" type="datetimeFigureOut">
              <a:rPr lang="en-US"/>
              <a:pPr>
                <a:defRPr/>
              </a:pPr>
              <a:t>7/5/2024</a:t>
            </a:fld>
            <a:endParaRPr lang="en-US"/>
          </a:p>
        </p:txBody>
      </p:sp>
      <p:sp>
        <p:nvSpPr>
          <p:cNvPr id="5" name="Footer Placeholder 4">
            <a:extLst>
              <a:ext uri="{FF2B5EF4-FFF2-40B4-BE49-F238E27FC236}">
                <a16:creationId xmlns:a16="http://schemas.microsoft.com/office/drawing/2014/main" id="{1FB1B90C-C70E-ED19-6A01-6BFC9655FBC1}"/>
              </a:ext>
            </a:extLst>
          </p:cNvPr>
          <p:cNvSpPr>
            <a:spLocks noGrp="1"/>
          </p:cNvSpPr>
          <p:nvPr>
            <p:ph type="ftr" sz="quarter" idx="11"/>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D7EA71B-8473-1A0B-281D-2DCAC81C61FB}"/>
              </a:ext>
            </a:extLst>
          </p:cNvPr>
          <p:cNvSpPr>
            <a:spLocks noGrp="1"/>
          </p:cNvSpPr>
          <p:nvPr>
            <p:ph type="sldNum" sz="quarter" idx="12"/>
          </p:nvPr>
        </p:nvSpPr>
        <p:spPr/>
        <p:txBody>
          <a:bodyPr/>
          <a:lstStyle>
            <a:lvl1pPr defTabSz="828675">
              <a:defRPr>
                <a:latin typeface="Garamond" panose="02020404030301010803" pitchFamily="18" charset="0"/>
                <a:cs typeface="Tahoma" panose="020B0604030504040204" pitchFamily="34" charset="0"/>
              </a:defRPr>
            </a:lvl1pPr>
          </a:lstStyle>
          <a:p>
            <a:fld id="{E61FA8DD-30FD-49DF-830F-D4C2532D8D0C}" type="slidenum">
              <a:rPr lang="en-US" altLang="en-US"/>
              <a:pPr/>
              <a:t>‹#›</a:t>
            </a:fld>
            <a:endParaRPr lang="en-US" altLang="en-US"/>
          </a:p>
        </p:txBody>
      </p:sp>
    </p:spTree>
    <p:extLst>
      <p:ext uri="{BB962C8B-B14F-4D97-AF65-F5344CB8AC3E}">
        <p14:creationId xmlns:p14="http://schemas.microsoft.com/office/powerpoint/2010/main" val="41173109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D079B-98A3-2D9F-9AD3-4F8224B6D9C9}"/>
              </a:ext>
            </a:extLst>
          </p:cNvPr>
          <p:cNvSpPr>
            <a:spLocks noGrp="1"/>
          </p:cNvSpPr>
          <p:nvPr>
            <p:ph type="dt" sz="half" idx="10"/>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fld id="{8DB3305D-987E-46E5-BEAA-4C99DA6928F4}" type="datetimeFigureOut">
              <a:rPr lang="en-US"/>
              <a:pPr>
                <a:defRPr/>
              </a:pPr>
              <a:t>7/5/2024</a:t>
            </a:fld>
            <a:endParaRPr lang="en-US"/>
          </a:p>
        </p:txBody>
      </p:sp>
      <p:sp>
        <p:nvSpPr>
          <p:cNvPr id="5" name="Footer Placeholder 4">
            <a:extLst>
              <a:ext uri="{FF2B5EF4-FFF2-40B4-BE49-F238E27FC236}">
                <a16:creationId xmlns:a16="http://schemas.microsoft.com/office/drawing/2014/main" id="{924ABB36-1331-DA63-736A-28D49F5708C4}"/>
              </a:ext>
            </a:extLst>
          </p:cNvPr>
          <p:cNvSpPr>
            <a:spLocks noGrp="1"/>
          </p:cNvSpPr>
          <p:nvPr>
            <p:ph type="ftr" sz="quarter" idx="11"/>
          </p:nvPr>
        </p:nvSpPr>
        <p:spPr/>
        <p:txBody>
          <a:bodyPr/>
          <a:lstStyle>
            <a:lvl1pPr defTabSz="829108" fontAlgn="base">
              <a:spcBef>
                <a:spcPct val="0"/>
              </a:spcBef>
              <a:spcAft>
                <a:spcPct val="0"/>
              </a:spcAft>
              <a:defRPr>
                <a:latin typeface="Garamond" pitchFamily="18" charset="0"/>
                <a:cs typeface="Tahoma"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1FD0A7E-59BB-EE12-32E2-02E05704C8F1}"/>
              </a:ext>
            </a:extLst>
          </p:cNvPr>
          <p:cNvSpPr>
            <a:spLocks noGrp="1"/>
          </p:cNvSpPr>
          <p:nvPr>
            <p:ph type="sldNum" sz="quarter" idx="12"/>
          </p:nvPr>
        </p:nvSpPr>
        <p:spPr/>
        <p:txBody>
          <a:bodyPr/>
          <a:lstStyle>
            <a:lvl1pPr defTabSz="828675">
              <a:defRPr>
                <a:latin typeface="Garamond" panose="02020404030301010803" pitchFamily="18" charset="0"/>
                <a:cs typeface="Tahoma" panose="020B0604030504040204" pitchFamily="34" charset="0"/>
              </a:defRPr>
            </a:lvl1pPr>
          </a:lstStyle>
          <a:p>
            <a:fld id="{8C84D0E6-0DC9-4852-AF11-75A34E5FD9C6}" type="slidenum">
              <a:rPr lang="en-US" altLang="en-US"/>
              <a:pPr/>
              <a:t>‹#›</a:t>
            </a:fld>
            <a:endParaRPr lang="en-US" altLang="en-US"/>
          </a:p>
        </p:txBody>
      </p:sp>
    </p:spTree>
    <p:extLst>
      <p:ext uri="{BB962C8B-B14F-4D97-AF65-F5344CB8AC3E}">
        <p14:creationId xmlns:p14="http://schemas.microsoft.com/office/powerpoint/2010/main" val="3398527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N"/>
          </a:p>
        </p:txBody>
      </p:sp>
      <p:sp>
        <p:nvSpPr>
          <p:cNvPr id="4" name="Rectangle 4">
            <a:extLst>
              <a:ext uri="{FF2B5EF4-FFF2-40B4-BE49-F238E27FC236}">
                <a16:creationId xmlns:a16="http://schemas.microsoft.com/office/drawing/2014/main" id="{3B8733CE-B8E7-0697-4342-2F253ABE1F8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CCCC33B6-8841-53FD-28B8-00DEBDF7719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67349F7A-0A5A-4B55-3848-37AAD1EE8F6E}"/>
              </a:ext>
            </a:extLst>
          </p:cNvPr>
          <p:cNvSpPr>
            <a:spLocks noGrp="1" noChangeArrowheads="1"/>
          </p:cNvSpPr>
          <p:nvPr>
            <p:ph type="sldNum" sz="quarter" idx="12"/>
          </p:nvPr>
        </p:nvSpPr>
        <p:spPr/>
        <p:txBody>
          <a:bodyPr/>
          <a:lstStyle>
            <a:lvl1pPr>
              <a:defRPr/>
            </a:lvl1pPr>
          </a:lstStyle>
          <a:p>
            <a:fld id="{A88B7680-F86F-4910-8871-24DAA8069B9C}" type="slidenum">
              <a:rPr lang="en-US" altLang="en-US"/>
              <a:pPr/>
              <a:t>‹#›</a:t>
            </a:fld>
            <a:endParaRPr lang="en-US" altLang="en-US"/>
          </a:p>
        </p:txBody>
      </p:sp>
    </p:spTree>
    <p:extLst>
      <p:ext uri="{BB962C8B-B14F-4D97-AF65-F5344CB8AC3E}">
        <p14:creationId xmlns:p14="http://schemas.microsoft.com/office/powerpoint/2010/main" val="3758127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a:extLst>
              <a:ext uri="{FF2B5EF4-FFF2-40B4-BE49-F238E27FC236}">
                <a16:creationId xmlns:a16="http://schemas.microsoft.com/office/drawing/2014/main" id="{D02630A0-CE0F-A10B-1CAB-E973D3DD053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D17F025D-3837-A197-3F63-8E5002D2DE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4C48DD0E-CAE4-1FF6-A8F7-ED76352910A2}"/>
              </a:ext>
            </a:extLst>
          </p:cNvPr>
          <p:cNvSpPr>
            <a:spLocks noGrp="1" noChangeArrowheads="1"/>
          </p:cNvSpPr>
          <p:nvPr>
            <p:ph type="sldNum" sz="quarter" idx="12"/>
          </p:nvPr>
        </p:nvSpPr>
        <p:spPr/>
        <p:txBody>
          <a:bodyPr/>
          <a:lstStyle>
            <a:lvl1pPr>
              <a:defRPr/>
            </a:lvl1pPr>
          </a:lstStyle>
          <a:p>
            <a:fld id="{A04DF007-F411-44AD-B99F-D483127CA05B}" type="slidenum">
              <a:rPr lang="en-US" altLang="en-US"/>
              <a:pPr/>
              <a:t>‹#›</a:t>
            </a:fld>
            <a:endParaRPr lang="en-US" altLang="en-US"/>
          </a:p>
        </p:txBody>
      </p:sp>
    </p:spTree>
    <p:extLst>
      <p:ext uri="{BB962C8B-B14F-4D97-AF65-F5344CB8AC3E}">
        <p14:creationId xmlns:p14="http://schemas.microsoft.com/office/powerpoint/2010/main" val="42479701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438C84B-00DD-2F7A-428A-29F3A718524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2DA2BA4B-51F3-DF9D-58B1-FAAACF4E5F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5DF7D7E7-B8B2-45DB-57E4-2D0796438FE3}"/>
              </a:ext>
            </a:extLst>
          </p:cNvPr>
          <p:cNvSpPr>
            <a:spLocks noGrp="1" noChangeArrowheads="1"/>
          </p:cNvSpPr>
          <p:nvPr>
            <p:ph type="sldNum" sz="quarter" idx="12"/>
          </p:nvPr>
        </p:nvSpPr>
        <p:spPr/>
        <p:txBody>
          <a:bodyPr/>
          <a:lstStyle>
            <a:lvl1pPr>
              <a:defRPr/>
            </a:lvl1pPr>
          </a:lstStyle>
          <a:p>
            <a:fld id="{1A3D2793-5369-4FD1-AF98-48E2A0D86F98}" type="slidenum">
              <a:rPr lang="en-US" altLang="en-US"/>
              <a:pPr/>
              <a:t>‹#›</a:t>
            </a:fld>
            <a:endParaRPr lang="en-US" altLang="en-US"/>
          </a:p>
        </p:txBody>
      </p:sp>
    </p:spTree>
    <p:extLst>
      <p:ext uri="{BB962C8B-B14F-4D97-AF65-F5344CB8AC3E}">
        <p14:creationId xmlns:p14="http://schemas.microsoft.com/office/powerpoint/2010/main" val="36920594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EF8ED7F-AAF4-EB40-9A4C-6A32B3C365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0F1AC9A9-01B3-57D9-75B5-671A9518F41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1BBC400C-04D7-AFE2-7D43-493FD2D77837}"/>
              </a:ext>
            </a:extLst>
          </p:cNvPr>
          <p:cNvSpPr>
            <a:spLocks noGrp="1" noChangeArrowheads="1"/>
          </p:cNvSpPr>
          <p:nvPr>
            <p:ph type="sldNum" sz="quarter" idx="12"/>
          </p:nvPr>
        </p:nvSpPr>
        <p:spPr/>
        <p:txBody>
          <a:bodyPr/>
          <a:lstStyle>
            <a:lvl1pPr>
              <a:defRPr/>
            </a:lvl1pPr>
          </a:lstStyle>
          <a:p>
            <a:fld id="{3955A63F-0FCC-4AA2-9D07-CA5327260195}" type="slidenum">
              <a:rPr lang="en-US" altLang="en-US"/>
              <a:pPr/>
              <a:t>‹#›</a:t>
            </a:fld>
            <a:endParaRPr lang="en-US" altLang="en-US"/>
          </a:p>
        </p:txBody>
      </p:sp>
    </p:spTree>
    <p:extLst>
      <p:ext uri="{BB962C8B-B14F-4D97-AF65-F5344CB8AC3E}">
        <p14:creationId xmlns:p14="http://schemas.microsoft.com/office/powerpoint/2010/main" val="40657325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4">
            <a:extLst>
              <a:ext uri="{FF2B5EF4-FFF2-40B4-BE49-F238E27FC236}">
                <a16:creationId xmlns:a16="http://schemas.microsoft.com/office/drawing/2014/main" id="{3FEB2A5B-7E9A-5FC4-4589-716A1BED2B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4FF54463-5027-0BA3-A58E-8144F06055D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7B4216DD-84E2-2DFE-8C3C-62564F9A5E3D}"/>
              </a:ext>
            </a:extLst>
          </p:cNvPr>
          <p:cNvSpPr>
            <a:spLocks noGrp="1" noChangeArrowheads="1"/>
          </p:cNvSpPr>
          <p:nvPr>
            <p:ph type="sldNum" sz="quarter" idx="12"/>
          </p:nvPr>
        </p:nvSpPr>
        <p:spPr/>
        <p:txBody>
          <a:bodyPr/>
          <a:lstStyle>
            <a:lvl1pPr>
              <a:defRPr/>
            </a:lvl1pPr>
          </a:lstStyle>
          <a:p>
            <a:fld id="{8979BFB3-8DDB-4096-86C0-B1BBCE2022F9}" type="slidenum">
              <a:rPr lang="en-US" altLang="en-US"/>
              <a:pPr/>
              <a:t>‹#›</a:t>
            </a:fld>
            <a:endParaRPr lang="en-US" altLang="en-US"/>
          </a:p>
        </p:txBody>
      </p:sp>
    </p:spTree>
    <p:extLst>
      <p:ext uri="{BB962C8B-B14F-4D97-AF65-F5344CB8AC3E}">
        <p14:creationId xmlns:p14="http://schemas.microsoft.com/office/powerpoint/2010/main" val="178888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3939" indent="0">
              <a:buNone/>
              <a:defRPr sz="1200"/>
            </a:lvl2pPr>
            <a:lvl3pPr marL="907883" indent="0">
              <a:buNone/>
              <a:defRPr sz="1000"/>
            </a:lvl3pPr>
            <a:lvl4pPr marL="1361825" indent="0">
              <a:buNone/>
              <a:defRPr sz="900"/>
            </a:lvl4pPr>
            <a:lvl5pPr marL="1815765" indent="0">
              <a:buNone/>
              <a:defRPr sz="900"/>
            </a:lvl5pPr>
            <a:lvl6pPr marL="2269712" indent="0">
              <a:buNone/>
              <a:defRPr sz="900"/>
            </a:lvl6pPr>
            <a:lvl7pPr marL="2723643" indent="0">
              <a:buNone/>
              <a:defRPr sz="900"/>
            </a:lvl7pPr>
            <a:lvl8pPr marL="3177580" indent="0">
              <a:buNone/>
              <a:defRPr sz="900"/>
            </a:lvl8pPr>
            <a:lvl9pPr marL="36315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5822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4">
            <a:extLst>
              <a:ext uri="{FF2B5EF4-FFF2-40B4-BE49-F238E27FC236}">
                <a16:creationId xmlns:a16="http://schemas.microsoft.com/office/drawing/2014/main" id="{FF5AF22C-431F-C26F-1E39-71B8ECCE0A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BF41A2D5-0CCC-F9B6-F2AA-23A3C76F995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24A83879-3D5A-3F75-24F5-31FA58FDB6AE}"/>
              </a:ext>
            </a:extLst>
          </p:cNvPr>
          <p:cNvSpPr>
            <a:spLocks noGrp="1" noChangeArrowheads="1"/>
          </p:cNvSpPr>
          <p:nvPr>
            <p:ph type="sldNum" sz="quarter" idx="12"/>
          </p:nvPr>
        </p:nvSpPr>
        <p:spPr/>
        <p:txBody>
          <a:bodyPr/>
          <a:lstStyle>
            <a:lvl1pPr>
              <a:defRPr/>
            </a:lvl1pPr>
          </a:lstStyle>
          <a:p>
            <a:fld id="{F6E2275F-A7AC-4549-8D20-AF59831F5016}" type="slidenum">
              <a:rPr lang="en-US" altLang="en-US"/>
              <a:pPr/>
              <a:t>‹#›</a:t>
            </a:fld>
            <a:endParaRPr lang="en-US" altLang="en-US"/>
          </a:p>
        </p:txBody>
      </p:sp>
    </p:spTree>
    <p:extLst>
      <p:ext uri="{BB962C8B-B14F-4D97-AF65-F5344CB8AC3E}">
        <p14:creationId xmlns:p14="http://schemas.microsoft.com/office/powerpoint/2010/main" val="3961321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57058DA-CD35-2C24-8649-1FCCC08CDD8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3CCDFB83-EFB8-57E3-D270-D0A124F20D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250DD579-22F4-FA0B-6A6E-EA086B08FEAC}"/>
              </a:ext>
            </a:extLst>
          </p:cNvPr>
          <p:cNvSpPr>
            <a:spLocks noGrp="1" noChangeArrowheads="1"/>
          </p:cNvSpPr>
          <p:nvPr>
            <p:ph type="sldNum" sz="quarter" idx="12"/>
          </p:nvPr>
        </p:nvSpPr>
        <p:spPr/>
        <p:txBody>
          <a:bodyPr/>
          <a:lstStyle>
            <a:lvl1pPr>
              <a:defRPr/>
            </a:lvl1pPr>
          </a:lstStyle>
          <a:p>
            <a:fld id="{37EBE72B-9BD1-47C8-8D17-564D460D213C}" type="slidenum">
              <a:rPr lang="en-US" altLang="en-US"/>
              <a:pPr/>
              <a:t>‹#›</a:t>
            </a:fld>
            <a:endParaRPr lang="en-US" altLang="en-US"/>
          </a:p>
        </p:txBody>
      </p:sp>
    </p:spTree>
    <p:extLst>
      <p:ext uri="{BB962C8B-B14F-4D97-AF65-F5344CB8AC3E}">
        <p14:creationId xmlns:p14="http://schemas.microsoft.com/office/powerpoint/2010/main" val="12791486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A2775A1-F9B3-587E-E4DA-20CAF6E099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AC89E04C-CDB8-A2FF-49FB-2485AB40FB6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14B55AF7-14A1-DA0E-E8CA-D2363D3AC7D9}"/>
              </a:ext>
            </a:extLst>
          </p:cNvPr>
          <p:cNvSpPr>
            <a:spLocks noGrp="1" noChangeArrowheads="1"/>
          </p:cNvSpPr>
          <p:nvPr>
            <p:ph type="sldNum" sz="quarter" idx="12"/>
          </p:nvPr>
        </p:nvSpPr>
        <p:spPr/>
        <p:txBody>
          <a:bodyPr/>
          <a:lstStyle>
            <a:lvl1pPr>
              <a:defRPr/>
            </a:lvl1pPr>
          </a:lstStyle>
          <a:p>
            <a:fld id="{9423926D-D3A2-44B2-9855-BD5F278D27BD}" type="slidenum">
              <a:rPr lang="en-US" altLang="en-US"/>
              <a:pPr/>
              <a:t>‹#›</a:t>
            </a:fld>
            <a:endParaRPr lang="en-US" altLang="en-US"/>
          </a:p>
        </p:txBody>
      </p:sp>
    </p:spTree>
    <p:extLst>
      <p:ext uri="{BB962C8B-B14F-4D97-AF65-F5344CB8AC3E}">
        <p14:creationId xmlns:p14="http://schemas.microsoft.com/office/powerpoint/2010/main" val="354056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8AB1535-A325-64A1-5C13-C942DCD2788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BD02809B-282A-542C-CA89-0322327644C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D6473339-F314-EAE1-8637-204ACE38D79C}"/>
              </a:ext>
            </a:extLst>
          </p:cNvPr>
          <p:cNvSpPr>
            <a:spLocks noGrp="1" noChangeArrowheads="1"/>
          </p:cNvSpPr>
          <p:nvPr>
            <p:ph type="sldNum" sz="quarter" idx="12"/>
          </p:nvPr>
        </p:nvSpPr>
        <p:spPr/>
        <p:txBody>
          <a:bodyPr/>
          <a:lstStyle>
            <a:lvl1pPr>
              <a:defRPr/>
            </a:lvl1pPr>
          </a:lstStyle>
          <a:p>
            <a:fld id="{A8BE5211-9891-4FC3-9A32-438BA0510B13}" type="slidenum">
              <a:rPr lang="en-US" altLang="en-US"/>
              <a:pPr/>
              <a:t>‹#›</a:t>
            </a:fld>
            <a:endParaRPr lang="en-US" altLang="en-US"/>
          </a:p>
        </p:txBody>
      </p:sp>
    </p:spTree>
    <p:extLst>
      <p:ext uri="{BB962C8B-B14F-4D97-AF65-F5344CB8AC3E}">
        <p14:creationId xmlns:p14="http://schemas.microsoft.com/office/powerpoint/2010/main" val="27369499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a:extLst>
              <a:ext uri="{FF2B5EF4-FFF2-40B4-BE49-F238E27FC236}">
                <a16:creationId xmlns:a16="http://schemas.microsoft.com/office/drawing/2014/main" id="{112AC944-CDCE-DF17-657D-8770EAB9FB6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324F4549-EE98-BA29-F989-9818AA2C959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C8A2E196-FCBE-0695-4CCF-056B7D38A9B6}"/>
              </a:ext>
            </a:extLst>
          </p:cNvPr>
          <p:cNvSpPr>
            <a:spLocks noGrp="1" noChangeArrowheads="1"/>
          </p:cNvSpPr>
          <p:nvPr>
            <p:ph type="sldNum" sz="quarter" idx="12"/>
          </p:nvPr>
        </p:nvSpPr>
        <p:spPr/>
        <p:txBody>
          <a:bodyPr/>
          <a:lstStyle>
            <a:lvl1pPr>
              <a:defRPr/>
            </a:lvl1pPr>
          </a:lstStyle>
          <a:p>
            <a:fld id="{2C73F720-EA94-4F38-AD54-18FB50AC4253}" type="slidenum">
              <a:rPr lang="en-US" altLang="en-US"/>
              <a:pPr/>
              <a:t>‹#›</a:t>
            </a:fld>
            <a:endParaRPr lang="en-US" altLang="en-US"/>
          </a:p>
        </p:txBody>
      </p:sp>
    </p:spTree>
    <p:extLst>
      <p:ext uri="{BB962C8B-B14F-4D97-AF65-F5344CB8AC3E}">
        <p14:creationId xmlns:p14="http://schemas.microsoft.com/office/powerpoint/2010/main" val="183234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a:extLst>
              <a:ext uri="{FF2B5EF4-FFF2-40B4-BE49-F238E27FC236}">
                <a16:creationId xmlns:a16="http://schemas.microsoft.com/office/drawing/2014/main" id="{46246802-A6FF-480A-2E6A-0AE23697E85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CB650E64-A5F2-5C1F-F0AF-ED3F1D6191F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B5300E7C-75DF-EA5C-7286-587F67D0625B}"/>
              </a:ext>
            </a:extLst>
          </p:cNvPr>
          <p:cNvSpPr>
            <a:spLocks noGrp="1" noChangeArrowheads="1"/>
          </p:cNvSpPr>
          <p:nvPr>
            <p:ph type="sldNum" sz="quarter" idx="12"/>
          </p:nvPr>
        </p:nvSpPr>
        <p:spPr/>
        <p:txBody>
          <a:bodyPr/>
          <a:lstStyle>
            <a:lvl1pPr>
              <a:defRPr/>
            </a:lvl1pPr>
          </a:lstStyle>
          <a:p>
            <a:fld id="{D6CF8985-3DC6-4CB0-A4FA-8448F23C0ADA}" type="slidenum">
              <a:rPr lang="en-US" altLang="en-US"/>
              <a:pPr/>
              <a:t>‹#›</a:t>
            </a:fld>
            <a:endParaRPr lang="en-US" altLang="en-US"/>
          </a:p>
        </p:txBody>
      </p:sp>
    </p:spTree>
    <p:extLst>
      <p:ext uri="{BB962C8B-B14F-4D97-AF65-F5344CB8AC3E}">
        <p14:creationId xmlns:p14="http://schemas.microsoft.com/office/powerpoint/2010/main" val="36015547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45"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175" b="0" strike="noStrike" spc="-1">
              <a:latin typeface="Arial"/>
            </a:endParaRPr>
          </a:p>
        </p:txBody>
      </p:sp>
    </p:spTree>
    <p:extLst>
      <p:ext uri="{BB962C8B-B14F-4D97-AF65-F5344CB8AC3E}">
        <p14:creationId xmlns:p14="http://schemas.microsoft.com/office/powerpoint/2010/main" val="19077406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540" indent="0" algn="ctr">
              <a:buNone/>
              <a:defRPr>
                <a:solidFill>
                  <a:schemeClr val="tx1">
                    <a:tint val="75000"/>
                  </a:schemeClr>
                </a:solidFill>
              </a:defRPr>
            </a:lvl2pPr>
            <a:lvl3pPr marL="911089" indent="0" algn="ctr">
              <a:buNone/>
              <a:defRPr>
                <a:solidFill>
                  <a:schemeClr val="tx1">
                    <a:tint val="75000"/>
                  </a:schemeClr>
                </a:solidFill>
              </a:defRPr>
            </a:lvl3pPr>
            <a:lvl4pPr marL="1366635" indent="0" algn="ctr">
              <a:buNone/>
              <a:defRPr>
                <a:solidFill>
                  <a:schemeClr val="tx1">
                    <a:tint val="75000"/>
                  </a:schemeClr>
                </a:solidFill>
              </a:defRPr>
            </a:lvl4pPr>
            <a:lvl5pPr marL="1822176" indent="0" algn="ctr">
              <a:buNone/>
              <a:defRPr>
                <a:solidFill>
                  <a:schemeClr val="tx1">
                    <a:tint val="75000"/>
                  </a:schemeClr>
                </a:solidFill>
              </a:defRPr>
            </a:lvl5pPr>
            <a:lvl6pPr marL="2277723" indent="0" algn="ctr">
              <a:buNone/>
              <a:defRPr>
                <a:solidFill>
                  <a:schemeClr val="tx1">
                    <a:tint val="75000"/>
                  </a:schemeClr>
                </a:solidFill>
              </a:defRPr>
            </a:lvl6pPr>
            <a:lvl7pPr marL="2733266" indent="0" algn="ctr">
              <a:buNone/>
              <a:defRPr>
                <a:solidFill>
                  <a:schemeClr val="tx1">
                    <a:tint val="75000"/>
                  </a:schemeClr>
                </a:solidFill>
              </a:defRPr>
            </a:lvl7pPr>
            <a:lvl8pPr marL="3188800" indent="0" algn="ctr">
              <a:buNone/>
              <a:defRPr>
                <a:solidFill>
                  <a:schemeClr val="tx1">
                    <a:tint val="75000"/>
                  </a:schemeClr>
                </a:solidFill>
              </a:defRPr>
            </a:lvl8pPr>
            <a:lvl9pPr marL="364435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EC08207-8943-8459-2FCA-7679F9CB8289}"/>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64368BDA-C44C-4EB1-9D1E-164A286B3C0F}" type="datetimeFigureOut">
              <a:rPr lang="en-US"/>
              <a:pPr>
                <a:defRPr/>
              </a:pPr>
              <a:t>7/5/2024</a:t>
            </a:fld>
            <a:endParaRPr lang="en-US"/>
          </a:p>
        </p:txBody>
      </p:sp>
      <p:sp>
        <p:nvSpPr>
          <p:cNvPr id="5" name="Footer Placeholder 4">
            <a:extLst>
              <a:ext uri="{FF2B5EF4-FFF2-40B4-BE49-F238E27FC236}">
                <a16:creationId xmlns:a16="http://schemas.microsoft.com/office/drawing/2014/main" id="{A9FABA6A-547A-736D-0639-7A510108AC8C}"/>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E305CD3-5D40-3154-1A56-980BBC8E6E3C}"/>
              </a:ext>
            </a:extLst>
          </p:cNvPr>
          <p:cNvSpPr>
            <a:spLocks noGrp="1"/>
          </p:cNvSpPr>
          <p:nvPr>
            <p:ph type="sldNum" sz="quarter" idx="12"/>
          </p:nvPr>
        </p:nvSpPr>
        <p:spPr/>
        <p:txBody>
          <a:bodyPr/>
          <a:lstStyle>
            <a:lvl1pPr defTabSz="914400">
              <a:defRPr>
                <a:latin typeface="Arial" panose="020B0604020202020204" pitchFamily="34" charset="0"/>
              </a:defRPr>
            </a:lvl1pPr>
          </a:lstStyle>
          <a:p>
            <a:fld id="{97768F99-90FB-4E9A-B4AB-434EF3AF64F8}" type="slidenum">
              <a:rPr lang="en-US" altLang="en-US"/>
              <a:pPr/>
              <a:t>‹#›</a:t>
            </a:fld>
            <a:endParaRPr lang="en-US" altLang="en-US"/>
          </a:p>
        </p:txBody>
      </p:sp>
    </p:spTree>
    <p:extLst>
      <p:ext uri="{BB962C8B-B14F-4D97-AF65-F5344CB8AC3E}">
        <p14:creationId xmlns:p14="http://schemas.microsoft.com/office/powerpoint/2010/main" val="27393079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46580-FFD8-93D6-363B-F377039742F6}"/>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DC7FBFED-F9FC-48D5-8901-A66A200EA3B0}" type="datetimeFigureOut">
              <a:rPr lang="en-US"/>
              <a:pPr>
                <a:defRPr/>
              </a:pPr>
              <a:t>7/5/2024</a:t>
            </a:fld>
            <a:endParaRPr lang="en-US"/>
          </a:p>
        </p:txBody>
      </p:sp>
      <p:sp>
        <p:nvSpPr>
          <p:cNvPr id="5" name="Footer Placeholder 4">
            <a:extLst>
              <a:ext uri="{FF2B5EF4-FFF2-40B4-BE49-F238E27FC236}">
                <a16:creationId xmlns:a16="http://schemas.microsoft.com/office/drawing/2014/main" id="{6A4005CB-F00C-B168-FEA6-988583A8B951}"/>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A2C95C7-7719-4519-33A1-3AA9D363391D}"/>
              </a:ext>
            </a:extLst>
          </p:cNvPr>
          <p:cNvSpPr>
            <a:spLocks noGrp="1"/>
          </p:cNvSpPr>
          <p:nvPr>
            <p:ph type="sldNum" sz="quarter" idx="12"/>
          </p:nvPr>
        </p:nvSpPr>
        <p:spPr/>
        <p:txBody>
          <a:bodyPr/>
          <a:lstStyle>
            <a:lvl1pPr defTabSz="914400">
              <a:defRPr>
                <a:latin typeface="Arial" panose="020B0604020202020204" pitchFamily="34" charset="0"/>
              </a:defRPr>
            </a:lvl1pPr>
          </a:lstStyle>
          <a:p>
            <a:fld id="{3E71755D-717C-4DAC-9AAF-73C8FE66BDD5}" type="slidenum">
              <a:rPr lang="en-US" altLang="en-US"/>
              <a:pPr/>
              <a:t>‹#›</a:t>
            </a:fld>
            <a:endParaRPr lang="en-US" altLang="en-US"/>
          </a:p>
        </p:txBody>
      </p:sp>
    </p:spTree>
    <p:extLst>
      <p:ext uri="{BB962C8B-B14F-4D97-AF65-F5344CB8AC3E}">
        <p14:creationId xmlns:p14="http://schemas.microsoft.com/office/powerpoint/2010/main" val="138014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540" indent="0">
              <a:buNone/>
              <a:defRPr sz="1800">
                <a:solidFill>
                  <a:schemeClr val="tx1">
                    <a:tint val="75000"/>
                  </a:schemeClr>
                </a:solidFill>
              </a:defRPr>
            </a:lvl2pPr>
            <a:lvl3pPr marL="911089" indent="0">
              <a:buNone/>
              <a:defRPr sz="1600">
                <a:solidFill>
                  <a:schemeClr val="tx1">
                    <a:tint val="75000"/>
                  </a:schemeClr>
                </a:solidFill>
              </a:defRPr>
            </a:lvl3pPr>
            <a:lvl4pPr marL="1366635" indent="0">
              <a:buNone/>
              <a:defRPr sz="1400">
                <a:solidFill>
                  <a:schemeClr val="tx1">
                    <a:tint val="75000"/>
                  </a:schemeClr>
                </a:solidFill>
              </a:defRPr>
            </a:lvl4pPr>
            <a:lvl5pPr marL="1822176" indent="0">
              <a:buNone/>
              <a:defRPr sz="1400">
                <a:solidFill>
                  <a:schemeClr val="tx1">
                    <a:tint val="75000"/>
                  </a:schemeClr>
                </a:solidFill>
              </a:defRPr>
            </a:lvl5pPr>
            <a:lvl6pPr marL="2277723" indent="0">
              <a:buNone/>
              <a:defRPr sz="1400">
                <a:solidFill>
                  <a:schemeClr val="tx1">
                    <a:tint val="75000"/>
                  </a:schemeClr>
                </a:solidFill>
              </a:defRPr>
            </a:lvl6pPr>
            <a:lvl7pPr marL="2733266" indent="0">
              <a:buNone/>
              <a:defRPr sz="1400">
                <a:solidFill>
                  <a:schemeClr val="tx1">
                    <a:tint val="75000"/>
                  </a:schemeClr>
                </a:solidFill>
              </a:defRPr>
            </a:lvl7pPr>
            <a:lvl8pPr marL="3188800" indent="0">
              <a:buNone/>
              <a:defRPr sz="1400">
                <a:solidFill>
                  <a:schemeClr val="tx1">
                    <a:tint val="75000"/>
                  </a:schemeClr>
                </a:solidFill>
              </a:defRPr>
            </a:lvl8pPr>
            <a:lvl9pPr marL="364435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A1E73F-0FB2-8744-43F2-558E73DB2F87}"/>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422B85BD-FB4A-4A6D-BF0D-EDEFE45C19D5}" type="datetimeFigureOut">
              <a:rPr lang="en-US"/>
              <a:pPr>
                <a:defRPr/>
              </a:pPr>
              <a:t>7/5/2024</a:t>
            </a:fld>
            <a:endParaRPr lang="en-US"/>
          </a:p>
        </p:txBody>
      </p:sp>
      <p:sp>
        <p:nvSpPr>
          <p:cNvPr id="5" name="Footer Placeholder 4">
            <a:extLst>
              <a:ext uri="{FF2B5EF4-FFF2-40B4-BE49-F238E27FC236}">
                <a16:creationId xmlns:a16="http://schemas.microsoft.com/office/drawing/2014/main" id="{BE6AD6A6-3BD5-1E5B-CB35-4A267BE5C8DA}"/>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31C7C58-DF13-89FA-2F00-27E8B5F1AC14}"/>
              </a:ext>
            </a:extLst>
          </p:cNvPr>
          <p:cNvSpPr>
            <a:spLocks noGrp="1"/>
          </p:cNvSpPr>
          <p:nvPr>
            <p:ph type="sldNum" sz="quarter" idx="12"/>
          </p:nvPr>
        </p:nvSpPr>
        <p:spPr/>
        <p:txBody>
          <a:bodyPr/>
          <a:lstStyle>
            <a:lvl1pPr defTabSz="914400">
              <a:defRPr>
                <a:latin typeface="Arial" panose="020B0604020202020204" pitchFamily="34" charset="0"/>
              </a:defRPr>
            </a:lvl1pPr>
          </a:lstStyle>
          <a:p>
            <a:fld id="{04912F63-C7D9-40E4-838E-3469D26D2427}" type="slidenum">
              <a:rPr lang="en-US" altLang="en-US"/>
              <a:pPr/>
              <a:t>‹#›</a:t>
            </a:fld>
            <a:endParaRPr lang="en-US" altLang="en-US"/>
          </a:p>
        </p:txBody>
      </p:sp>
    </p:spTree>
    <p:extLst>
      <p:ext uri="{BB962C8B-B14F-4D97-AF65-F5344CB8AC3E}">
        <p14:creationId xmlns:p14="http://schemas.microsoft.com/office/powerpoint/2010/main" val="1510161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3939" indent="0">
              <a:buNone/>
              <a:defRPr sz="2800"/>
            </a:lvl2pPr>
            <a:lvl3pPr marL="907883" indent="0">
              <a:buNone/>
              <a:defRPr sz="2400"/>
            </a:lvl3pPr>
            <a:lvl4pPr marL="1361825" indent="0">
              <a:buNone/>
              <a:defRPr sz="2000"/>
            </a:lvl4pPr>
            <a:lvl5pPr marL="1815765" indent="0">
              <a:buNone/>
              <a:defRPr sz="2000"/>
            </a:lvl5pPr>
            <a:lvl6pPr marL="2269712" indent="0">
              <a:buNone/>
              <a:defRPr sz="2000"/>
            </a:lvl6pPr>
            <a:lvl7pPr marL="2723643" indent="0">
              <a:buNone/>
              <a:defRPr sz="2000"/>
            </a:lvl7pPr>
            <a:lvl8pPr marL="3177580" indent="0">
              <a:buNone/>
              <a:defRPr sz="2000"/>
            </a:lvl8pPr>
            <a:lvl9pPr marL="363152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3939" indent="0">
              <a:buNone/>
              <a:defRPr sz="1200"/>
            </a:lvl2pPr>
            <a:lvl3pPr marL="907883" indent="0">
              <a:buNone/>
              <a:defRPr sz="1000"/>
            </a:lvl3pPr>
            <a:lvl4pPr marL="1361825" indent="0">
              <a:buNone/>
              <a:defRPr sz="900"/>
            </a:lvl4pPr>
            <a:lvl5pPr marL="1815765" indent="0">
              <a:buNone/>
              <a:defRPr sz="900"/>
            </a:lvl5pPr>
            <a:lvl6pPr marL="2269712" indent="0">
              <a:buNone/>
              <a:defRPr sz="900"/>
            </a:lvl6pPr>
            <a:lvl7pPr marL="2723643" indent="0">
              <a:buNone/>
              <a:defRPr sz="900"/>
            </a:lvl7pPr>
            <a:lvl8pPr marL="3177580" indent="0">
              <a:buNone/>
              <a:defRPr sz="900"/>
            </a:lvl8pPr>
            <a:lvl9pPr marL="36315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483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A18B99-EABE-48FB-E279-637AAE3D3E38}"/>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DDA22E20-DB8E-4DEA-B0AA-AF242A0CAD30}" type="datetimeFigureOut">
              <a:rPr lang="en-US"/>
              <a:pPr>
                <a:defRPr/>
              </a:pPr>
              <a:t>7/5/2024</a:t>
            </a:fld>
            <a:endParaRPr lang="en-US"/>
          </a:p>
        </p:txBody>
      </p:sp>
      <p:sp>
        <p:nvSpPr>
          <p:cNvPr id="6" name="Footer Placeholder 5">
            <a:extLst>
              <a:ext uri="{FF2B5EF4-FFF2-40B4-BE49-F238E27FC236}">
                <a16:creationId xmlns:a16="http://schemas.microsoft.com/office/drawing/2014/main" id="{1773D60A-6ACD-76A1-98AD-7B254CC7CE48}"/>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ACC03843-999E-7F6E-499A-0500ABB4AC67}"/>
              </a:ext>
            </a:extLst>
          </p:cNvPr>
          <p:cNvSpPr>
            <a:spLocks noGrp="1"/>
          </p:cNvSpPr>
          <p:nvPr>
            <p:ph type="sldNum" sz="quarter" idx="12"/>
          </p:nvPr>
        </p:nvSpPr>
        <p:spPr/>
        <p:txBody>
          <a:bodyPr/>
          <a:lstStyle>
            <a:lvl1pPr defTabSz="914400">
              <a:defRPr>
                <a:latin typeface="Arial" panose="020B0604020202020204" pitchFamily="34" charset="0"/>
              </a:defRPr>
            </a:lvl1pPr>
          </a:lstStyle>
          <a:p>
            <a:fld id="{4FD5B91E-728C-4AB0-BE98-47786EA57BD7}" type="slidenum">
              <a:rPr lang="en-US" altLang="en-US"/>
              <a:pPr/>
              <a:t>‹#›</a:t>
            </a:fld>
            <a:endParaRPr lang="en-US" altLang="en-US"/>
          </a:p>
        </p:txBody>
      </p:sp>
    </p:spTree>
    <p:extLst>
      <p:ext uri="{BB962C8B-B14F-4D97-AF65-F5344CB8AC3E}">
        <p14:creationId xmlns:p14="http://schemas.microsoft.com/office/powerpoint/2010/main" val="21972689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540" indent="0">
              <a:buNone/>
              <a:defRPr sz="2000" b="1"/>
            </a:lvl2pPr>
            <a:lvl3pPr marL="911089" indent="0">
              <a:buNone/>
              <a:defRPr sz="1800" b="1"/>
            </a:lvl3pPr>
            <a:lvl4pPr marL="1366635" indent="0">
              <a:buNone/>
              <a:defRPr sz="1600" b="1"/>
            </a:lvl4pPr>
            <a:lvl5pPr marL="1822176" indent="0">
              <a:buNone/>
              <a:defRPr sz="1600" b="1"/>
            </a:lvl5pPr>
            <a:lvl6pPr marL="2277723" indent="0">
              <a:buNone/>
              <a:defRPr sz="1600" b="1"/>
            </a:lvl6pPr>
            <a:lvl7pPr marL="2733266" indent="0">
              <a:buNone/>
              <a:defRPr sz="1600" b="1"/>
            </a:lvl7pPr>
            <a:lvl8pPr marL="3188800" indent="0">
              <a:buNone/>
              <a:defRPr sz="1600" b="1"/>
            </a:lvl8pPr>
            <a:lvl9pPr marL="36443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AC31A-4920-079F-870C-33831B9DE0FF}"/>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EFBC0A8A-0405-4882-A0BA-2982DEC93BF9}" type="datetimeFigureOut">
              <a:rPr lang="en-US"/>
              <a:pPr>
                <a:defRPr/>
              </a:pPr>
              <a:t>7/5/2024</a:t>
            </a:fld>
            <a:endParaRPr lang="en-US"/>
          </a:p>
        </p:txBody>
      </p:sp>
      <p:sp>
        <p:nvSpPr>
          <p:cNvPr id="8" name="Footer Placeholder 7">
            <a:extLst>
              <a:ext uri="{FF2B5EF4-FFF2-40B4-BE49-F238E27FC236}">
                <a16:creationId xmlns:a16="http://schemas.microsoft.com/office/drawing/2014/main" id="{5ACCCC02-8F00-4D15-145E-887367C96F7A}"/>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97B1A6AC-B98C-1D63-8525-462CEEB1F162}"/>
              </a:ext>
            </a:extLst>
          </p:cNvPr>
          <p:cNvSpPr>
            <a:spLocks noGrp="1"/>
          </p:cNvSpPr>
          <p:nvPr>
            <p:ph type="sldNum" sz="quarter" idx="12"/>
          </p:nvPr>
        </p:nvSpPr>
        <p:spPr/>
        <p:txBody>
          <a:bodyPr/>
          <a:lstStyle>
            <a:lvl1pPr defTabSz="914400">
              <a:defRPr>
                <a:latin typeface="Arial" panose="020B0604020202020204" pitchFamily="34" charset="0"/>
              </a:defRPr>
            </a:lvl1pPr>
          </a:lstStyle>
          <a:p>
            <a:fld id="{3B8F14ED-A928-4605-A5DA-9859A2B1CA09}" type="slidenum">
              <a:rPr lang="en-US" altLang="en-US"/>
              <a:pPr/>
              <a:t>‹#›</a:t>
            </a:fld>
            <a:endParaRPr lang="en-US" altLang="en-US"/>
          </a:p>
        </p:txBody>
      </p:sp>
    </p:spTree>
    <p:extLst>
      <p:ext uri="{BB962C8B-B14F-4D97-AF65-F5344CB8AC3E}">
        <p14:creationId xmlns:p14="http://schemas.microsoft.com/office/powerpoint/2010/main" val="31489116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904E83-D26F-20B5-A8DB-1EA84297D3CB}"/>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00DD31D3-605F-4EC6-A330-2B4822E36220}" type="datetimeFigureOut">
              <a:rPr lang="en-US"/>
              <a:pPr>
                <a:defRPr/>
              </a:pPr>
              <a:t>7/5/2024</a:t>
            </a:fld>
            <a:endParaRPr lang="en-US"/>
          </a:p>
        </p:txBody>
      </p:sp>
      <p:sp>
        <p:nvSpPr>
          <p:cNvPr id="4" name="Footer Placeholder 3">
            <a:extLst>
              <a:ext uri="{FF2B5EF4-FFF2-40B4-BE49-F238E27FC236}">
                <a16:creationId xmlns:a16="http://schemas.microsoft.com/office/drawing/2014/main" id="{184D6C8F-A9F6-8811-AF40-19BAE8EBFEAD}"/>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51DF54A2-D9CC-138B-6875-428FD550B11E}"/>
              </a:ext>
            </a:extLst>
          </p:cNvPr>
          <p:cNvSpPr>
            <a:spLocks noGrp="1"/>
          </p:cNvSpPr>
          <p:nvPr>
            <p:ph type="sldNum" sz="quarter" idx="12"/>
          </p:nvPr>
        </p:nvSpPr>
        <p:spPr/>
        <p:txBody>
          <a:bodyPr/>
          <a:lstStyle>
            <a:lvl1pPr defTabSz="914400">
              <a:defRPr>
                <a:latin typeface="Arial" panose="020B0604020202020204" pitchFamily="34" charset="0"/>
              </a:defRPr>
            </a:lvl1pPr>
          </a:lstStyle>
          <a:p>
            <a:fld id="{FEC67B01-DBBD-4B4B-804F-E8E2D625CA51}" type="slidenum">
              <a:rPr lang="en-US" altLang="en-US"/>
              <a:pPr/>
              <a:t>‹#›</a:t>
            </a:fld>
            <a:endParaRPr lang="en-US" altLang="en-US"/>
          </a:p>
        </p:txBody>
      </p:sp>
    </p:spTree>
    <p:extLst>
      <p:ext uri="{BB962C8B-B14F-4D97-AF65-F5344CB8AC3E}">
        <p14:creationId xmlns:p14="http://schemas.microsoft.com/office/powerpoint/2010/main" val="981083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EE9391-34B7-34CF-5903-B43D9E742ACA}"/>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976C18A2-7E4C-41C7-ACB9-E941CBDE61D3}" type="datetimeFigureOut">
              <a:rPr lang="en-US"/>
              <a:pPr>
                <a:defRPr/>
              </a:pPr>
              <a:t>7/5/2024</a:t>
            </a:fld>
            <a:endParaRPr lang="en-US"/>
          </a:p>
        </p:txBody>
      </p:sp>
      <p:sp>
        <p:nvSpPr>
          <p:cNvPr id="3" name="Footer Placeholder 2">
            <a:extLst>
              <a:ext uri="{FF2B5EF4-FFF2-40B4-BE49-F238E27FC236}">
                <a16:creationId xmlns:a16="http://schemas.microsoft.com/office/drawing/2014/main" id="{C456DFED-2677-4525-E863-473915973C4A}"/>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DA0D91CA-9CBB-ED56-8F74-3411AD7E5C2F}"/>
              </a:ext>
            </a:extLst>
          </p:cNvPr>
          <p:cNvSpPr>
            <a:spLocks noGrp="1"/>
          </p:cNvSpPr>
          <p:nvPr>
            <p:ph type="sldNum" sz="quarter" idx="12"/>
          </p:nvPr>
        </p:nvSpPr>
        <p:spPr/>
        <p:txBody>
          <a:bodyPr/>
          <a:lstStyle>
            <a:lvl1pPr defTabSz="914400">
              <a:defRPr>
                <a:latin typeface="Arial" panose="020B0604020202020204" pitchFamily="34" charset="0"/>
              </a:defRPr>
            </a:lvl1pPr>
          </a:lstStyle>
          <a:p>
            <a:fld id="{08C39449-C002-4207-9FFE-69F0CF2CFFE2}" type="slidenum">
              <a:rPr lang="en-US" altLang="en-US"/>
              <a:pPr/>
              <a:t>‹#›</a:t>
            </a:fld>
            <a:endParaRPr lang="en-US" altLang="en-US"/>
          </a:p>
        </p:txBody>
      </p:sp>
    </p:spTree>
    <p:extLst>
      <p:ext uri="{BB962C8B-B14F-4D97-AF65-F5344CB8AC3E}">
        <p14:creationId xmlns:p14="http://schemas.microsoft.com/office/powerpoint/2010/main" val="29570796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D77D640-089A-9C8F-8A38-F0F94EE4619C}"/>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FE9DBF47-908C-48EB-9C3E-4902CEB029E2}" type="datetimeFigureOut">
              <a:rPr lang="en-US"/>
              <a:pPr>
                <a:defRPr/>
              </a:pPr>
              <a:t>7/5/2024</a:t>
            </a:fld>
            <a:endParaRPr lang="en-US"/>
          </a:p>
        </p:txBody>
      </p:sp>
      <p:sp>
        <p:nvSpPr>
          <p:cNvPr id="6" name="Footer Placeholder 5">
            <a:extLst>
              <a:ext uri="{FF2B5EF4-FFF2-40B4-BE49-F238E27FC236}">
                <a16:creationId xmlns:a16="http://schemas.microsoft.com/office/drawing/2014/main" id="{488DE1C5-C0DE-FF70-C7A9-6AD48ADE0282}"/>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F8A60AE-8F20-84E2-6E26-184E4A53E525}"/>
              </a:ext>
            </a:extLst>
          </p:cNvPr>
          <p:cNvSpPr>
            <a:spLocks noGrp="1"/>
          </p:cNvSpPr>
          <p:nvPr>
            <p:ph type="sldNum" sz="quarter" idx="12"/>
          </p:nvPr>
        </p:nvSpPr>
        <p:spPr/>
        <p:txBody>
          <a:bodyPr/>
          <a:lstStyle>
            <a:lvl1pPr defTabSz="914400">
              <a:defRPr>
                <a:latin typeface="Arial" panose="020B0604020202020204" pitchFamily="34" charset="0"/>
              </a:defRPr>
            </a:lvl1pPr>
          </a:lstStyle>
          <a:p>
            <a:fld id="{FD9CBE2B-BA54-4B67-9F23-F021C233E7AA}" type="slidenum">
              <a:rPr lang="en-US" altLang="en-US"/>
              <a:pPr/>
              <a:t>‹#›</a:t>
            </a:fld>
            <a:endParaRPr lang="en-US" altLang="en-US"/>
          </a:p>
        </p:txBody>
      </p:sp>
    </p:spTree>
    <p:extLst>
      <p:ext uri="{BB962C8B-B14F-4D97-AF65-F5344CB8AC3E}">
        <p14:creationId xmlns:p14="http://schemas.microsoft.com/office/powerpoint/2010/main" val="576660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540" indent="0">
              <a:buNone/>
              <a:defRPr sz="2800"/>
            </a:lvl2pPr>
            <a:lvl3pPr marL="911089" indent="0">
              <a:buNone/>
              <a:defRPr sz="2400"/>
            </a:lvl3pPr>
            <a:lvl4pPr marL="1366635" indent="0">
              <a:buNone/>
              <a:defRPr sz="2000"/>
            </a:lvl4pPr>
            <a:lvl5pPr marL="1822176" indent="0">
              <a:buNone/>
              <a:defRPr sz="2000"/>
            </a:lvl5pPr>
            <a:lvl6pPr marL="2277723" indent="0">
              <a:buNone/>
              <a:defRPr sz="2000"/>
            </a:lvl6pPr>
            <a:lvl7pPr marL="2733266" indent="0">
              <a:buNone/>
              <a:defRPr sz="2000"/>
            </a:lvl7pPr>
            <a:lvl8pPr marL="3188800" indent="0">
              <a:buNone/>
              <a:defRPr sz="2000"/>
            </a:lvl8pPr>
            <a:lvl9pPr marL="364435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540" indent="0">
              <a:buNone/>
              <a:defRPr sz="1200"/>
            </a:lvl2pPr>
            <a:lvl3pPr marL="911089" indent="0">
              <a:buNone/>
              <a:defRPr sz="1000"/>
            </a:lvl3pPr>
            <a:lvl4pPr marL="1366635" indent="0">
              <a:buNone/>
              <a:defRPr sz="900"/>
            </a:lvl4pPr>
            <a:lvl5pPr marL="1822176" indent="0">
              <a:buNone/>
              <a:defRPr sz="900"/>
            </a:lvl5pPr>
            <a:lvl6pPr marL="2277723" indent="0">
              <a:buNone/>
              <a:defRPr sz="900"/>
            </a:lvl6pPr>
            <a:lvl7pPr marL="2733266" indent="0">
              <a:buNone/>
              <a:defRPr sz="900"/>
            </a:lvl7pPr>
            <a:lvl8pPr marL="3188800" indent="0">
              <a:buNone/>
              <a:defRPr sz="900"/>
            </a:lvl8pPr>
            <a:lvl9pPr marL="364435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02B0E1C-7C55-79B8-AC23-667D2DD22657}"/>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ECAD336F-1FAC-4794-84D1-ADB8C741FAF7}" type="datetimeFigureOut">
              <a:rPr lang="en-US"/>
              <a:pPr>
                <a:defRPr/>
              </a:pPr>
              <a:t>7/5/2024</a:t>
            </a:fld>
            <a:endParaRPr lang="en-US"/>
          </a:p>
        </p:txBody>
      </p:sp>
      <p:sp>
        <p:nvSpPr>
          <p:cNvPr id="6" name="Footer Placeholder 5">
            <a:extLst>
              <a:ext uri="{FF2B5EF4-FFF2-40B4-BE49-F238E27FC236}">
                <a16:creationId xmlns:a16="http://schemas.microsoft.com/office/drawing/2014/main" id="{E697CE83-8412-3326-B7E0-769F99D335F7}"/>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4833AF3-3613-2C37-55A3-23D99619B290}"/>
              </a:ext>
            </a:extLst>
          </p:cNvPr>
          <p:cNvSpPr>
            <a:spLocks noGrp="1"/>
          </p:cNvSpPr>
          <p:nvPr>
            <p:ph type="sldNum" sz="quarter" idx="12"/>
          </p:nvPr>
        </p:nvSpPr>
        <p:spPr/>
        <p:txBody>
          <a:bodyPr/>
          <a:lstStyle>
            <a:lvl1pPr defTabSz="914400">
              <a:defRPr>
                <a:latin typeface="Arial" panose="020B0604020202020204" pitchFamily="34" charset="0"/>
              </a:defRPr>
            </a:lvl1pPr>
          </a:lstStyle>
          <a:p>
            <a:fld id="{1B25DDE6-E76B-4C32-8A60-AD6FFFCD64B0}" type="slidenum">
              <a:rPr lang="en-US" altLang="en-US"/>
              <a:pPr/>
              <a:t>‹#›</a:t>
            </a:fld>
            <a:endParaRPr lang="en-US" altLang="en-US"/>
          </a:p>
        </p:txBody>
      </p:sp>
    </p:spTree>
    <p:extLst>
      <p:ext uri="{BB962C8B-B14F-4D97-AF65-F5344CB8AC3E}">
        <p14:creationId xmlns:p14="http://schemas.microsoft.com/office/powerpoint/2010/main" val="25384072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90340-6B47-8DDF-DAE9-75B7B3C59650}"/>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12E4146C-B2D9-4116-B478-2E72D39B2604}" type="datetimeFigureOut">
              <a:rPr lang="en-US"/>
              <a:pPr>
                <a:defRPr/>
              </a:pPr>
              <a:t>7/5/2024</a:t>
            </a:fld>
            <a:endParaRPr lang="en-US"/>
          </a:p>
        </p:txBody>
      </p:sp>
      <p:sp>
        <p:nvSpPr>
          <p:cNvPr id="5" name="Footer Placeholder 4">
            <a:extLst>
              <a:ext uri="{FF2B5EF4-FFF2-40B4-BE49-F238E27FC236}">
                <a16:creationId xmlns:a16="http://schemas.microsoft.com/office/drawing/2014/main" id="{66F57187-812F-C7EA-71B2-C19D961D079F}"/>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D65D022-AA20-04BE-2A7C-F9E5EA7C9E45}"/>
              </a:ext>
            </a:extLst>
          </p:cNvPr>
          <p:cNvSpPr>
            <a:spLocks noGrp="1"/>
          </p:cNvSpPr>
          <p:nvPr>
            <p:ph type="sldNum" sz="quarter" idx="12"/>
          </p:nvPr>
        </p:nvSpPr>
        <p:spPr/>
        <p:txBody>
          <a:bodyPr/>
          <a:lstStyle>
            <a:lvl1pPr defTabSz="914400">
              <a:defRPr>
                <a:latin typeface="Arial" panose="020B0604020202020204" pitchFamily="34" charset="0"/>
              </a:defRPr>
            </a:lvl1pPr>
          </a:lstStyle>
          <a:p>
            <a:fld id="{03A7C872-3741-4792-86A4-9ECEE722E30F}" type="slidenum">
              <a:rPr lang="en-US" altLang="en-US"/>
              <a:pPr/>
              <a:t>‹#›</a:t>
            </a:fld>
            <a:endParaRPr lang="en-US" altLang="en-US"/>
          </a:p>
        </p:txBody>
      </p:sp>
    </p:spTree>
    <p:extLst>
      <p:ext uri="{BB962C8B-B14F-4D97-AF65-F5344CB8AC3E}">
        <p14:creationId xmlns:p14="http://schemas.microsoft.com/office/powerpoint/2010/main" val="25698949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58248-EF69-6172-E273-EBD769629310}"/>
              </a:ext>
            </a:extLst>
          </p:cNvPr>
          <p:cNvSpPr>
            <a:spLocks noGrp="1"/>
          </p:cNvSpPr>
          <p:nvPr>
            <p:ph type="dt" sz="half" idx="10"/>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fld id="{46FDC299-1304-4299-9C07-9BDE8CBE200F}" type="datetimeFigureOut">
              <a:rPr lang="en-US"/>
              <a:pPr>
                <a:defRPr/>
              </a:pPr>
              <a:t>7/5/2024</a:t>
            </a:fld>
            <a:endParaRPr lang="en-US"/>
          </a:p>
        </p:txBody>
      </p:sp>
      <p:sp>
        <p:nvSpPr>
          <p:cNvPr id="5" name="Footer Placeholder 4">
            <a:extLst>
              <a:ext uri="{FF2B5EF4-FFF2-40B4-BE49-F238E27FC236}">
                <a16:creationId xmlns:a16="http://schemas.microsoft.com/office/drawing/2014/main" id="{0A135E2A-A047-2C4D-BD28-D97F192B89FE}"/>
              </a:ext>
            </a:extLst>
          </p:cNvPr>
          <p:cNvSpPr>
            <a:spLocks noGrp="1"/>
          </p:cNvSpPr>
          <p:nvPr>
            <p:ph type="ftr" sz="quarter" idx="11"/>
          </p:nvPr>
        </p:nvSpPr>
        <p:spPr/>
        <p:txBody>
          <a:bodyPr/>
          <a:lstStyle>
            <a:lvl1pPr defTabSz="914400"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35EFF29-33FA-8AF3-F78C-61B71B4B9C47}"/>
              </a:ext>
            </a:extLst>
          </p:cNvPr>
          <p:cNvSpPr>
            <a:spLocks noGrp="1"/>
          </p:cNvSpPr>
          <p:nvPr>
            <p:ph type="sldNum" sz="quarter" idx="12"/>
          </p:nvPr>
        </p:nvSpPr>
        <p:spPr/>
        <p:txBody>
          <a:bodyPr/>
          <a:lstStyle>
            <a:lvl1pPr defTabSz="914400">
              <a:defRPr>
                <a:latin typeface="Arial" panose="020B0604020202020204" pitchFamily="34" charset="0"/>
              </a:defRPr>
            </a:lvl1pPr>
          </a:lstStyle>
          <a:p>
            <a:fld id="{234BCA4C-72E4-46F3-8AFE-5121FBF1EA43}" type="slidenum">
              <a:rPr lang="en-US" altLang="en-US"/>
              <a:pPr/>
              <a:t>‹#›</a:t>
            </a:fld>
            <a:endParaRPr lang="en-US" altLang="en-US"/>
          </a:p>
        </p:txBody>
      </p:sp>
    </p:spTree>
    <p:extLst>
      <p:ext uri="{BB962C8B-B14F-4D97-AF65-F5344CB8AC3E}">
        <p14:creationId xmlns:p14="http://schemas.microsoft.com/office/powerpoint/2010/main" val="10845816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28"/>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2530" indent="0" algn="ctr">
              <a:buNone/>
              <a:defRPr/>
            </a:lvl2pPr>
            <a:lvl3pPr marL="905064" indent="0" algn="ctr">
              <a:buNone/>
              <a:defRPr/>
            </a:lvl3pPr>
            <a:lvl4pPr marL="1357595" indent="0" algn="ctr">
              <a:buNone/>
              <a:defRPr/>
            </a:lvl4pPr>
            <a:lvl5pPr marL="1810129" indent="0" algn="ctr">
              <a:buNone/>
              <a:defRPr/>
            </a:lvl5pPr>
            <a:lvl6pPr marL="2262668" indent="0" algn="ctr">
              <a:buNone/>
              <a:defRPr/>
            </a:lvl6pPr>
            <a:lvl7pPr marL="2715181" indent="0" algn="ctr">
              <a:buNone/>
              <a:defRPr/>
            </a:lvl7pPr>
            <a:lvl8pPr marL="3167711" indent="0" algn="ctr">
              <a:buNone/>
              <a:defRPr/>
            </a:lvl8pPr>
            <a:lvl9pPr marL="3620249" indent="0" algn="ctr">
              <a:buNone/>
              <a:defRPr/>
            </a:lvl9pPr>
          </a:lstStyle>
          <a:p>
            <a:r>
              <a:rPr lang="en-US"/>
              <a:t>Click to edit Master subtitle style</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60A8A7-4E01-448B-9221-C2F76A7990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61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6073B4-0E7A-483F-AD1C-FCF204D20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05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1.xml"/><Relationship Id="rId7"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 Id="rId9"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2.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2.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6" Type="http://schemas.openxmlformats.org/officeDocument/2006/relationships/theme" Target="../theme/theme18.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theme" Target="../theme/theme22.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764" tIns="45384" rIns="90764" bIns="45384"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0764" tIns="45384" rIns="90764" bIns="4538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19"/>
            <a:ext cx="2133600" cy="365125"/>
          </a:xfrm>
          <a:prstGeom prst="rect">
            <a:avLst/>
          </a:prstGeom>
        </p:spPr>
        <p:txBody>
          <a:bodyPr vert="horz" lIns="90764" tIns="45384" rIns="90764" bIns="45384" rtlCol="0" anchor="ctr"/>
          <a:lstStyle>
            <a:lvl1pPr algn="l">
              <a:defRPr sz="1200">
                <a:solidFill>
                  <a:schemeClr val="tx1">
                    <a:tint val="75000"/>
                  </a:schemeClr>
                </a:solidFill>
              </a:defRPr>
            </a:lvl1pPr>
          </a:lstStyle>
          <a:p>
            <a:pPr defTabSz="907883"/>
            <a:fld id="{1D8BD707-D9CF-40AE-B4C6-C98DA3205C09}" type="datetimeFigureOut">
              <a:rPr lang="en-US" smtClean="0">
                <a:solidFill>
                  <a:prstClr val="black">
                    <a:tint val="75000"/>
                  </a:prstClr>
                </a:solidFill>
              </a:rPr>
              <a:pPr defTabSz="907883"/>
              <a:t>7/5/2024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764" tIns="45384" rIns="90764" bIns="45384" rtlCol="0" anchor="ctr"/>
          <a:lstStyle>
            <a:lvl1pPr algn="ctr">
              <a:defRPr sz="1200">
                <a:solidFill>
                  <a:schemeClr val="tx1">
                    <a:tint val="75000"/>
                  </a:schemeClr>
                </a:solidFill>
              </a:defRPr>
            </a:lvl1pPr>
          </a:lstStyle>
          <a:p>
            <a:pPr defTabSz="90788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764" tIns="45384" rIns="90764" bIns="45384" rtlCol="0" anchor="ctr"/>
          <a:lstStyle>
            <a:lvl1pPr algn="r">
              <a:defRPr sz="1200">
                <a:solidFill>
                  <a:schemeClr val="tx1">
                    <a:tint val="75000"/>
                  </a:schemeClr>
                </a:solidFill>
              </a:defRPr>
            </a:lvl1pPr>
          </a:lstStyle>
          <a:p>
            <a:pPr defTabSz="907883"/>
            <a:fld id="{B6F15528-21DE-4FAA-801E-634DDDAF4B2B}" type="slidenum">
              <a:rPr lang="en-US" smtClean="0">
                <a:solidFill>
                  <a:prstClr val="black">
                    <a:tint val="75000"/>
                  </a:prstClr>
                </a:solidFill>
              </a:rPr>
              <a:pPr defTabSz="907883"/>
              <a:t>‹#›</a:t>
            </a:fld>
            <a:endParaRPr lang="en-US">
              <a:solidFill>
                <a:prstClr val="black">
                  <a:tint val="75000"/>
                </a:prstClr>
              </a:solidFill>
            </a:endParaRPr>
          </a:p>
        </p:txBody>
      </p:sp>
    </p:spTree>
    <p:extLst>
      <p:ext uri="{BB962C8B-B14F-4D97-AF65-F5344CB8AC3E}">
        <p14:creationId xmlns:p14="http://schemas.microsoft.com/office/powerpoint/2010/main" val="355221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07883" rtl="0" eaLnBrk="1" latinLnBrk="0" hangingPunct="1">
        <a:spcBef>
          <a:spcPct val="0"/>
        </a:spcBef>
        <a:buNone/>
        <a:defRPr sz="4400" kern="1200">
          <a:solidFill>
            <a:schemeClr val="tx1"/>
          </a:solidFill>
          <a:latin typeface="+mj-lt"/>
          <a:ea typeface="+mj-ea"/>
          <a:cs typeface="+mj-cs"/>
        </a:defRPr>
      </a:lvl1pPr>
    </p:titleStyle>
    <p:bodyStyle>
      <a:lvl1pPr marL="340455" indent="-340455" algn="l" defTabSz="90788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652" indent="-283725" algn="l" defTabSz="90788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4866" indent="-226967" algn="l" defTabSz="90788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8772" indent="-226967" algn="l" defTabSz="90788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2733" indent="-226967" algn="l" defTabSz="90788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6678" indent="-226967" algn="l" defTabSz="9078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0619" indent="-226967" algn="l" defTabSz="9078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4560" indent="-226967" algn="l" defTabSz="9078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8500" indent="-226967" algn="l" defTabSz="9078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7883" rtl="0" eaLnBrk="1" latinLnBrk="0" hangingPunct="1">
        <a:defRPr sz="1800" kern="1200">
          <a:solidFill>
            <a:schemeClr val="tx1"/>
          </a:solidFill>
          <a:latin typeface="+mn-lt"/>
          <a:ea typeface="+mn-ea"/>
          <a:cs typeface="+mn-cs"/>
        </a:defRPr>
      </a:lvl1pPr>
      <a:lvl2pPr marL="453939" algn="l" defTabSz="907883" rtl="0" eaLnBrk="1" latinLnBrk="0" hangingPunct="1">
        <a:defRPr sz="1800" kern="1200">
          <a:solidFill>
            <a:schemeClr val="tx1"/>
          </a:solidFill>
          <a:latin typeface="+mn-lt"/>
          <a:ea typeface="+mn-ea"/>
          <a:cs typeface="+mn-cs"/>
        </a:defRPr>
      </a:lvl2pPr>
      <a:lvl3pPr marL="907883" algn="l" defTabSz="907883" rtl="0" eaLnBrk="1" latinLnBrk="0" hangingPunct="1">
        <a:defRPr sz="1800" kern="1200">
          <a:solidFill>
            <a:schemeClr val="tx1"/>
          </a:solidFill>
          <a:latin typeface="+mn-lt"/>
          <a:ea typeface="+mn-ea"/>
          <a:cs typeface="+mn-cs"/>
        </a:defRPr>
      </a:lvl3pPr>
      <a:lvl4pPr marL="1361825" algn="l" defTabSz="907883" rtl="0" eaLnBrk="1" latinLnBrk="0" hangingPunct="1">
        <a:defRPr sz="1800" kern="1200">
          <a:solidFill>
            <a:schemeClr val="tx1"/>
          </a:solidFill>
          <a:latin typeface="+mn-lt"/>
          <a:ea typeface="+mn-ea"/>
          <a:cs typeface="+mn-cs"/>
        </a:defRPr>
      </a:lvl4pPr>
      <a:lvl5pPr marL="1815765" algn="l" defTabSz="907883" rtl="0" eaLnBrk="1" latinLnBrk="0" hangingPunct="1">
        <a:defRPr sz="1800" kern="1200">
          <a:solidFill>
            <a:schemeClr val="tx1"/>
          </a:solidFill>
          <a:latin typeface="+mn-lt"/>
          <a:ea typeface="+mn-ea"/>
          <a:cs typeface="+mn-cs"/>
        </a:defRPr>
      </a:lvl5pPr>
      <a:lvl6pPr marL="2269712" algn="l" defTabSz="907883" rtl="0" eaLnBrk="1" latinLnBrk="0" hangingPunct="1">
        <a:defRPr sz="1800" kern="1200">
          <a:solidFill>
            <a:schemeClr val="tx1"/>
          </a:solidFill>
          <a:latin typeface="+mn-lt"/>
          <a:ea typeface="+mn-ea"/>
          <a:cs typeface="+mn-cs"/>
        </a:defRPr>
      </a:lvl6pPr>
      <a:lvl7pPr marL="2723643" algn="l" defTabSz="907883" rtl="0" eaLnBrk="1" latinLnBrk="0" hangingPunct="1">
        <a:defRPr sz="1800" kern="1200">
          <a:solidFill>
            <a:schemeClr val="tx1"/>
          </a:solidFill>
          <a:latin typeface="+mn-lt"/>
          <a:ea typeface="+mn-ea"/>
          <a:cs typeface="+mn-cs"/>
        </a:defRPr>
      </a:lvl7pPr>
      <a:lvl8pPr marL="3177580" algn="l" defTabSz="907883" rtl="0" eaLnBrk="1" latinLnBrk="0" hangingPunct="1">
        <a:defRPr sz="1800" kern="1200">
          <a:solidFill>
            <a:schemeClr val="tx1"/>
          </a:solidFill>
          <a:latin typeface="+mn-lt"/>
          <a:ea typeface="+mn-ea"/>
          <a:cs typeface="+mn-cs"/>
        </a:defRPr>
      </a:lvl8pPr>
      <a:lvl9pPr marL="3631528" algn="l" defTabSz="90788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21" y="274638"/>
            <a:ext cx="8229600" cy="1143000"/>
          </a:xfrm>
          <a:prstGeom prst="rect">
            <a:avLst/>
          </a:prstGeom>
        </p:spPr>
        <p:txBody>
          <a:bodyPr vert="horz" lIns="90521" tIns="45262" rIns="90521" bIns="45262" rtlCol="0" anchor="ctr">
            <a:normAutofit/>
          </a:bodyPr>
          <a:lstStyle/>
          <a:p>
            <a:r>
              <a:rPr lang="en-US"/>
              <a:t>Click to edit Master title style</a:t>
            </a:r>
          </a:p>
        </p:txBody>
      </p:sp>
      <p:sp>
        <p:nvSpPr>
          <p:cNvPr id="3" name="Text Placeholder 2"/>
          <p:cNvSpPr>
            <a:spLocks noGrp="1"/>
          </p:cNvSpPr>
          <p:nvPr>
            <p:ph type="body" idx="1"/>
          </p:nvPr>
        </p:nvSpPr>
        <p:spPr>
          <a:xfrm>
            <a:off x="457221" y="1600203"/>
            <a:ext cx="8229600" cy="4525963"/>
          </a:xfrm>
          <a:prstGeom prst="rect">
            <a:avLst/>
          </a:prstGeom>
        </p:spPr>
        <p:txBody>
          <a:bodyPr vert="horz" lIns="90521" tIns="45262" rIns="90521" bIns="452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images.png">
            <a:extLst>
              <a:ext uri="{FF2B5EF4-FFF2-40B4-BE49-F238E27FC236}">
                <a16:creationId xmlns:a16="http://schemas.microsoft.com/office/drawing/2014/main" id="{D0F432CA-38A7-4C59-888F-6F2EB1B8A2C1}"/>
              </a:ext>
            </a:extLst>
          </p:cNvPr>
          <p:cNvPicPr>
            <a:picLocks noChangeAspect="1"/>
          </p:cNvPicPr>
          <p:nvPr userDrawn="1"/>
        </p:nvPicPr>
        <p:blipFill>
          <a:blip r:embed="rId8"/>
          <a:stretch>
            <a:fillRect/>
          </a:stretch>
        </p:blipFill>
        <p:spPr>
          <a:xfrm>
            <a:off x="8646821" y="56296"/>
            <a:ext cx="423055" cy="564074"/>
          </a:xfrm>
          <a:prstGeom prst="rect">
            <a:avLst/>
          </a:prstGeom>
        </p:spPr>
      </p:pic>
      <p:grpSp>
        <p:nvGrpSpPr>
          <p:cNvPr id="19" name="Group 18">
            <a:extLst>
              <a:ext uri="{FF2B5EF4-FFF2-40B4-BE49-F238E27FC236}">
                <a16:creationId xmlns:a16="http://schemas.microsoft.com/office/drawing/2014/main" id="{146F1B85-0530-4E04-9BE3-3E93FE160C12}"/>
              </a:ext>
            </a:extLst>
          </p:cNvPr>
          <p:cNvGrpSpPr/>
          <p:nvPr userDrawn="1"/>
        </p:nvGrpSpPr>
        <p:grpSpPr>
          <a:xfrm>
            <a:off x="285753" y="274758"/>
            <a:ext cx="457200" cy="381001"/>
            <a:chOff x="381000" y="274638"/>
            <a:chExt cx="609600" cy="381001"/>
          </a:xfrm>
          <a:solidFill>
            <a:schemeClr val="tx1"/>
          </a:solidFill>
        </p:grpSpPr>
        <p:sp>
          <p:nvSpPr>
            <p:cNvPr id="20" name="Arrow: Chevron 19">
              <a:extLst>
                <a:ext uri="{FF2B5EF4-FFF2-40B4-BE49-F238E27FC236}">
                  <a16:creationId xmlns:a16="http://schemas.microsoft.com/office/drawing/2014/main" id="{18015BDD-A2CE-4264-89E0-F324A78D2A47}"/>
                </a:ext>
              </a:extLst>
            </p:cNvPr>
            <p:cNvSpPr/>
            <p:nvPr userDrawn="1"/>
          </p:nvSpPr>
          <p:spPr>
            <a:xfrm>
              <a:off x="609600" y="274638"/>
              <a:ext cx="381000" cy="381001"/>
            </a:xfrm>
            <a:prstGeom prst="chevron">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33">
                <a:solidFill>
                  <a:prstClr val="black"/>
                </a:solidFill>
              </a:endParaRPr>
            </a:p>
          </p:txBody>
        </p:sp>
        <p:sp>
          <p:nvSpPr>
            <p:cNvPr id="21" name="Arrow: Chevron 20">
              <a:extLst>
                <a:ext uri="{FF2B5EF4-FFF2-40B4-BE49-F238E27FC236}">
                  <a16:creationId xmlns:a16="http://schemas.microsoft.com/office/drawing/2014/main" id="{7F98F55E-C0C2-4F31-9679-9C815EB84968}"/>
                </a:ext>
              </a:extLst>
            </p:cNvPr>
            <p:cNvSpPr/>
            <p:nvPr userDrawn="1"/>
          </p:nvSpPr>
          <p:spPr>
            <a:xfrm>
              <a:off x="381000" y="274638"/>
              <a:ext cx="381000" cy="381001"/>
            </a:xfrm>
            <a:prstGeom prst="chevron">
              <a:avLst/>
            </a:prstGeom>
            <a:grp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633">
                <a:solidFill>
                  <a:prstClr val="black"/>
                </a:solidFill>
              </a:endParaRPr>
            </a:p>
          </p:txBody>
        </p:sp>
      </p:grpSp>
      <p:cxnSp>
        <p:nvCxnSpPr>
          <p:cNvPr id="22" name="Straight Connector 21">
            <a:extLst>
              <a:ext uri="{FF2B5EF4-FFF2-40B4-BE49-F238E27FC236}">
                <a16:creationId xmlns:a16="http://schemas.microsoft.com/office/drawing/2014/main" id="{4047AB98-6985-419B-851F-27AD5F022572}"/>
              </a:ext>
            </a:extLst>
          </p:cNvPr>
          <p:cNvCxnSpPr>
            <a:cxnSpLocks/>
          </p:cNvCxnSpPr>
          <p:nvPr userDrawn="1"/>
        </p:nvCxnSpPr>
        <p:spPr>
          <a:xfrm>
            <a:off x="868093" y="762000"/>
            <a:ext cx="97155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ight Triangle 22">
            <a:extLst>
              <a:ext uri="{FF2B5EF4-FFF2-40B4-BE49-F238E27FC236}">
                <a16:creationId xmlns:a16="http://schemas.microsoft.com/office/drawing/2014/main" id="{3E52FF29-3765-4633-95D6-6838C1B569B8}"/>
              </a:ext>
            </a:extLst>
          </p:cNvPr>
          <p:cNvSpPr/>
          <p:nvPr userDrawn="1"/>
        </p:nvSpPr>
        <p:spPr>
          <a:xfrm>
            <a:off x="0" y="5791320"/>
            <a:ext cx="4686300" cy="1080347"/>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fontAlgn="auto">
              <a:spcBef>
                <a:spcPts val="0"/>
              </a:spcBef>
              <a:spcAft>
                <a:spcPts val="0"/>
              </a:spcAft>
            </a:pPr>
            <a:endParaRPr lang="en-US" sz="1633">
              <a:solidFill>
                <a:prstClr val="white"/>
              </a:solidFill>
            </a:endParaRPr>
          </a:p>
        </p:txBody>
      </p:sp>
      <p:sp>
        <p:nvSpPr>
          <p:cNvPr id="24" name="Right Triangle 23">
            <a:extLst>
              <a:ext uri="{FF2B5EF4-FFF2-40B4-BE49-F238E27FC236}">
                <a16:creationId xmlns:a16="http://schemas.microsoft.com/office/drawing/2014/main" id="{C5AB13A7-5322-46EA-BE36-FCB59D5C9C68}"/>
              </a:ext>
            </a:extLst>
          </p:cNvPr>
          <p:cNvSpPr/>
          <p:nvPr userDrawn="1"/>
        </p:nvSpPr>
        <p:spPr>
          <a:xfrm>
            <a:off x="0" y="6033348"/>
            <a:ext cx="4914900" cy="838200"/>
          </a:xfrm>
          <a:prstGeom prst="r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fontAlgn="auto">
              <a:spcBef>
                <a:spcPts val="0"/>
              </a:spcBef>
              <a:spcAft>
                <a:spcPts val="0"/>
              </a:spcAft>
            </a:pPr>
            <a:endParaRPr lang="en-US" sz="1633">
              <a:solidFill>
                <a:prstClr val="white"/>
              </a:solidFill>
            </a:endParaRPr>
          </a:p>
        </p:txBody>
      </p:sp>
      <p:pic>
        <p:nvPicPr>
          <p:cNvPr id="1026" name="Picture 2">
            <a:extLst>
              <a:ext uri="{FF2B5EF4-FFF2-40B4-BE49-F238E27FC236}">
                <a16:creationId xmlns:a16="http://schemas.microsoft.com/office/drawing/2014/main" id="{3ADE525F-5326-7297-53D3-F8988A14C668}"/>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115300" y="56296"/>
            <a:ext cx="423056" cy="59160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3E9D80B7-ACC3-7DCD-6E15-E2647D186196}"/>
              </a:ext>
            </a:extLst>
          </p:cNvPr>
          <p:cNvSpPr>
            <a:spLocks noGrp="1"/>
          </p:cNvSpPr>
          <p:nvPr>
            <p:ph type="sldNum" sz="quarter" idx="4"/>
          </p:nvPr>
        </p:nvSpPr>
        <p:spPr>
          <a:xfrm>
            <a:off x="4743450" y="6479932"/>
            <a:ext cx="2133600" cy="365125"/>
          </a:xfrm>
          <a:prstGeom prst="rect">
            <a:avLst/>
          </a:prstGeom>
        </p:spPr>
        <p:txBody>
          <a:bodyPr lIns="90521" tIns="45262" rIns="90521" bIns="45262"/>
          <a:lstStyle/>
          <a:p>
            <a:fld id="{B8544EC9-7EA0-4687-B3DE-C28E5982D127}" type="slidenum">
              <a:rPr lang="en-US" sz="1633" smtClean="0">
                <a:solidFill>
                  <a:prstClr val="black"/>
                </a:solidFill>
              </a:rPr>
              <a:pPr/>
              <a:t>‹#›</a:t>
            </a:fld>
            <a:endParaRPr lang="en-US" sz="1633">
              <a:solidFill>
                <a:prstClr val="black"/>
              </a:solidFill>
            </a:endParaRPr>
          </a:p>
        </p:txBody>
      </p:sp>
    </p:spTree>
    <p:extLst>
      <p:ext uri="{BB962C8B-B14F-4D97-AF65-F5344CB8AC3E}">
        <p14:creationId xmlns:p14="http://schemas.microsoft.com/office/powerpoint/2010/main" val="84680939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Lst>
  <p:hf hdr="0" ftr="0" dt="0"/>
  <p:txStyles>
    <p:titleStyle>
      <a:lvl1pPr algn="ctr" defTabSz="821231" rtl="0" eaLnBrk="1" latinLnBrk="0" hangingPunct="1">
        <a:spcBef>
          <a:spcPct val="0"/>
        </a:spcBef>
        <a:buNone/>
        <a:defRPr sz="3991" kern="1200">
          <a:solidFill>
            <a:schemeClr val="tx1"/>
          </a:solidFill>
          <a:latin typeface="+mj-lt"/>
          <a:ea typeface="+mj-ea"/>
          <a:cs typeface="+mj-cs"/>
        </a:defRPr>
      </a:lvl1pPr>
    </p:titleStyle>
    <p:bodyStyle>
      <a:lvl1pPr marL="307966" indent="-307966" algn="l" defTabSz="821231" rtl="0" eaLnBrk="1" latinLnBrk="0" hangingPunct="1">
        <a:spcBef>
          <a:spcPct val="20000"/>
        </a:spcBef>
        <a:buFont typeface="Arial" pitchFamily="34" charset="0"/>
        <a:buChar char="•"/>
        <a:defRPr sz="2903" kern="1200">
          <a:solidFill>
            <a:schemeClr val="tx1"/>
          </a:solidFill>
          <a:latin typeface="+mn-lt"/>
          <a:ea typeface="+mn-ea"/>
          <a:cs typeface="+mn-cs"/>
        </a:defRPr>
      </a:lvl1pPr>
      <a:lvl2pPr marL="667269" indent="-256634" algn="l" defTabSz="821231" rtl="0" eaLnBrk="1" latinLnBrk="0" hangingPunct="1">
        <a:spcBef>
          <a:spcPct val="20000"/>
        </a:spcBef>
        <a:buFont typeface="Arial" pitchFamily="34" charset="0"/>
        <a:buChar char="–"/>
        <a:defRPr sz="2540" kern="1200">
          <a:solidFill>
            <a:schemeClr val="tx1"/>
          </a:solidFill>
          <a:latin typeface="+mn-lt"/>
          <a:ea typeface="+mn-ea"/>
          <a:cs typeface="+mn-cs"/>
        </a:defRPr>
      </a:lvl2pPr>
      <a:lvl3pPr marL="1026533" indent="-205318" algn="l" defTabSz="821231" rtl="0" eaLnBrk="1" latinLnBrk="0" hangingPunct="1">
        <a:spcBef>
          <a:spcPct val="20000"/>
        </a:spcBef>
        <a:buFont typeface="Arial" pitchFamily="34" charset="0"/>
        <a:buChar char="•"/>
        <a:defRPr sz="2177" kern="1200">
          <a:solidFill>
            <a:schemeClr val="tx1"/>
          </a:solidFill>
          <a:latin typeface="+mn-lt"/>
          <a:ea typeface="+mn-ea"/>
          <a:cs typeface="+mn-cs"/>
        </a:defRPr>
      </a:lvl3pPr>
      <a:lvl4pPr marL="1437169" indent="-205318" algn="l" defTabSz="821231" rtl="0" eaLnBrk="1" latinLnBrk="0" hangingPunct="1">
        <a:spcBef>
          <a:spcPct val="20000"/>
        </a:spcBef>
        <a:buFont typeface="Arial" pitchFamily="34" charset="0"/>
        <a:buChar char="–"/>
        <a:defRPr sz="1814" kern="1200">
          <a:solidFill>
            <a:schemeClr val="tx1"/>
          </a:solidFill>
          <a:latin typeface="+mn-lt"/>
          <a:ea typeface="+mn-ea"/>
          <a:cs typeface="+mn-cs"/>
        </a:defRPr>
      </a:lvl4pPr>
      <a:lvl5pPr marL="1847786" indent="-205318" algn="l" defTabSz="821231" rtl="0" eaLnBrk="1" latinLnBrk="0" hangingPunct="1">
        <a:spcBef>
          <a:spcPct val="20000"/>
        </a:spcBef>
        <a:buFont typeface="Arial" pitchFamily="34" charset="0"/>
        <a:buChar char="»"/>
        <a:defRPr sz="1814" kern="1200">
          <a:solidFill>
            <a:schemeClr val="tx1"/>
          </a:solidFill>
          <a:latin typeface="+mn-lt"/>
          <a:ea typeface="+mn-ea"/>
          <a:cs typeface="+mn-cs"/>
        </a:defRPr>
      </a:lvl5pPr>
      <a:lvl6pPr marL="2258410" indent="-205318" algn="l" defTabSz="821231" rtl="0" eaLnBrk="1" latinLnBrk="0" hangingPunct="1">
        <a:spcBef>
          <a:spcPct val="20000"/>
        </a:spcBef>
        <a:buFont typeface="Arial" pitchFamily="34" charset="0"/>
        <a:buChar char="•"/>
        <a:defRPr sz="1814" kern="1200">
          <a:solidFill>
            <a:schemeClr val="tx1"/>
          </a:solidFill>
          <a:latin typeface="+mn-lt"/>
          <a:ea typeface="+mn-ea"/>
          <a:cs typeface="+mn-cs"/>
        </a:defRPr>
      </a:lvl6pPr>
      <a:lvl7pPr marL="2669020" indent="-205318" algn="l" defTabSz="821231" rtl="0" eaLnBrk="1" latinLnBrk="0" hangingPunct="1">
        <a:spcBef>
          <a:spcPct val="20000"/>
        </a:spcBef>
        <a:buFont typeface="Arial" pitchFamily="34" charset="0"/>
        <a:buChar char="•"/>
        <a:defRPr sz="1814" kern="1200">
          <a:solidFill>
            <a:schemeClr val="tx1"/>
          </a:solidFill>
          <a:latin typeface="+mn-lt"/>
          <a:ea typeface="+mn-ea"/>
          <a:cs typeface="+mn-cs"/>
        </a:defRPr>
      </a:lvl7pPr>
      <a:lvl8pPr marL="3079636" indent="-205318" algn="l" defTabSz="821231" rtl="0" eaLnBrk="1" latinLnBrk="0" hangingPunct="1">
        <a:spcBef>
          <a:spcPct val="20000"/>
        </a:spcBef>
        <a:buFont typeface="Arial" pitchFamily="34" charset="0"/>
        <a:buChar char="•"/>
        <a:defRPr sz="1814" kern="1200">
          <a:solidFill>
            <a:schemeClr val="tx1"/>
          </a:solidFill>
          <a:latin typeface="+mn-lt"/>
          <a:ea typeface="+mn-ea"/>
          <a:cs typeface="+mn-cs"/>
        </a:defRPr>
      </a:lvl8pPr>
      <a:lvl9pPr marL="3490267" indent="-205318" algn="l" defTabSz="821231" rtl="0" eaLnBrk="1" latinLnBrk="0" hangingPunct="1">
        <a:spcBef>
          <a:spcPct val="20000"/>
        </a:spcBef>
        <a:buFont typeface="Arial" pitchFamily="34" charset="0"/>
        <a:buChar char="•"/>
        <a:defRPr sz="1814" kern="1200">
          <a:solidFill>
            <a:schemeClr val="tx1"/>
          </a:solidFill>
          <a:latin typeface="+mn-lt"/>
          <a:ea typeface="+mn-ea"/>
          <a:cs typeface="+mn-cs"/>
        </a:defRPr>
      </a:lvl9pPr>
    </p:bodyStyle>
    <p:otherStyle>
      <a:defPPr>
        <a:defRPr lang="en-US"/>
      </a:defPPr>
      <a:lvl1pPr marL="0" algn="l" defTabSz="821231" rtl="0" eaLnBrk="1" latinLnBrk="0" hangingPunct="1">
        <a:defRPr sz="1633" kern="1200">
          <a:solidFill>
            <a:schemeClr val="tx1"/>
          </a:solidFill>
          <a:latin typeface="+mn-lt"/>
          <a:ea typeface="+mn-ea"/>
          <a:cs typeface="+mn-cs"/>
        </a:defRPr>
      </a:lvl1pPr>
      <a:lvl2pPr marL="410618" algn="l" defTabSz="821231" rtl="0" eaLnBrk="1" latinLnBrk="0" hangingPunct="1">
        <a:defRPr sz="1633" kern="1200">
          <a:solidFill>
            <a:schemeClr val="tx1"/>
          </a:solidFill>
          <a:latin typeface="+mn-lt"/>
          <a:ea typeface="+mn-ea"/>
          <a:cs typeface="+mn-cs"/>
        </a:defRPr>
      </a:lvl2pPr>
      <a:lvl3pPr marL="821231" algn="l" defTabSz="821231" rtl="0" eaLnBrk="1" latinLnBrk="0" hangingPunct="1">
        <a:defRPr sz="1633" kern="1200">
          <a:solidFill>
            <a:schemeClr val="tx1"/>
          </a:solidFill>
          <a:latin typeface="+mn-lt"/>
          <a:ea typeface="+mn-ea"/>
          <a:cs typeface="+mn-cs"/>
        </a:defRPr>
      </a:lvl3pPr>
      <a:lvl4pPr marL="1231864" algn="l" defTabSz="821231" rtl="0" eaLnBrk="1" latinLnBrk="0" hangingPunct="1">
        <a:defRPr sz="1633" kern="1200">
          <a:solidFill>
            <a:schemeClr val="tx1"/>
          </a:solidFill>
          <a:latin typeface="+mn-lt"/>
          <a:ea typeface="+mn-ea"/>
          <a:cs typeface="+mn-cs"/>
        </a:defRPr>
      </a:lvl4pPr>
      <a:lvl5pPr marL="1642473" algn="l" defTabSz="821231" rtl="0" eaLnBrk="1" latinLnBrk="0" hangingPunct="1">
        <a:defRPr sz="1633" kern="1200">
          <a:solidFill>
            <a:schemeClr val="tx1"/>
          </a:solidFill>
          <a:latin typeface="+mn-lt"/>
          <a:ea typeface="+mn-ea"/>
          <a:cs typeface="+mn-cs"/>
        </a:defRPr>
      </a:lvl5pPr>
      <a:lvl6pPr marL="2053080" algn="l" defTabSz="821231" rtl="0" eaLnBrk="1" latinLnBrk="0" hangingPunct="1">
        <a:defRPr sz="1633" kern="1200">
          <a:solidFill>
            <a:schemeClr val="tx1"/>
          </a:solidFill>
          <a:latin typeface="+mn-lt"/>
          <a:ea typeface="+mn-ea"/>
          <a:cs typeface="+mn-cs"/>
        </a:defRPr>
      </a:lvl6pPr>
      <a:lvl7pPr marL="2463715" algn="l" defTabSz="821231" rtl="0" eaLnBrk="1" latinLnBrk="0" hangingPunct="1">
        <a:defRPr sz="1633" kern="1200">
          <a:solidFill>
            <a:schemeClr val="tx1"/>
          </a:solidFill>
          <a:latin typeface="+mn-lt"/>
          <a:ea typeface="+mn-ea"/>
          <a:cs typeface="+mn-cs"/>
        </a:defRPr>
      </a:lvl7pPr>
      <a:lvl8pPr marL="2874333" algn="l" defTabSz="821231" rtl="0" eaLnBrk="1" latinLnBrk="0" hangingPunct="1">
        <a:defRPr sz="1633" kern="1200">
          <a:solidFill>
            <a:schemeClr val="tx1"/>
          </a:solidFill>
          <a:latin typeface="+mn-lt"/>
          <a:ea typeface="+mn-ea"/>
          <a:cs typeface="+mn-cs"/>
        </a:defRPr>
      </a:lvl8pPr>
      <a:lvl9pPr marL="3284949" algn="l" defTabSz="821231" rtl="0" eaLnBrk="1" latinLnBrk="0" hangingPunct="1">
        <a:defRPr sz="163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921" y="6251697"/>
            <a:ext cx="2132640" cy="4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465" tIns="48735" rIns="97465" bIns="48735" numCol="1" anchor="b" anchorCtr="0" compatLnSpc="1">
            <a:prstTxWarp prst="textNoShape">
              <a:avLst/>
            </a:prstTxWarp>
          </a:bodyPr>
          <a:lstStyle>
            <a:lvl1pPr defTabSz="804072">
              <a:lnSpc>
                <a:spcPct val="100000"/>
              </a:lnSpc>
              <a:spcBef>
                <a:spcPct val="0"/>
              </a:spcBef>
              <a:buSzTx/>
              <a:defRPr sz="1179">
                <a:effectLst/>
                <a:latin typeface="Arial" pitchFamily="34" charset="0"/>
              </a:defRPr>
            </a:lvl1pPr>
          </a:lstStyle>
          <a:p>
            <a:pPr>
              <a:defRPr/>
            </a:pPr>
            <a:fld id="{4D6137CF-E78C-485E-A329-4E15499A5034}" type="datetime1">
              <a:rPr lang="en-US"/>
              <a:pPr>
                <a:defRPr/>
              </a:pPr>
              <a:t>7/5/2024</a:t>
            </a:fld>
            <a:endParaRPr lang="en-US"/>
          </a:p>
        </p:txBody>
      </p:sp>
      <p:sp>
        <p:nvSpPr>
          <p:cNvPr id="52227" name="Rectangle 3"/>
          <p:cNvSpPr>
            <a:spLocks noGrp="1" noChangeArrowheads="1"/>
          </p:cNvSpPr>
          <p:nvPr>
            <p:ph type="sldNum" sz="quarter" idx="4"/>
          </p:nvPr>
        </p:nvSpPr>
        <p:spPr bwMode="auto">
          <a:xfrm>
            <a:off x="6553445" y="6248821"/>
            <a:ext cx="2134080" cy="4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465" tIns="48735" rIns="97465" bIns="48735" numCol="1" anchor="b" anchorCtr="0" compatLnSpc="1">
            <a:prstTxWarp prst="textNoShape">
              <a:avLst/>
            </a:prstTxWarp>
          </a:bodyPr>
          <a:lstStyle>
            <a:lvl1pPr algn="r" defTabSz="804072">
              <a:lnSpc>
                <a:spcPct val="100000"/>
              </a:lnSpc>
              <a:spcBef>
                <a:spcPct val="0"/>
              </a:spcBef>
              <a:buSzTx/>
              <a:defRPr sz="1179">
                <a:effectLst/>
                <a:latin typeface="Arial" pitchFamily="34" charset="0"/>
              </a:defRPr>
            </a:lvl1pPr>
          </a:lstStyle>
          <a:p>
            <a:pPr>
              <a:defRPr/>
            </a:pPr>
            <a:fld id="{B2D75C77-930B-44EB-A279-7EAED10C7328}" type="slidenum">
              <a:rPr lang="en-US"/>
              <a:pPr>
                <a:defRPr/>
              </a:pPr>
              <a:t>‹#›</a:t>
            </a:fld>
            <a:endParaRPr lang="en-US"/>
          </a:p>
        </p:txBody>
      </p:sp>
      <p:grpSp>
        <p:nvGrpSpPr>
          <p:cNvPr id="1028" name="Group 4"/>
          <p:cNvGrpSpPr>
            <a:grpSpLocks/>
          </p:cNvGrpSpPr>
          <p:nvPr/>
        </p:nvGrpSpPr>
        <p:grpSpPr bwMode="auto">
          <a:xfrm>
            <a:off x="0" y="5"/>
            <a:ext cx="9141120" cy="6849359"/>
            <a:chOff x="0" y="0"/>
            <a:chExt cx="5758" cy="4315"/>
          </a:xfrm>
        </p:grpSpPr>
        <p:grpSp>
          <p:nvGrpSpPr>
            <p:cNvPr id="1037"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52231" name="Freeform 7"/>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5223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5223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grpSp>
      <p:sp>
        <p:nvSpPr>
          <p:cNvPr id="52237" name="Rectangle 13"/>
          <p:cNvSpPr>
            <a:spLocks noGrp="1" noRot="1" noChangeArrowheads="1"/>
          </p:cNvSpPr>
          <p:nvPr>
            <p:ph type="title"/>
          </p:nvPr>
        </p:nvSpPr>
        <p:spPr bwMode="auto">
          <a:xfrm>
            <a:off x="458050" y="275325"/>
            <a:ext cx="8229600" cy="11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465" tIns="48735" rIns="97465" bIns="48735" numCol="1" anchor="ctr" anchorCtr="0" compatLnSpc="1">
            <a:prstTxWarp prst="textNoShape">
              <a:avLst/>
            </a:prstTxWarp>
          </a:bodyPr>
          <a:lstStyle/>
          <a:p>
            <a:pPr lvl="0"/>
            <a:r>
              <a:rPr lang="en-US"/>
              <a:t>Click to edit Master title style</a:t>
            </a:r>
          </a:p>
        </p:txBody>
      </p:sp>
      <p:sp>
        <p:nvSpPr>
          <p:cNvPr id="52239" name="Rectangle 15"/>
          <p:cNvSpPr>
            <a:spLocks noGrp="1" noChangeArrowheads="1"/>
          </p:cNvSpPr>
          <p:nvPr>
            <p:ph type="body" idx="1"/>
          </p:nvPr>
        </p:nvSpPr>
        <p:spPr bwMode="auto">
          <a:xfrm>
            <a:off x="458050" y="1600008"/>
            <a:ext cx="822960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465" tIns="48735" rIns="97465" bIns="487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31" name="Group 16"/>
          <p:cNvGrpSpPr>
            <a:grpSpLocks/>
          </p:cNvGrpSpPr>
          <p:nvPr userDrawn="1"/>
        </p:nvGrpSpPr>
        <p:grpSpPr bwMode="auto">
          <a:xfrm>
            <a:off x="2" y="5710200"/>
            <a:ext cx="9144000" cy="1106036"/>
            <a:chOff x="0" y="3552"/>
            <a:chExt cx="5760" cy="768"/>
          </a:xfrm>
        </p:grpSpPr>
        <p:pic>
          <p:nvPicPr>
            <p:cNvPr id="1032" name="Picture 17" descr="iitm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2"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52243"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a:lnSpc>
                  <a:spcPct val="80000"/>
                </a:lnSpc>
                <a:spcBef>
                  <a:spcPct val="20000"/>
                </a:spcBef>
                <a:buSzPct val="100000"/>
                <a:defRPr/>
              </a:pPr>
              <a:endParaRPr lang="en-US" sz="1633">
                <a:effectLst>
                  <a:outerShdw blurRad="38100" dist="38100" dir="2700000" algn="tl">
                    <a:srgbClr val="000000">
                      <a:alpha val="43137"/>
                    </a:srgbClr>
                  </a:outerShdw>
                </a:effectLst>
              </a:endParaRPr>
            </a:p>
          </p:txBody>
        </p:sp>
        <p:sp>
          <p:nvSpPr>
            <p:cNvPr id="52244"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04072">
                <a:lnSpc>
                  <a:spcPct val="80000"/>
                </a:lnSpc>
                <a:spcBef>
                  <a:spcPct val="20000"/>
                </a:spcBef>
                <a:buSzPct val="100000"/>
                <a:defRPr/>
              </a:pPr>
              <a:endParaRPr lang="en-US" sz="1633" dirty="0">
                <a:effectLst>
                  <a:outerShdw blurRad="38100" dist="38100" dir="2700000" algn="tl">
                    <a:srgbClr val="000000"/>
                  </a:outerShdw>
                </a:effectLst>
              </a:endParaRPr>
            </a:p>
          </p:txBody>
        </p:sp>
        <p:sp>
          <p:nvSpPr>
            <p:cNvPr id="52245"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04072">
                <a:lnSpc>
                  <a:spcPct val="80000"/>
                </a:lnSpc>
                <a:spcBef>
                  <a:spcPct val="20000"/>
                </a:spcBef>
                <a:buSzPct val="100000"/>
                <a:defRPr/>
              </a:pPr>
              <a:endParaRPr lang="en-US" sz="1633" dirty="0">
                <a:effectLst>
                  <a:outerShdw blurRad="38100" dist="38100" dir="2700000" algn="tl">
                    <a:srgbClr val="000000"/>
                  </a:outerShdw>
                </a:effectLst>
              </a:endParaRPr>
            </a:p>
          </p:txBody>
        </p:sp>
      </p:grpSp>
    </p:spTree>
    <p:extLst>
      <p:ext uri="{BB962C8B-B14F-4D97-AF65-F5344CB8AC3E}">
        <p14:creationId xmlns:p14="http://schemas.microsoft.com/office/powerpoint/2010/main" val="1970922893"/>
      </p:ext>
    </p:extLst>
  </p:cSld>
  <p:clrMap bg1="dk2" tx1="lt1" bg2="dk1"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Lst>
  <p:hf sldNum="0" hdr="0" ftr="0" dt="0"/>
  <p:txStyles>
    <p:titleStyle>
      <a:lvl1pPr algn="ctr" defTabSz="882320" rtl="0" eaLnBrk="0" fontAlgn="base" hangingPunct="0">
        <a:spcBef>
          <a:spcPct val="0"/>
        </a:spcBef>
        <a:spcAft>
          <a:spcPct val="0"/>
        </a:spcAft>
        <a:defRPr sz="4445" b="1">
          <a:solidFill>
            <a:schemeClr val="tx2"/>
          </a:solidFill>
          <a:effectLst>
            <a:outerShdw blurRad="38100" dist="38100" dir="2700000" algn="tl">
              <a:srgbClr val="000000"/>
            </a:outerShdw>
          </a:effectLst>
          <a:latin typeface="+mj-lt"/>
          <a:ea typeface="+mj-ea"/>
          <a:cs typeface="+mj-cs"/>
        </a:defRPr>
      </a:lvl1pPr>
      <a:lvl2pPr algn="ctr" defTabSz="882320" rtl="0" eaLnBrk="0" fontAlgn="base" hangingPunct="0">
        <a:spcBef>
          <a:spcPct val="0"/>
        </a:spcBef>
        <a:spcAft>
          <a:spcPct val="0"/>
        </a:spcAft>
        <a:defRPr sz="4445" b="1">
          <a:solidFill>
            <a:schemeClr val="tx2"/>
          </a:solidFill>
          <a:effectLst>
            <a:outerShdw blurRad="38100" dist="38100" dir="2700000" algn="tl">
              <a:srgbClr val="000000"/>
            </a:outerShdw>
          </a:effectLst>
          <a:latin typeface="Garamond" pitchFamily="18" charset="0"/>
        </a:defRPr>
      </a:lvl2pPr>
      <a:lvl3pPr algn="ctr" defTabSz="882320" rtl="0" eaLnBrk="0" fontAlgn="base" hangingPunct="0">
        <a:spcBef>
          <a:spcPct val="0"/>
        </a:spcBef>
        <a:spcAft>
          <a:spcPct val="0"/>
        </a:spcAft>
        <a:defRPr sz="4445" b="1">
          <a:solidFill>
            <a:schemeClr val="tx2"/>
          </a:solidFill>
          <a:effectLst>
            <a:outerShdw blurRad="38100" dist="38100" dir="2700000" algn="tl">
              <a:srgbClr val="000000"/>
            </a:outerShdw>
          </a:effectLst>
          <a:latin typeface="Garamond" pitchFamily="18" charset="0"/>
        </a:defRPr>
      </a:lvl3pPr>
      <a:lvl4pPr algn="ctr" defTabSz="882320" rtl="0" eaLnBrk="0" fontAlgn="base" hangingPunct="0">
        <a:spcBef>
          <a:spcPct val="0"/>
        </a:spcBef>
        <a:spcAft>
          <a:spcPct val="0"/>
        </a:spcAft>
        <a:defRPr sz="4445" b="1">
          <a:solidFill>
            <a:schemeClr val="tx2"/>
          </a:solidFill>
          <a:effectLst>
            <a:outerShdw blurRad="38100" dist="38100" dir="2700000" algn="tl">
              <a:srgbClr val="000000"/>
            </a:outerShdw>
          </a:effectLst>
          <a:latin typeface="Garamond" pitchFamily="18" charset="0"/>
        </a:defRPr>
      </a:lvl4pPr>
      <a:lvl5pPr algn="ctr" defTabSz="882320" rtl="0" eaLnBrk="0" fontAlgn="base" hangingPunct="0">
        <a:spcBef>
          <a:spcPct val="0"/>
        </a:spcBef>
        <a:spcAft>
          <a:spcPct val="0"/>
        </a:spcAft>
        <a:defRPr sz="4445" b="1">
          <a:solidFill>
            <a:schemeClr val="tx2"/>
          </a:solidFill>
          <a:effectLst>
            <a:outerShdw blurRad="38100" dist="38100" dir="2700000" algn="tl">
              <a:srgbClr val="000000"/>
            </a:outerShdw>
          </a:effectLst>
          <a:latin typeface="Garamond" pitchFamily="18" charset="0"/>
        </a:defRPr>
      </a:lvl5pPr>
      <a:lvl6pPr marL="402109" algn="ctr" defTabSz="886588" rtl="0" fontAlgn="base">
        <a:spcBef>
          <a:spcPct val="0"/>
        </a:spcBef>
        <a:spcAft>
          <a:spcPct val="0"/>
        </a:spcAft>
        <a:defRPr sz="4445" b="1">
          <a:solidFill>
            <a:schemeClr val="tx2"/>
          </a:solidFill>
          <a:effectLst>
            <a:outerShdw blurRad="38100" dist="38100" dir="2700000" algn="tl">
              <a:srgbClr val="000000"/>
            </a:outerShdw>
          </a:effectLst>
          <a:latin typeface="Garamond" pitchFamily="18" charset="0"/>
        </a:defRPr>
      </a:lvl6pPr>
      <a:lvl7pPr marL="804209" algn="ctr" defTabSz="886588" rtl="0" fontAlgn="base">
        <a:spcBef>
          <a:spcPct val="0"/>
        </a:spcBef>
        <a:spcAft>
          <a:spcPct val="0"/>
        </a:spcAft>
        <a:defRPr sz="4445" b="1">
          <a:solidFill>
            <a:schemeClr val="tx2"/>
          </a:solidFill>
          <a:effectLst>
            <a:outerShdw blurRad="38100" dist="38100" dir="2700000" algn="tl">
              <a:srgbClr val="000000"/>
            </a:outerShdw>
          </a:effectLst>
          <a:latin typeface="Garamond" pitchFamily="18" charset="0"/>
        </a:defRPr>
      </a:lvl7pPr>
      <a:lvl8pPr marL="1206323" algn="ctr" defTabSz="886588" rtl="0" fontAlgn="base">
        <a:spcBef>
          <a:spcPct val="0"/>
        </a:spcBef>
        <a:spcAft>
          <a:spcPct val="0"/>
        </a:spcAft>
        <a:defRPr sz="4445" b="1">
          <a:solidFill>
            <a:schemeClr val="tx2"/>
          </a:solidFill>
          <a:effectLst>
            <a:outerShdw blurRad="38100" dist="38100" dir="2700000" algn="tl">
              <a:srgbClr val="000000"/>
            </a:outerShdw>
          </a:effectLst>
          <a:latin typeface="Garamond" pitchFamily="18" charset="0"/>
        </a:defRPr>
      </a:lvl8pPr>
      <a:lvl9pPr marL="1608443" algn="ctr" defTabSz="886588" rtl="0" fontAlgn="base">
        <a:spcBef>
          <a:spcPct val="0"/>
        </a:spcBef>
        <a:spcAft>
          <a:spcPct val="0"/>
        </a:spcAft>
        <a:defRPr sz="4445" b="1">
          <a:solidFill>
            <a:schemeClr val="tx2"/>
          </a:solidFill>
          <a:effectLst>
            <a:outerShdw blurRad="38100" dist="38100" dir="2700000" algn="tl">
              <a:srgbClr val="000000"/>
            </a:outerShdw>
          </a:effectLst>
          <a:latin typeface="Garamond" pitchFamily="18" charset="0"/>
        </a:defRPr>
      </a:lvl9pPr>
    </p:titleStyle>
    <p:bodyStyle>
      <a:lvl1pPr marL="327314" indent="-327314" algn="l" defTabSz="882320" rtl="0" eaLnBrk="0" fontAlgn="base" hangingPunct="0">
        <a:spcBef>
          <a:spcPct val="20000"/>
        </a:spcBef>
        <a:spcAft>
          <a:spcPct val="0"/>
        </a:spcAft>
        <a:buClr>
          <a:schemeClr val="hlink"/>
        </a:buClr>
        <a:buSzPct val="70000"/>
        <a:buFont typeface="Wingdings" pitchFamily="2" charset="2"/>
        <a:buChar char="n"/>
        <a:defRPr sz="3175">
          <a:solidFill>
            <a:schemeClr val="tx1"/>
          </a:solidFill>
          <a:effectLst>
            <a:outerShdw blurRad="38100" dist="38100" dir="2700000" algn="tl">
              <a:srgbClr val="000000"/>
            </a:outerShdw>
          </a:effectLst>
          <a:latin typeface="+mn-lt"/>
          <a:ea typeface="+mn-ea"/>
          <a:cs typeface="+mn-cs"/>
        </a:defRPr>
      </a:lvl1pPr>
      <a:lvl2pPr marL="715820" indent="-271784" algn="l" defTabSz="882320" rtl="0" eaLnBrk="0" fontAlgn="base" hangingPunct="0">
        <a:spcBef>
          <a:spcPct val="20000"/>
        </a:spcBef>
        <a:spcAft>
          <a:spcPct val="0"/>
        </a:spcAft>
        <a:buClr>
          <a:schemeClr val="accent2"/>
        </a:buClr>
        <a:buSzPct val="70000"/>
        <a:buFont typeface="Wingdings" pitchFamily="2" charset="2"/>
        <a:buChar char="n"/>
        <a:defRPr sz="2812">
          <a:solidFill>
            <a:schemeClr val="tx1"/>
          </a:solidFill>
          <a:effectLst>
            <a:outerShdw blurRad="38100" dist="38100" dir="2700000" algn="tl">
              <a:srgbClr val="000000"/>
            </a:outerShdw>
          </a:effectLst>
          <a:latin typeface="+mn-lt"/>
        </a:defRPr>
      </a:lvl2pPr>
      <a:lvl3pPr marL="1102903" indent="-216310" algn="l" defTabSz="882320" rtl="0" eaLnBrk="0" fontAlgn="base" hangingPunct="0">
        <a:spcBef>
          <a:spcPct val="20000"/>
        </a:spcBef>
        <a:spcAft>
          <a:spcPct val="0"/>
        </a:spcAft>
        <a:buClr>
          <a:schemeClr val="tx2"/>
        </a:buClr>
        <a:buSzPct val="70000"/>
        <a:buFont typeface="Wingdings" pitchFamily="2" charset="2"/>
        <a:buChar char="n"/>
        <a:defRPr sz="2358">
          <a:solidFill>
            <a:schemeClr val="tx1"/>
          </a:solidFill>
          <a:effectLst>
            <a:outerShdw blurRad="38100" dist="38100" dir="2700000" algn="tl">
              <a:srgbClr val="000000"/>
            </a:outerShdw>
          </a:effectLst>
          <a:latin typeface="+mn-lt"/>
        </a:defRPr>
      </a:lvl3pPr>
      <a:lvl4pPr marL="1546911" indent="-216310" algn="l" defTabSz="882320" rtl="0" eaLnBrk="0" fontAlgn="base" hangingPunct="0">
        <a:spcBef>
          <a:spcPct val="20000"/>
        </a:spcBef>
        <a:spcAft>
          <a:spcPct val="0"/>
        </a:spcAft>
        <a:buClr>
          <a:schemeClr val="accent2"/>
        </a:buClr>
        <a:buSzPct val="70000"/>
        <a:buFont typeface="Wingdings" pitchFamily="2" charset="2"/>
        <a:buChar char="n"/>
        <a:defRPr sz="1996">
          <a:solidFill>
            <a:schemeClr val="tx1"/>
          </a:solidFill>
          <a:effectLst>
            <a:outerShdw blurRad="38100" dist="38100" dir="2700000" algn="tl">
              <a:srgbClr val="000000"/>
            </a:outerShdw>
          </a:effectLst>
          <a:latin typeface="+mn-lt"/>
        </a:defRPr>
      </a:lvl4pPr>
      <a:lvl5pPr marL="1992342" indent="-216310" algn="l" defTabSz="882320" rtl="0" eaLnBrk="0" fontAlgn="base" hangingPunct="0">
        <a:spcBef>
          <a:spcPct val="20000"/>
        </a:spcBef>
        <a:spcAft>
          <a:spcPct val="0"/>
        </a:spcAft>
        <a:buClr>
          <a:schemeClr val="hlink"/>
        </a:buClr>
        <a:buSzPct val="70000"/>
        <a:buFont typeface="Wingdings" pitchFamily="2" charset="2"/>
        <a:buChar char="n"/>
        <a:defRPr sz="1996">
          <a:solidFill>
            <a:schemeClr val="tx1"/>
          </a:solidFill>
          <a:effectLst>
            <a:outerShdw blurRad="38100" dist="38100" dir="2700000" algn="tl">
              <a:srgbClr val="000000"/>
            </a:outerShdw>
          </a:effectLst>
          <a:latin typeface="+mn-lt"/>
        </a:defRPr>
      </a:lvl5pPr>
      <a:lvl6pPr marL="2397302" indent="-221998" algn="l" defTabSz="886588" rtl="0" fontAlgn="base">
        <a:spcBef>
          <a:spcPct val="20000"/>
        </a:spcBef>
        <a:spcAft>
          <a:spcPct val="0"/>
        </a:spcAft>
        <a:buClr>
          <a:schemeClr val="hlink"/>
        </a:buClr>
        <a:buSzPct val="70000"/>
        <a:buFont typeface="Wingdings" pitchFamily="2" charset="2"/>
        <a:buChar char="n"/>
        <a:defRPr sz="1996">
          <a:solidFill>
            <a:schemeClr val="tx1"/>
          </a:solidFill>
          <a:effectLst>
            <a:outerShdw blurRad="38100" dist="38100" dir="2700000" algn="tl">
              <a:srgbClr val="000000"/>
            </a:outerShdw>
          </a:effectLst>
          <a:latin typeface="+mn-lt"/>
        </a:defRPr>
      </a:lvl6pPr>
      <a:lvl7pPr marL="2799404" indent="-221998" algn="l" defTabSz="886588" rtl="0" fontAlgn="base">
        <a:spcBef>
          <a:spcPct val="20000"/>
        </a:spcBef>
        <a:spcAft>
          <a:spcPct val="0"/>
        </a:spcAft>
        <a:buClr>
          <a:schemeClr val="hlink"/>
        </a:buClr>
        <a:buSzPct val="70000"/>
        <a:buFont typeface="Wingdings" pitchFamily="2" charset="2"/>
        <a:buChar char="n"/>
        <a:defRPr sz="1996">
          <a:solidFill>
            <a:schemeClr val="tx1"/>
          </a:solidFill>
          <a:effectLst>
            <a:outerShdw blurRad="38100" dist="38100" dir="2700000" algn="tl">
              <a:srgbClr val="000000"/>
            </a:outerShdw>
          </a:effectLst>
          <a:latin typeface="+mn-lt"/>
        </a:defRPr>
      </a:lvl7pPr>
      <a:lvl8pPr marL="3201521" indent="-221998" algn="l" defTabSz="886588" rtl="0" fontAlgn="base">
        <a:spcBef>
          <a:spcPct val="20000"/>
        </a:spcBef>
        <a:spcAft>
          <a:spcPct val="0"/>
        </a:spcAft>
        <a:buClr>
          <a:schemeClr val="hlink"/>
        </a:buClr>
        <a:buSzPct val="70000"/>
        <a:buFont typeface="Wingdings" pitchFamily="2" charset="2"/>
        <a:buChar char="n"/>
        <a:defRPr sz="1996">
          <a:solidFill>
            <a:schemeClr val="tx1"/>
          </a:solidFill>
          <a:effectLst>
            <a:outerShdw blurRad="38100" dist="38100" dir="2700000" algn="tl">
              <a:srgbClr val="000000"/>
            </a:outerShdw>
          </a:effectLst>
          <a:latin typeface="+mn-lt"/>
        </a:defRPr>
      </a:lvl8pPr>
      <a:lvl9pPr marL="3603626" indent="-221998" algn="l" defTabSz="886588" rtl="0" fontAlgn="base">
        <a:spcBef>
          <a:spcPct val="20000"/>
        </a:spcBef>
        <a:spcAft>
          <a:spcPct val="0"/>
        </a:spcAft>
        <a:buClr>
          <a:schemeClr val="hlink"/>
        </a:buClr>
        <a:buSzPct val="70000"/>
        <a:buFont typeface="Wingdings" pitchFamily="2" charset="2"/>
        <a:buChar char="n"/>
        <a:defRPr sz="1996">
          <a:solidFill>
            <a:schemeClr val="tx1"/>
          </a:solidFill>
          <a:effectLst>
            <a:outerShdw blurRad="38100" dist="38100" dir="2700000" algn="tl">
              <a:srgbClr val="000000"/>
            </a:outerShdw>
          </a:effectLst>
          <a:latin typeface="+mn-lt"/>
        </a:defRPr>
      </a:lvl9pPr>
    </p:bodyStyle>
    <p:otherStyle>
      <a:defPPr>
        <a:defRPr lang="en-US"/>
      </a:defPPr>
      <a:lvl1pPr marL="0" algn="l" defTabSz="804209" rtl="0" eaLnBrk="1" latinLnBrk="0" hangingPunct="1">
        <a:defRPr sz="1633" kern="1200">
          <a:solidFill>
            <a:schemeClr val="tx1"/>
          </a:solidFill>
          <a:latin typeface="+mn-lt"/>
          <a:ea typeface="+mn-ea"/>
          <a:cs typeface="+mn-cs"/>
        </a:defRPr>
      </a:lvl1pPr>
      <a:lvl2pPr marL="402109" algn="l" defTabSz="804209" rtl="0" eaLnBrk="1" latinLnBrk="0" hangingPunct="1">
        <a:defRPr sz="1633" kern="1200">
          <a:solidFill>
            <a:schemeClr val="tx1"/>
          </a:solidFill>
          <a:latin typeface="+mn-lt"/>
          <a:ea typeface="+mn-ea"/>
          <a:cs typeface="+mn-cs"/>
        </a:defRPr>
      </a:lvl2pPr>
      <a:lvl3pPr marL="804209" algn="l" defTabSz="804209" rtl="0" eaLnBrk="1" latinLnBrk="0" hangingPunct="1">
        <a:defRPr sz="1633" kern="1200">
          <a:solidFill>
            <a:schemeClr val="tx1"/>
          </a:solidFill>
          <a:latin typeface="+mn-lt"/>
          <a:ea typeface="+mn-ea"/>
          <a:cs typeface="+mn-cs"/>
        </a:defRPr>
      </a:lvl3pPr>
      <a:lvl4pPr marL="1206323" algn="l" defTabSz="804209" rtl="0" eaLnBrk="1" latinLnBrk="0" hangingPunct="1">
        <a:defRPr sz="1633" kern="1200">
          <a:solidFill>
            <a:schemeClr val="tx1"/>
          </a:solidFill>
          <a:latin typeface="+mn-lt"/>
          <a:ea typeface="+mn-ea"/>
          <a:cs typeface="+mn-cs"/>
        </a:defRPr>
      </a:lvl4pPr>
      <a:lvl5pPr marL="1608443" algn="l" defTabSz="804209" rtl="0" eaLnBrk="1" latinLnBrk="0" hangingPunct="1">
        <a:defRPr sz="1633" kern="1200">
          <a:solidFill>
            <a:schemeClr val="tx1"/>
          </a:solidFill>
          <a:latin typeface="+mn-lt"/>
          <a:ea typeface="+mn-ea"/>
          <a:cs typeface="+mn-cs"/>
        </a:defRPr>
      </a:lvl5pPr>
      <a:lvl6pPr marL="2010528" algn="l" defTabSz="804209" rtl="0" eaLnBrk="1" latinLnBrk="0" hangingPunct="1">
        <a:defRPr sz="1633" kern="1200">
          <a:solidFill>
            <a:schemeClr val="tx1"/>
          </a:solidFill>
          <a:latin typeface="+mn-lt"/>
          <a:ea typeface="+mn-ea"/>
          <a:cs typeface="+mn-cs"/>
        </a:defRPr>
      </a:lvl6pPr>
      <a:lvl7pPr marL="2412657" algn="l" defTabSz="804209" rtl="0" eaLnBrk="1" latinLnBrk="0" hangingPunct="1">
        <a:defRPr sz="1633" kern="1200">
          <a:solidFill>
            <a:schemeClr val="tx1"/>
          </a:solidFill>
          <a:latin typeface="+mn-lt"/>
          <a:ea typeface="+mn-ea"/>
          <a:cs typeface="+mn-cs"/>
        </a:defRPr>
      </a:lvl7pPr>
      <a:lvl8pPr marL="2814756" algn="l" defTabSz="804209" rtl="0" eaLnBrk="1" latinLnBrk="0" hangingPunct="1">
        <a:defRPr sz="1633" kern="1200">
          <a:solidFill>
            <a:schemeClr val="tx1"/>
          </a:solidFill>
          <a:latin typeface="+mn-lt"/>
          <a:ea typeface="+mn-ea"/>
          <a:cs typeface="+mn-cs"/>
        </a:defRPr>
      </a:lvl8pPr>
      <a:lvl9pPr marL="3216871" algn="l" defTabSz="804209" rtl="0" eaLnBrk="1" latinLnBrk="0" hangingPunct="1">
        <a:defRPr sz="16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6480" y="275325"/>
            <a:ext cx="8231040" cy="11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810" tIns="48908" rIns="97810" bIns="48908" numCol="1" anchor="ctr" anchorCtr="0" compatLnSpc="1">
            <a:prstTxWarp prst="textNoShape">
              <a:avLst/>
            </a:prstTxWarp>
          </a:bodyPr>
          <a:lstStyle/>
          <a:p>
            <a:pPr lvl="0"/>
            <a:r>
              <a:rPr lang="en-US"/>
              <a:t>Click to edit Master title style</a:t>
            </a:r>
            <a:endParaRPr lang="en-IN"/>
          </a:p>
        </p:txBody>
      </p:sp>
      <p:sp>
        <p:nvSpPr>
          <p:cNvPr id="2051" name="Text Placeholder 2"/>
          <p:cNvSpPr>
            <a:spLocks noGrp="1"/>
          </p:cNvSpPr>
          <p:nvPr>
            <p:ph type="body" idx="1"/>
          </p:nvPr>
        </p:nvSpPr>
        <p:spPr bwMode="auto">
          <a:xfrm>
            <a:off x="456480" y="1600008"/>
            <a:ext cx="823104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7810" tIns="48908" rIns="97810" bIns="489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6485" y="6356827"/>
            <a:ext cx="2134080" cy="364359"/>
          </a:xfrm>
          <a:prstGeom prst="rect">
            <a:avLst/>
          </a:prstGeom>
        </p:spPr>
        <p:txBody>
          <a:bodyPr vert="horz" lIns="97810" tIns="48908" rIns="97810" bIns="48908" rtlCol="0" anchor="ctr"/>
          <a:lstStyle>
            <a:lvl1pPr algn="l" defTabSz="888421" fontAlgn="auto">
              <a:lnSpc>
                <a:spcPct val="100000"/>
              </a:lnSpc>
              <a:spcBef>
                <a:spcPts val="0"/>
              </a:spcBef>
              <a:spcAft>
                <a:spcPts val="0"/>
              </a:spcAft>
              <a:buSzTx/>
              <a:defRPr sz="1179">
                <a:solidFill>
                  <a:prstClr val="black">
                    <a:tint val="75000"/>
                  </a:prstClr>
                </a:solidFill>
                <a:latin typeface="Calibri"/>
                <a:cs typeface="+mn-cs"/>
              </a:defRPr>
            </a:lvl1pPr>
          </a:lstStyle>
          <a:p>
            <a:pPr>
              <a:defRPr/>
            </a:pPr>
            <a:fld id="{8FB275C4-4409-4F39-A84E-307800879906}" type="datetime1">
              <a:rPr lang="en-US"/>
              <a:pPr>
                <a:defRPr/>
              </a:pPr>
              <a:t>7/5/2024</a:t>
            </a:fld>
            <a:endParaRPr lang="en-IN" dirty="0"/>
          </a:p>
        </p:txBody>
      </p:sp>
      <p:sp>
        <p:nvSpPr>
          <p:cNvPr id="5" name="Footer Placeholder 4"/>
          <p:cNvSpPr>
            <a:spLocks noGrp="1"/>
          </p:cNvSpPr>
          <p:nvPr>
            <p:ph type="ftr" sz="quarter" idx="3"/>
          </p:nvPr>
        </p:nvSpPr>
        <p:spPr>
          <a:xfrm>
            <a:off x="3124802" y="6356827"/>
            <a:ext cx="2894400" cy="364359"/>
          </a:xfrm>
          <a:prstGeom prst="rect">
            <a:avLst/>
          </a:prstGeom>
        </p:spPr>
        <p:txBody>
          <a:bodyPr vert="horz" lIns="97810" tIns="48908" rIns="97810" bIns="48908" rtlCol="0" anchor="ctr"/>
          <a:lstStyle>
            <a:lvl1pPr algn="ctr" defTabSz="888421" fontAlgn="auto">
              <a:lnSpc>
                <a:spcPct val="100000"/>
              </a:lnSpc>
              <a:spcBef>
                <a:spcPts val="0"/>
              </a:spcBef>
              <a:spcAft>
                <a:spcPts val="0"/>
              </a:spcAft>
              <a:buSzTx/>
              <a:defRPr sz="1179">
                <a:solidFill>
                  <a:prstClr val="black">
                    <a:tint val="75000"/>
                  </a:prstClr>
                </a:solidFill>
                <a:latin typeface="Calibri"/>
                <a:cs typeface="+mn-cs"/>
              </a:defRPr>
            </a:lvl1pPr>
          </a:lstStyle>
          <a:p>
            <a:pPr>
              <a:defRPr/>
            </a:pPr>
            <a:endParaRPr lang="en-IN"/>
          </a:p>
        </p:txBody>
      </p:sp>
      <p:sp>
        <p:nvSpPr>
          <p:cNvPr id="6" name="Slide Number Placeholder 5"/>
          <p:cNvSpPr>
            <a:spLocks noGrp="1"/>
          </p:cNvSpPr>
          <p:nvPr>
            <p:ph type="sldNum" sz="quarter" idx="4"/>
          </p:nvPr>
        </p:nvSpPr>
        <p:spPr>
          <a:xfrm>
            <a:off x="6553445" y="6356827"/>
            <a:ext cx="2134080" cy="364359"/>
          </a:xfrm>
          <a:prstGeom prst="rect">
            <a:avLst/>
          </a:prstGeom>
        </p:spPr>
        <p:txBody>
          <a:bodyPr vert="horz" lIns="97810" tIns="48908" rIns="97810" bIns="48908" rtlCol="0" anchor="ctr"/>
          <a:lstStyle>
            <a:lvl1pPr algn="r" defTabSz="888421" fontAlgn="auto">
              <a:lnSpc>
                <a:spcPct val="100000"/>
              </a:lnSpc>
              <a:spcBef>
                <a:spcPts val="0"/>
              </a:spcBef>
              <a:spcAft>
                <a:spcPts val="0"/>
              </a:spcAft>
              <a:buSzTx/>
              <a:defRPr sz="1179">
                <a:solidFill>
                  <a:prstClr val="black">
                    <a:tint val="75000"/>
                  </a:prstClr>
                </a:solidFill>
                <a:latin typeface="Calibri"/>
                <a:cs typeface="+mn-cs"/>
              </a:defRPr>
            </a:lvl1pPr>
          </a:lstStyle>
          <a:p>
            <a:pPr>
              <a:defRPr/>
            </a:pPr>
            <a:fld id="{EB13CB08-3F69-4490-8BA2-EDA62E20AEDD}" type="slidenum">
              <a:rPr lang="en-IN"/>
              <a:pPr>
                <a:defRPr/>
              </a:pPr>
              <a:t>‹#›</a:t>
            </a:fld>
            <a:endParaRPr lang="en-IN" dirty="0"/>
          </a:p>
        </p:txBody>
      </p:sp>
    </p:spTree>
    <p:extLst>
      <p:ext uri="{BB962C8B-B14F-4D97-AF65-F5344CB8AC3E}">
        <p14:creationId xmlns:p14="http://schemas.microsoft.com/office/powerpoint/2010/main" val="182776882"/>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Lst>
  <p:hf sldNum="0" hdr="0" ftr="0" dt="0"/>
  <p:txStyles>
    <p:titleStyle>
      <a:lvl1pPr algn="ctr" defTabSz="886588" rtl="0" eaLnBrk="0" fontAlgn="base" hangingPunct="0">
        <a:spcBef>
          <a:spcPct val="0"/>
        </a:spcBef>
        <a:spcAft>
          <a:spcPct val="0"/>
        </a:spcAft>
        <a:defRPr sz="4445" kern="1200">
          <a:solidFill>
            <a:schemeClr val="tx1"/>
          </a:solidFill>
          <a:latin typeface="+mj-lt"/>
          <a:ea typeface="+mj-ea"/>
          <a:cs typeface="+mj-cs"/>
        </a:defRPr>
      </a:lvl1pPr>
      <a:lvl2pPr algn="ctr" defTabSz="886588" rtl="0" eaLnBrk="0" fontAlgn="base" hangingPunct="0">
        <a:spcBef>
          <a:spcPct val="0"/>
        </a:spcBef>
        <a:spcAft>
          <a:spcPct val="0"/>
        </a:spcAft>
        <a:defRPr sz="4445">
          <a:solidFill>
            <a:schemeClr val="tx1"/>
          </a:solidFill>
          <a:latin typeface="Calibri" pitchFamily="34" charset="0"/>
        </a:defRPr>
      </a:lvl2pPr>
      <a:lvl3pPr algn="ctr" defTabSz="886588" rtl="0" eaLnBrk="0" fontAlgn="base" hangingPunct="0">
        <a:spcBef>
          <a:spcPct val="0"/>
        </a:spcBef>
        <a:spcAft>
          <a:spcPct val="0"/>
        </a:spcAft>
        <a:defRPr sz="4445">
          <a:solidFill>
            <a:schemeClr val="tx1"/>
          </a:solidFill>
          <a:latin typeface="Calibri" pitchFamily="34" charset="0"/>
        </a:defRPr>
      </a:lvl3pPr>
      <a:lvl4pPr algn="ctr" defTabSz="886588" rtl="0" eaLnBrk="0" fontAlgn="base" hangingPunct="0">
        <a:spcBef>
          <a:spcPct val="0"/>
        </a:spcBef>
        <a:spcAft>
          <a:spcPct val="0"/>
        </a:spcAft>
        <a:defRPr sz="4445">
          <a:solidFill>
            <a:schemeClr val="tx1"/>
          </a:solidFill>
          <a:latin typeface="Calibri" pitchFamily="34" charset="0"/>
        </a:defRPr>
      </a:lvl4pPr>
      <a:lvl5pPr algn="ctr" defTabSz="886588" rtl="0" eaLnBrk="0" fontAlgn="base" hangingPunct="0">
        <a:spcBef>
          <a:spcPct val="0"/>
        </a:spcBef>
        <a:spcAft>
          <a:spcPct val="0"/>
        </a:spcAft>
        <a:defRPr sz="4445">
          <a:solidFill>
            <a:schemeClr val="tx1"/>
          </a:solidFill>
          <a:latin typeface="Calibri" pitchFamily="34" charset="0"/>
        </a:defRPr>
      </a:lvl5pPr>
      <a:lvl6pPr marL="409813" algn="ctr" defTabSz="887921" rtl="0" fontAlgn="base">
        <a:spcBef>
          <a:spcPct val="0"/>
        </a:spcBef>
        <a:spcAft>
          <a:spcPct val="0"/>
        </a:spcAft>
        <a:defRPr sz="4445">
          <a:solidFill>
            <a:schemeClr val="tx1"/>
          </a:solidFill>
          <a:latin typeface="Calibri" pitchFamily="34" charset="0"/>
        </a:defRPr>
      </a:lvl6pPr>
      <a:lvl7pPr marL="819615" algn="ctr" defTabSz="887921" rtl="0" fontAlgn="base">
        <a:spcBef>
          <a:spcPct val="0"/>
        </a:spcBef>
        <a:spcAft>
          <a:spcPct val="0"/>
        </a:spcAft>
        <a:defRPr sz="4445">
          <a:solidFill>
            <a:schemeClr val="tx1"/>
          </a:solidFill>
          <a:latin typeface="Calibri" pitchFamily="34" charset="0"/>
        </a:defRPr>
      </a:lvl7pPr>
      <a:lvl8pPr marL="1229451" algn="ctr" defTabSz="887921" rtl="0" fontAlgn="base">
        <a:spcBef>
          <a:spcPct val="0"/>
        </a:spcBef>
        <a:spcAft>
          <a:spcPct val="0"/>
        </a:spcAft>
        <a:defRPr sz="4445">
          <a:solidFill>
            <a:schemeClr val="tx1"/>
          </a:solidFill>
          <a:latin typeface="Calibri" pitchFamily="34" charset="0"/>
        </a:defRPr>
      </a:lvl8pPr>
      <a:lvl9pPr marL="1639242" algn="ctr" defTabSz="887921" rtl="0" fontAlgn="base">
        <a:spcBef>
          <a:spcPct val="0"/>
        </a:spcBef>
        <a:spcAft>
          <a:spcPct val="0"/>
        </a:spcAft>
        <a:defRPr sz="4445">
          <a:solidFill>
            <a:schemeClr val="tx1"/>
          </a:solidFill>
          <a:latin typeface="Calibri" pitchFamily="34" charset="0"/>
        </a:defRPr>
      </a:lvl9pPr>
    </p:titleStyle>
    <p:bodyStyle>
      <a:lvl1pPr marL="331589" indent="-331589" algn="l" defTabSz="886588" rtl="0" eaLnBrk="0" fontAlgn="base" hangingPunct="0">
        <a:spcBef>
          <a:spcPct val="20000"/>
        </a:spcBef>
        <a:spcAft>
          <a:spcPct val="0"/>
        </a:spcAft>
        <a:buFont typeface="Arial" pitchFamily="34" charset="0"/>
        <a:buChar char="•"/>
        <a:defRPr sz="3175" kern="1200">
          <a:solidFill>
            <a:schemeClr val="tx1"/>
          </a:solidFill>
          <a:latin typeface="+mn-lt"/>
          <a:ea typeface="+mn-ea"/>
          <a:cs typeface="+mn-cs"/>
        </a:defRPr>
      </a:lvl1pPr>
      <a:lvl2pPr marL="720089" indent="-276065" algn="l" defTabSz="886588" rtl="0" eaLnBrk="0" fontAlgn="base" hangingPunct="0">
        <a:spcBef>
          <a:spcPct val="20000"/>
        </a:spcBef>
        <a:spcAft>
          <a:spcPct val="0"/>
        </a:spcAft>
        <a:buFont typeface="Arial" pitchFamily="34" charset="0"/>
        <a:buChar char="–"/>
        <a:defRPr sz="2812" kern="1200">
          <a:solidFill>
            <a:schemeClr val="tx1"/>
          </a:solidFill>
          <a:latin typeface="+mn-lt"/>
          <a:ea typeface="+mn-ea"/>
          <a:cs typeface="+mn-cs"/>
        </a:defRPr>
      </a:lvl2pPr>
      <a:lvl3pPr marL="1108591" indent="-220582" algn="l" defTabSz="886588" rtl="0" eaLnBrk="0" fontAlgn="base" hangingPunct="0">
        <a:spcBef>
          <a:spcPct val="20000"/>
        </a:spcBef>
        <a:spcAft>
          <a:spcPct val="0"/>
        </a:spcAft>
        <a:buFont typeface="Arial" pitchFamily="34" charset="0"/>
        <a:buChar char="•"/>
        <a:defRPr sz="2358" kern="1200">
          <a:solidFill>
            <a:schemeClr val="tx1"/>
          </a:solidFill>
          <a:latin typeface="+mn-lt"/>
          <a:ea typeface="+mn-ea"/>
          <a:cs typeface="+mn-cs"/>
        </a:defRPr>
      </a:lvl3pPr>
      <a:lvl4pPr marL="1552606" indent="-220582" algn="l" defTabSz="886588" rtl="0" eaLnBrk="0" fontAlgn="base" hangingPunct="0">
        <a:spcBef>
          <a:spcPct val="20000"/>
        </a:spcBef>
        <a:spcAft>
          <a:spcPct val="0"/>
        </a:spcAft>
        <a:buFont typeface="Arial" pitchFamily="34" charset="0"/>
        <a:buChar char="–"/>
        <a:defRPr sz="1996" kern="1200">
          <a:solidFill>
            <a:schemeClr val="tx1"/>
          </a:solidFill>
          <a:latin typeface="+mn-lt"/>
          <a:ea typeface="+mn-ea"/>
          <a:cs typeface="+mn-cs"/>
        </a:defRPr>
      </a:lvl4pPr>
      <a:lvl5pPr marL="1996613" indent="-220582" algn="l" defTabSz="886588" rtl="0" eaLnBrk="0" fontAlgn="base" hangingPunct="0">
        <a:spcBef>
          <a:spcPct val="20000"/>
        </a:spcBef>
        <a:spcAft>
          <a:spcPct val="0"/>
        </a:spcAft>
        <a:buFont typeface="Arial" pitchFamily="34" charset="0"/>
        <a:buChar char="»"/>
        <a:defRPr sz="1996" kern="1200">
          <a:solidFill>
            <a:schemeClr val="tx1"/>
          </a:solidFill>
          <a:latin typeface="+mn-lt"/>
          <a:ea typeface="+mn-ea"/>
          <a:cs typeface="+mn-cs"/>
        </a:defRPr>
      </a:lvl5pPr>
      <a:lvl6pPr marL="2443167" indent="-222106" algn="l" defTabSz="888421" rtl="0" eaLnBrk="1" latinLnBrk="0" hangingPunct="1">
        <a:spcBef>
          <a:spcPct val="20000"/>
        </a:spcBef>
        <a:buFont typeface="Arial" pitchFamily="34" charset="0"/>
        <a:buChar char="•"/>
        <a:defRPr sz="1996" kern="1200">
          <a:solidFill>
            <a:schemeClr val="tx1"/>
          </a:solidFill>
          <a:latin typeface="+mn-lt"/>
          <a:ea typeface="+mn-ea"/>
          <a:cs typeface="+mn-cs"/>
        </a:defRPr>
      </a:lvl6pPr>
      <a:lvl7pPr marL="2887368" indent="-222106" algn="l" defTabSz="888421" rtl="0" eaLnBrk="1" latinLnBrk="0" hangingPunct="1">
        <a:spcBef>
          <a:spcPct val="20000"/>
        </a:spcBef>
        <a:buFont typeface="Arial" pitchFamily="34" charset="0"/>
        <a:buChar char="•"/>
        <a:defRPr sz="1996" kern="1200">
          <a:solidFill>
            <a:schemeClr val="tx1"/>
          </a:solidFill>
          <a:latin typeface="+mn-lt"/>
          <a:ea typeface="+mn-ea"/>
          <a:cs typeface="+mn-cs"/>
        </a:defRPr>
      </a:lvl7pPr>
      <a:lvl8pPr marL="3331589" indent="-222106" algn="l" defTabSz="888421" rtl="0" eaLnBrk="1" latinLnBrk="0" hangingPunct="1">
        <a:spcBef>
          <a:spcPct val="20000"/>
        </a:spcBef>
        <a:buFont typeface="Arial" pitchFamily="34" charset="0"/>
        <a:buChar char="•"/>
        <a:defRPr sz="1996" kern="1200">
          <a:solidFill>
            <a:schemeClr val="tx1"/>
          </a:solidFill>
          <a:latin typeface="+mn-lt"/>
          <a:ea typeface="+mn-ea"/>
          <a:cs typeface="+mn-cs"/>
        </a:defRPr>
      </a:lvl8pPr>
      <a:lvl9pPr marL="3775793" indent="-222106" algn="l" defTabSz="888421" rtl="0" eaLnBrk="1" latinLnBrk="0" hangingPunct="1">
        <a:spcBef>
          <a:spcPct val="20000"/>
        </a:spcBef>
        <a:buFont typeface="Arial" pitchFamily="34" charset="0"/>
        <a:buChar char="•"/>
        <a:defRPr sz="1996" kern="1200">
          <a:solidFill>
            <a:schemeClr val="tx1"/>
          </a:solidFill>
          <a:latin typeface="+mn-lt"/>
          <a:ea typeface="+mn-ea"/>
          <a:cs typeface="+mn-cs"/>
        </a:defRPr>
      </a:lvl9pPr>
    </p:bodyStyle>
    <p:otherStyle>
      <a:defPPr>
        <a:defRPr lang="en-US"/>
      </a:defPPr>
      <a:lvl1pPr marL="0" algn="l" defTabSz="888421" rtl="0" eaLnBrk="1" latinLnBrk="0" hangingPunct="1">
        <a:defRPr sz="1814" kern="1200">
          <a:solidFill>
            <a:schemeClr val="tx1"/>
          </a:solidFill>
          <a:latin typeface="+mn-lt"/>
          <a:ea typeface="+mn-ea"/>
          <a:cs typeface="+mn-cs"/>
        </a:defRPr>
      </a:lvl1pPr>
      <a:lvl2pPr marL="444205" algn="l" defTabSz="888421" rtl="0" eaLnBrk="1" latinLnBrk="0" hangingPunct="1">
        <a:defRPr sz="1814" kern="1200">
          <a:solidFill>
            <a:schemeClr val="tx1"/>
          </a:solidFill>
          <a:latin typeface="+mn-lt"/>
          <a:ea typeface="+mn-ea"/>
          <a:cs typeface="+mn-cs"/>
        </a:defRPr>
      </a:lvl2pPr>
      <a:lvl3pPr marL="888421" algn="l" defTabSz="888421" rtl="0" eaLnBrk="1" latinLnBrk="0" hangingPunct="1">
        <a:defRPr sz="1814" kern="1200">
          <a:solidFill>
            <a:schemeClr val="tx1"/>
          </a:solidFill>
          <a:latin typeface="+mn-lt"/>
          <a:ea typeface="+mn-ea"/>
          <a:cs typeface="+mn-cs"/>
        </a:defRPr>
      </a:lvl3pPr>
      <a:lvl4pPr marL="1332637" algn="l" defTabSz="888421" rtl="0" eaLnBrk="1" latinLnBrk="0" hangingPunct="1">
        <a:defRPr sz="1814" kern="1200">
          <a:solidFill>
            <a:schemeClr val="tx1"/>
          </a:solidFill>
          <a:latin typeface="+mn-lt"/>
          <a:ea typeface="+mn-ea"/>
          <a:cs typeface="+mn-cs"/>
        </a:defRPr>
      </a:lvl4pPr>
      <a:lvl5pPr marL="1776843" algn="l" defTabSz="888421" rtl="0" eaLnBrk="1" latinLnBrk="0" hangingPunct="1">
        <a:defRPr sz="1814" kern="1200">
          <a:solidFill>
            <a:schemeClr val="tx1"/>
          </a:solidFill>
          <a:latin typeface="+mn-lt"/>
          <a:ea typeface="+mn-ea"/>
          <a:cs typeface="+mn-cs"/>
        </a:defRPr>
      </a:lvl5pPr>
      <a:lvl6pPr marL="2221061" algn="l" defTabSz="888421" rtl="0" eaLnBrk="1" latinLnBrk="0" hangingPunct="1">
        <a:defRPr sz="1814" kern="1200">
          <a:solidFill>
            <a:schemeClr val="tx1"/>
          </a:solidFill>
          <a:latin typeface="+mn-lt"/>
          <a:ea typeface="+mn-ea"/>
          <a:cs typeface="+mn-cs"/>
        </a:defRPr>
      </a:lvl6pPr>
      <a:lvl7pPr marL="2665255" algn="l" defTabSz="888421" rtl="0" eaLnBrk="1" latinLnBrk="0" hangingPunct="1">
        <a:defRPr sz="1814" kern="1200">
          <a:solidFill>
            <a:schemeClr val="tx1"/>
          </a:solidFill>
          <a:latin typeface="+mn-lt"/>
          <a:ea typeface="+mn-ea"/>
          <a:cs typeface="+mn-cs"/>
        </a:defRPr>
      </a:lvl7pPr>
      <a:lvl8pPr marL="3109473" algn="l" defTabSz="888421" rtl="0" eaLnBrk="1" latinLnBrk="0" hangingPunct="1">
        <a:defRPr sz="1814" kern="1200">
          <a:solidFill>
            <a:schemeClr val="tx1"/>
          </a:solidFill>
          <a:latin typeface="+mn-lt"/>
          <a:ea typeface="+mn-ea"/>
          <a:cs typeface="+mn-cs"/>
        </a:defRPr>
      </a:lvl8pPr>
      <a:lvl9pPr marL="3553690" algn="l" defTabSz="888421" rtl="0" eaLnBrk="1" latinLnBrk="0" hangingPunct="1">
        <a:defRPr sz="1814"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6480" y="275166"/>
            <a:ext cx="8231040" cy="11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80" tIns="49543" rIns="99080" bIns="49543" numCol="1" anchor="ctr" anchorCtr="0" compatLnSpc="1">
            <a:prstTxWarp prst="textNoShape">
              <a:avLst/>
            </a:prstTxWarp>
          </a:bodyPr>
          <a:lstStyle/>
          <a:p>
            <a:pPr lvl="0"/>
            <a:r>
              <a:rPr lang="en-US"/>
              <a:t>Click to edit Master title style</a:t>
            </a:r>
            <a:endParaRPr lang="en-IN"/>
          </a:p>
        </p:txBody>
      </p:sp>
      <p:sp>
        <p:nvSpPr>
          <p:cNvPr id="3075" name="Text Placeholder 2"/>
          <p:cNvSpPr>
            <a:spLocks noGrp="1"/>
          </p:cNvSpPr>
          <p:nvPr>
            <p:ph type="body" idx="1"/>
          </p:nvPr>
        </p:nvSpPr>
        <p:spPr bwMode="auto">
          <a:xfrm>
            <a:off x="456480" y="1600008"/>
            <a:ext cx="823104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80" tIns="49543" rIns="99080" bIns="495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6485" y="6356827"/>
            <a:ext cx="2134080" cy="364359"/>
          </a:xfrm>
          <a:prstGeom prst="rect">
            <a:avLst/>
          </a:prstGeom>
        </p:spPr>
        <p:txBody>
          <a:bodyPr vert="horz" lIns="99080" tIns="49543" rIns="99080" bIns="49543" rtlCol="0" anchor="ctr"/>
          <a:lstStyle>
            <a:lvl1pPr algn="l" defTabSz="899360" fontAlgn="auto">
              <a:lnSpc>
                <a:spcPct val="100000"/>
              </a:lnSpc>
              <a:spcBef>
                <a:spcPts val="0"/>
              </a:spcBef>
              <a:spcAft>
                <a:spcPts val="0"/>
              </a:spcAft>
              <a:buSzTx/>
              <a:defRPr sz="1179" smtClean="0">
                <a:solidFill>
                  <a:prstClr val="black">
                    <a:tint val="75000"/>
                  </a:prstClr>
                </a:solidFill>
                <a:latin typeface="Calibri"/>
                <a:cs typeface="+mn-cs"/>
              </a:defRPr>
            </a:lvl1pPr>
          </a:lstStyle>
          <a:p>
            <a:pPr>
              <a:defRPr/>
            </a:pPr>
            <a:fld id="{798E86FC-315A-4BAE-84CB-50FF0C26CF6B}" type="datetime1">
              <a:rPr lang="en-US"/>
              <a:pPr>
                <a:defRPr/>
              </a:pPr>
              <a:t>7/5/2024</a:t>
            </a:fld>
            <a:endParaRPr lang="en-IN" dirty="0"/>
          </a:p>
        </p:txBody>
      </p:sp>
      <p:sp>
        <p:nvSpPr>
          <p:cNvPr id="5" name="Footer Placeholder 4"/>
          <p:cNvSpPr>
            <a:spLocks noGrp="1"/>
          </p:cNvSpPr>
          <p:nvPr>
            <p:ph type="ftr" sz="quarter" idx="3"/>
          </p:nvPr>
        </p:nvSpPr>
        <p:spPr>
          <a:xfrm>
            <a:off x="3124800" y="6356827"/>
            <a:ext cx="2894400" cy="364359"/>
          </a:xfrm>
          <a:prstGeom prst="rect">
            <a:avLst/>
          </a:prstGeom>
        </p:spPr>
        <p:txBody>
          <a:bodyPr vert="horz" lIns="99080" tIns="49543" rIns="99080" bIns="49543" rtlCol="0" anchor="ctr"/>
          <a:lstStyle>
            <a:lvl1pPr algn="ctr" defTabSz="899360" fontAlgn="auto">
              <a:lnSpc>
                <a:spcPct val="100000"/>
              </a:lnSpc>
              <a:spcBef>
                <a:spcPts val="0"/>
              </a:spcBef>
              <a:spcAft>
                <a:spcPts val="0"/>
              </a:spcAft>
              <a:buSzTx/>
              <a:defRPr sz="1179" dirty="0">
                <a:solidFill>
                  <a:prstClr val="black">
                    <a:tint val="75000"/>
                  </a:prstClr>
                </a:solidFill>
                <a:latin typeface="Calibri"/>
                <a:cs typeface="+mn-cs"/>
              </a:defRPr>
            </a:lvl1pPr>
          </a:lstStyle>
          <a:p>
            <a:pPr>
              <a:defRPr/>
            </a:pPr>
            <a:endParaRPr lang="en-IN"/>
          </a:p>
        </p:txBody>
      </p:sp>
      <p:sp>
        <p:nvSpPr>
          <p:cNvPr id="6" name="Slide Number Placeholder 5"/>
          <p:cNvSpPr>
            <a:spLocks noGrp="1"/>
          </p:cNvSpPr>
          <p:nvPr>
            <p:ph type="sldNum" sz="quarter" idx="4"/>
          </p:nvPr>
        </p:nvSpPr>
        <p:spPr>
          <a:xfrm>
            <a:off x="6553445" y="6356827"/>
            <a:ext cx="2134080" cy="364359"/>
          </a:xfrm>
          <a:prstGeom prst="rect">
            <a:avLst/>
          </a:prstGeom>
        </p:spPr>
        <p:txBody>
          <a:bodyPr vert="horz" lIns="99080" tIns="49543" rIns="99080" bIns="49543" rtlCol="0" anchor="ctr"/>
          <a:lstStyle>
            <a:lvl1pPr algn="r" defTabSz="899360" fontAlgn="auto">
              <a:lnSpc>
                <a:spcPct val="100000"/>
              </a:lnSpc>
              <a:spcBef>
                <a:spcPts val="0"/>
              </a:spcBef>
              <a:spcAft>
                <a:spcPts val="0"/>
              </a:spcAft>
              <a:buSzTx/>
              <a:defRPr sz="1179" smtClean="0">
                <a:solidFill>
                  <a:prstClr val="black">
                    <a:tint val="75000"/>
                  </a:prstClr>
                </a:solidFill>
                <a:latin typeface="Calibri"/>
                <a:cs typeface="+mn-cs"/>
              </a:defRPr>
            </a:lvl1pPr>
          </a:lstStyle>
          <a:p>
            <a:pPr>
              <a:defRPr/>
            </a:pPr>
            <a:fld id="{CD11A284-B1A9-4478-9E14-2A1AAEABC23A}" type="slidenum">
              <a:rPr lang="en-IN"/>
              <a:pPr>
                <a:defRPr/>
              </a:pPr>
              <a:t>‹#›</a:t>
            </a:fld>
            <a:endParaRPr lang="en-IN" dirty="0"/>
          </a:p>
        </p:txBody>
      </p:sp>
    </p:spTree>
    <p:extLst>
      <p:ext uri="{BB962C8B-B14F-4D97-AF65-F5344CB8AC3E}">
        <p14:creationId xmlns:p14="http://schemas.microsoft.com/office/powerpoint/2010/main" val="1642308312"/>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hf sldNum="0" hdr="0" ftr="0" dt="0"/>
  <p:txStyles>
    <p:titleStyle>
      <a:lvl1pPr algn="ctr" defTabSz="898231" rtl="0" fontAlgn="base">
        <a:spcBef>
          <a:spcPct val="0"/>
        </a:spcBef>
        <a:spcAft>
          <a:spcPct val="0"/>
        </a:spcAft>
        <a:defRPr sz="4445" kern="1200">
          <a:solidFill>
            <a:schemeClr val="tx1"/>
          </a:solidFill>
          <a:latin typeface="+mj-lt"/>
          <a:ea typeface="+mj-ea"/>
          <a:cs typeface="+mj-cs"/>
        </a:defRPr>
      </a:lvl1pPr>
      <a:lvl2pPr algn="ctr" defTabSz="898231" rtl="0" fontAlgn="base">
        <a:spcBef>
          <a:spcPct val="0"/>
        </a:spcBef>
        <a:spcAft>
          <a:spcPct val="0"/>
        </a:spcAft>
        <a:defRPr sz="4445">
          <a:solidFill>
            <a:schemeClr val="tx1"/>
          </a:solidFill>
          <a:latin typeface="Calibri" pitchFamily="34" charset="0"/>
        </a:defRPr>
      </a:lvl2pPr>
      <a:lvl3pPr algn="ctr" defTabSz="898231" rtl="0" fontAlgn="base">
        <a:spcBef>
          <a:spcPct val="0"/>
        </a:spcBef>
        <a:spcAft>
          <a:spcPct val="0"/>
        </a:spcAft>
        <a:defRPr sz="4445">
          <a:solidFill>
            <a:schemeClr val="tx1"/>
          </a:solidFill>
          <a:latin typeface="Calibri" pitchFamily="34" charset="0"/>
        </a:defRPr>
      </a:lvl3pPr>
      <a:lvl4pPr algn="ctr" defTabSz="898231" rtl="0" fontAlgn="base">
        <a:spcBef>
          <a:spcPct val="0"/>
        </a:spcBef>
        <a:spcAft>
          <a:spcPct val="0"/>
        </a:spcAft>
        <a:defRPr sz="4445">
          <a:solidFill>
            <a:schemeClr val="tx1"/>
          </a:solidFill>
          <a:latin typeface="Calibri" pitchFamily="34" charset="0"/>
        </a:defRPr>
      </a:lvl4pPr>
      <a:lvl5pPr algn="ctr" defTabSz="898231" rtl="0" fontAlgn="base">
        <a:spcBef>
          <a:spcPct val="0"/>
        </a:spcBef>
        <a:spcAft>
          <a:spcPct val="0"/>
        </a:spcAft>
        <a:defRPr sz="4445">
          <a:solidFill>
            <a:schemeClr val="tx1"/>
          </a:solidFill>
          <a:latin typeface="Calibri" pitchFamily="34" charset="0"/>
        </a:defRPr>
      </a:lvl5pPr>
      <a:lvl6pPr marL="410618" algn="ctr" defTabSz="898231" rtl="0" fontAlgn="base">
        <a:spcBef>
          <a:spcPct val="0"/>
        </a:spcBef>
        <a:spcAft>
          <a:spcPct val="0"/>
        </a:spcAft>
        <a:defRPr sz="4445">
          <a:solidFill>
            <a:schemeClr val="tx1"/>
          </a:solidFill>
          <a:latin typeface="Calibri" pitchFamily="34" charset="0"/>
        </a:defRPr>
      </a:lvl6pPr>
      <a:lvl7pPr marL="821231" algn="ctr" defTabSz="898231" rtl="0" fontAlgn="base">
        <a:spcBef>
          <a:spcPct val="0"/>
        </a:spcBef>
        <a:spcAft>
          <a:spcPct val="0"/>
        </a:spcAft>
        <a:defRPr sz="4445">
          <a:solidFill>
            <a:schemeClr val="tx1"/>
          </a:solidFill>
          <a:latin typeface="Calibri" pitchFamily="34" charset="0"/>
        </a:defRPr>
      </a:lvl7pPr>
      <a:lvl8pPr marL="1231864" algn="ctr" defTabSz="898231" rtl="0" fontAlgn="base">
        <a:spcBef>
          <a:spcPct val="0"/>
        </a:spcBef>
        <a:spcAft>
          <a:spcPct val="0"/>
        </a:spcAft>
        <a:defRPr sz="4445">
          <a:solidFill>
            <a:schemeClr val="tx1"/>
          </a:solidFill>
          <a:latin typeface="Calibri" pitchFamily="34" charset="0"/>
        </a:defRPr>
      </a:lvl8pPr>
      <a:lvl9pPr marL="1642473" algn="ctr" defTabSz="898231" rtl="0" fontAlgn="base">
        <a:spcBef>
          <a:spcPct val="0"/>
        </a:spcBef>
        <a:spcAft>
          <a:spcPct val="0"/>
        </a:spcAft>
        <a:defRPr sz="4445">
          <a:solidFill>
            <a:schemeClr val="tx1"/>
          </a:solidFill>
          <a:latin typeface="Calibri" pitchFamily="34" charset="0"/>
        </a:defRPr>
      </a:lvl9pPr>
    </p:titleStyle>
    <p:bodyStyle>
      <a:lvl1pPr marL="336480" indent="-336480" algn="l" defTabSz="898231" rtl="0" fontAlgn="base">
        <a:spcBef>
          <a:spcPct val="20000"/>
        </a:spcBef>
        <a:spcAft>
          <a:spcPct val="0"/>
        </a:spcAft>
        <a:buFont typeface="Arial" pitchFamily="34" charset="0"/>
        <a:buChar char="•"/>
        <a:defRPr sz="3175" kern="1200">
          <a:solidFill>
            <a:schemeClr val="tx1"/>
          </a:solidFill>
          <a:latin typeface="+mn-lt"/>
          <a:ea typeface="+mn-ea"/>
          <a:cs typeface="+mn-cs"/>
        </a:defRPr>
      </a:lvl1pPr>
      <a:lvl2pPr marL="729991" indent="-280874" algn="l" defTabSz="898231" rtl="0" fontAlgn="base">
        <a:spcBef>
          <a:spcPct val="20000"/>
        </a:spcBef>
        <a:spcAft>
          <a:spcPct val="0"/>
        </a:spcAft>
        <a:buFont typeface="Arial" pitchFamily="34" charset="0"/>
        <a:buChar char="–"/>
        <a:defRPr sz="2812" kern="1200">
          <a:solidFill>
            <a:schemeClr val="tx1"/>
          </a:solidFill>
          <a:latin typeface="+mn-lt"/>
          <a:ea typeface="+mn-ea"/>
          <a:cs typeface="+mn-cs"/>
        </a:defRPr>
      </a:lvl2pPr>
      <a:lvl3pPr marL="1123502" indent="-223844" algn="l" defTabSz="898231" rtl="0" fontAlgn="base">
        <a:spcBef>
          <a:spcPct val="20000"/>
        </a:spcBef>
        <a:spcAft>
          <a:spcPct val="0"/>
        </a:spcAft>
        <a:buFont typeface="Arial" pitchFamily="34" charset="0"/>
        <a:buChar char="•"/>
        <a:defRPr sz="2358" kern="1200">
          <a:solidFill>
            <a:schemeClr val="tx1"/>
          </a:solidFill>
          <a:latin typeface="+mn-lt"/>
          <a:ea typeface="+mn-ea"/>
          <a:cs typeface="+mn-cs"/>
        </a:defRPr>
      </a:lvl3pPr>
      <a:lvl4pPr marL="1572613" indent="-223844" algn="l" defTabSz="898231" rtl="0" fontAlgn="base">
        <a:spcBef>
          <a:spcPct val="20000"/>
        </a:spcBef>
        <a:spcAft>
          <a:spcPct val="0"/>
        </a:spcAft>
        <a:buFont typeface="Arial" pitchFamily="34" charset="0"/>
        <a:buChar char="–"/>
        <a:defRPr sz="1996" kern="1200">
          <a:solidFill>
            <a:schemeClr val="tx1"/>
          </a:solidFill>
          <a:latin typeface="+mn-lt"/>
          <a:ea typeface="+mn-ea"/>
          <a:cs typeface="+mn-cs"/>
        </a:defRPr>
      </a:lvl4pPr>
      <a:lvl5pPr marL="2023154" indent="-223844" algn="l" defTabSz="898231" rtl="0" fontAlgn="base">
        <a:spcBef>
          <a:spcPct val="20000"/>
        </a:spcBef>
        <a:spcAft>
          <a:spcPct val="0"/>
        </a:spcAft>
        <a:buFont typeface="Arial" pitchFamily="34" charset="0"/>
        <a:buChar char="»"/>
        <a:defRPr sz="1996" kern="1200">
          <a:solidFill>
            <a:schemeClr val="tx1"/>
          </a:solidFill>
          <a:latin typeface="+mn-lt"/>
          <a:ea typeface="+mn-ea"/>
          <a:cs typeface="+mn-cs"/>
        </a:defRPr>
      </a:lvl5pPr>
      <a:lvl6pPr marL="2473230" indent="-224837" algn="l" defTabSz="899360" rtl="0" eaLnBrk="1" latinLnBrk="0" hangingPunct="1">
        <a:spcBef>
          <a:spcPct val="20000"/>
        </a:spcBef>
        <a:buFont typeface="Arial" pitchFamily="34" charset="0"/>
        <a:buChar char="•"/>
        <a:defRPr sz="1996" kern="1200">
          <a:solidFill>
            <a:schemeClr val="tx1"/>
          </a:solidFill>
          <a:latin typeface="+mn-lt"/>
          <a:ea typeface="+mn-ea"/>
          <a:cs typeface="+mn-cs"/>
        </a:defRPr>
      </a:lvl6pPr>
      <a:lvl7pPr marL="2922921" indent="-224837" algn="l" defTabSz="899360" rtl="0" eaLnBrk="1" latinLnBrk="0" hangingPunct="1">
        <a:spcBef>
          <a:spcPct val="20000"/>
        </a:spcBef>
        <a:buFont typeface="Arial" pitchFamily="34" charset="0"/>
        <a:buChar char="•"/>
        <a:defRPr sz="1996" kern="1200">
          <a:solidFill>
            <a:schemeClr val="tx1"/>
          </a:solidFill>
          <a:latin typeface="+mn-lt"/>
          <a:ea typeface="+mn-ea"/>
          <a:cs typeface="+mn-cs"/>
        </a:defRPr>
      </a:lvl7pPr>
      <a:lvl8pPr marL="3372594" indent="-224837" algn="l" defTabSz="899360" rtl="0" eaLnBrk="1" latinLnBrk="0" hangingPunct="1">
        <a:spcBef>
          <a:spcPct val="20000"/>
        </a:spcBef>
        <a:buFont typeface="Arial" pitchFamily="34" charset="0"/>
        <a:buChar char="•"/>
        <a:defRPr sz="1996" kern="1200">
          <a:solidFill>
            <a:schemeClr val="tx1"/>
          </a:solidFill>
          <a:latin typeface="+mn-lt"/>
          <a:ea typeface="+mn-ea"/>
          <a:cs typeface="+mn-cs"/>
        </a:defRPr>
      </a:lvl8pPr>
      <a:lvl9pPr marL="3822263" indent="-224837" algn="l" defTabSz="899360" rtl="0" eaLnBrk="1" latinLnBrk="0" hangingPunct="1">
        <a:spcBef>
          <a:spcPct val="20000"/>
        </a:spcBef>
        <a:buFont typeface="Arial" pitchFamily="34" charset="0"/>
        <a:buChar char="•"/>
        <a:defRPr sz="1996" kern="1200">
          <a:solidFill>
            <a:schemeClr val="tx1"/>
          </a:solidFill>
          <a:latin typeface="+mn-lt"/>
          <a:ea typeface="+mn-ea"/>
          <a:cs typeface="+mn-cs"/>
        </a:defRPr>
      </a:lvl9pPr>
    </p:bodyStyle>
    <p:otherStyle>
      <a:defPPr>
        <a:defRPr lang="en-US"/>
      </a:defPPr>
      <a:lvl1pPr marL="0" algn="l" defTabSz="899360" rtl="0" eaLnBrk="1" latinLnBrk="0" hangingPunct="1">
        <a:defRPr sz="1814" kern="1200">
          <a:solidFill>
            <a:schemeClr val="tx1"/>
          </a:solidFill>
          <a:latin typeface="+mn-lt"/>
          <a:ea typeface="+mn-ea"/>
          <a:cs typeface="+mn-cs"/>
        </a:defRPr>
      </a:lvl1pPr>
      <a:lvl2pPr marL="449673" algn="l" defTabSz="899360" rtl="0" eaLnBrk="1" latinLnBrk="0" hangingPunct="1">
        <a:defRPr sz="1814" kern="1200">
          <a:solidFill>
            <a:schemeClr val="tx1"/>
          </a:solidFill>
          <a:latin typeface="+mn-lt"/>
          <a:ea typeface="+mn-ea"/>
          <a:cs typeface="+mn-cs"/>
        </a:defRPr>
      </a:lvl2pPr>
      <a:lvl3pPr marL="899360" algn="l" defTabSz="899360" rtl="0" eaLnBrk="1" latinLnBrk="0" hangingPunct="1">
        <a:defRPr sz="1814" kern="1200">
          <a:solidFill>
            <a:schemeClr val="tx1"/>
          </a:solidFill>
          <a:latin typeface="+mn-lt"/>
          <a:ea typeface="+mn-ea"/>
          <a:cs typeface="+mn-cs"/>
        </a:defRPr>
      </a:lvl3pPr>
      <a:lvl4pPr marL="1349037" algn="l" defTabSz="899360" rtl="0" eaLnBrk="1" latinLnBrk="0" hangingPunct="1">
        <a:defRPr sz="1814" kern="1200">
          <a:solidFill>
            <a:schemeClr val="tx1"/>
          </a:solidFill>
          <a:latin typeface="+mn-lt"/>
          <a:ea typeface="+mn-ea"/>
          <a:cs typeface="+mn-cs"/>
        </a:defRPr>
      </a:lvl4pPr>
      <a:lvl5pPr marL="1798723" algn="l" defTabSz="899360" rtl="0" eaLnBrk="1" latinLnBrk="0" hangingPunct="1">
        <a:defRPr sz="1814" kern="1200">
          <a:solidFill>
            <a:schemeClr val="tx1"/>
          </a:solidFill>
          <a:latin typeface="+mn-lt"/>
          <a:ea typeface="+mn-ea"/>
          <a:cs typeface="+mn-cs"/>
        </a:defRPr>
      </a:lvl5pPr>
      <a:lvl6pPr marL="2248399" algn="l" defTabSz="899360" rtl="0" eaLnBrk="1" latinLnBrk="0" hangingPunct="1">
        <a:defRPr sz="1814" kern="1200">
          <a:solidFill>
            <a:schemeClr val="tx1"/>
          </a:solidFill>
          <a:latin typeface="+mn-lt"/>
          <a:ea typeface="+mn-ea"/>
          <a:cs typeface="+mn-cs"/>
        </a:defRPr>
      </a:lvl6pPr>
      <a:lvl7pPr marL="2698063" algn="l" defTabSz="899360" rtl="0" eaLnBrk="1" latinLnBrk="0" hangingPunct="1">
        <a:defRPr sz="1814" kern="1200">
          <a:solidFill>
            <a:schemeClr val="tx1"/>
          </a:solidFill>
          <a:latin typeface="+mn-lt"/>
          <a:ea typeface="+mn-ea"/>
          <a:cs typeface="+mn-cs"/>
        </a:defRPr>
      </a:lvl7pPr>
      <a:lvl8pPr marL="3147742" algn="l" defTabSz="899360" rtl="0" eaLnBrk="1" latinLnBrk="0" hangingPunct="1">
        <a:defRPr sz="1814" kern="1200">
          <a:solidFill>
            <a:schemeClr val="tx1"/>
          </a:solidFill>
          <a:latin typeface="+mn-lt"/>
          <a:ea typeface="+mn-ea"/>
          <a:cs typeface="+mn-cs"/>
        </a:defRPr>
      </a:lvl8pPr>
      <a:lvl9pPr marL="3597428" algn="l" defTabSz="899360" rtl="0" eaLnBrk="1" latinLnBrk="0" hangingPunct="1">
        <a:defRPr sz="1814"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6480" y="275166"/>
            <a:ext cx="8231040" cy="11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55" tIns="49580" rIns="99155" bIns="49580" numCol="1" anchor="ctr" anchorCtr="0" compatLnSpc="1">
            <a:prstTxWarp prst="textNoShape">
              <a:avLst/>
            </a:prstTxWarp>
          </a:bodyPr>
          <a:lstStyle/>
          <a:p>
            <a:pPr lvl="0"/>
            <a:r>
              <a:rPr lang="en-US"/>
              <a:t>Click to edit Master title style</a:t>
            </a:r>
            <a:endParaRPr lang="en-IN"/>
          </a:p>
        </p:txBody>
      </p:sp>
      <p:sp>
        <p:nvSpPr>
          <p:cNvPr id="4099" name="Text Placeholder 2"/>
          <p:cNvSpPr>
            <a:spLocks noGrp="1"/>
          </p:cNvSpPr>
          <p:nvPr>
            <p:ph type="body" idx="1"/>
          </p:nvPr>
        </p:nvSpPr>
        <p:spPr bwMode="auto">
          <a:xfrm>
            <a:off x="456480" y="1600008"/>
            <a:ext cx="823104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155" tIns="49580" rIns="99155" bIns="495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6485" y="6356827"/>
            <a:ext cx="2134080" cy="364359"/>
          </a:xfrm>
          <a:prstGeom prst="rect">
            <a:avLst/>
          </a:prstGeom>
        </p:spPr>
        <p:txBody>
          <a:bodyPr vert="horz" lIns="99155" tIns="49580" rIns="99155" bIns="49580" rtlCol="0" anchor="ctr"/>
          <a:lstStyle>
            <a:lvl1pPr algn="l" defTabSz="900012" fontAlgn="auto">
              <a:lnSpc>
                <a:spcPct val="100000"/>
              </a:lnSpc>
              <a:spcBef>
                <a:spcPts val="0"/>
              </a:spcBef>
              <a:spcAft>
                <a:spcPts val="0"/>
              </a:spcAft>
              <a:buSzTx/>
              <a:defRPr sz="1179" smtClean="0">
                <a:solidFill>
                  <a:prstClr val="black">
                    <a:tint val="75000"/>
                  </a:prstClr>
                </a:solidFill>
                <a:latin typeface="Calibri"/>
                <a:cs typeface="+mn-cs"/>
              </a:defRPr>
            </a:lvl1pPr>
          </a:lstStyle>
          <a:p>
            <a:pPr>
              <a:defRPr/>
            </a:pPr>
            <a:fld id="{EF593F5E-92FF-4AD5-AC24-E76F46FD5FED}" type="datetime1">
              <a:rPr lang="en-US"/>
              <a:pPr>
                <a:defRPr/>
              </a:pPr>
              <a:t>7/5/2024</a:t>
            </a:fld>
            <a:endParaRPr lang="en-IN" dirty="0"/>
          </a:p>
        </p:txBody>
      </p:sp>
      <p:sp>
        <p:nvSpPr>
          <p:cNvPr id="5" name="Footer Placeholder 4"/>
          <p:cNvSpPr>
            <a:spLocks noGrp="1"/>
          </p:cNvSpPr>
          <p:nvPr>
            <p:ph type="ftr" sz="quarter" idx="3"/>
          </p:nvPr>
        </p:nvSpPr>
        <p:spPr>
          <a:xfrm>
            <a:off x="3124800" y="6356827"/>
            <a:ext cx="2894400" cy="364359"/>
          </a:xfrm>
          <a:prstGeom prst="rect">
            <a:avLst/>
          </a:prstGeom>
        </p:spPr>
        <p:txBody>
          <a:bodyPr vert="horz" lIns="99155" tIns="49580" rIns="99155" bIns="49580" rtlCol="0" anchor="ctr"/>
          <a:lstStyle>
            <a:lvl1pPr algn="ctr" defTabSz="900012" fontAlgn="auto">
              <a:lnSpc>
                <a:spcPct val="100000"/>
              </a:lnSpc>
              <a:spcBef>
                <a:spcPts val="0"/>
              </a:spcBef>
              <a:spcAft>
                <a:spcPts val="0"/>
              </a:spcAft>
              <a:buSzTx/>
              <a:defRPr sz="1179" dirty="0">
                <a:solidFill>
                  <a:prstClr val="black">
                    <a:tint val="75000"/>
                  </a:prstClr>
                </a:solidFill>
                <a:latin typeface="Calibri"/>
                <a:cs typeface="+mn-cs"/>
              </a:defRPr>
            </a:lvl1pPr>
          </a:lstStyle>
          <a:p>
            <a:pPr>
              <a:defRPr/>
            </a:pPr>
            <a:endParaRPr lang="en-IN"/>
          </a:p>
        </p:txBody>
      </p:sp>
      <p:sp>
        <p:nvSpPr>
          <p:cNvPr id="6" name="Slide Number Placeholder 5"/>
          <p:cNvSpPr>
            <a:spLocks noGrp="1"/>
          </p:cNvSpPr>
          <p:nvPr>
            <p:ph type="sldNum" sz="quarter" idx="4"/>
          </p:nvPr>
        </p:nvSpPr>
        <p:spPr>
          <a:xfrm>
            <a:off x="6553445" y="6356827"/>
            <a:ext cx="2134080" cy="364359"/>
          </a:xfrm>
          <a:prstGeom prst="rect">
            <a:avLst/>
          </a:prstGeom>
        </p:spPr>
        <p:txBody>
          <a:bodyPr vert="horz" lIns="99155" tIns="49580" rIns="99155" bIns="49580" rtlCol="0" anchor="ctr"/>
          <a:lstStyle>
            <a:lvl1pPr algn="r" defTabSz="900012" fontAlgn="auto">
              <a:lnSpc>
                <a:spcPct val="100000"/>
              </a:lnSpc>
              <a:spcBef>
                <a:spcPts val="0"/>
              </a:spcBef>
              <a:spcAft>
                <a:spcPts val="0"/>
              </a:spcAft>
              <a:buSzTx/>
              <a:defRPr sz="1179" smtClean="0">
                <a:solidFill>
                  <a:prstClr val="black">
                    <a:tint val="75000"/>
                  </a:prstClr>
                </a:solidFill>
                <a:latin typeface="Calibri"/>
                <a:cs typeface="+mn-cs"/>
              </a:defRPr>
            </a:lvl1pPr>
          </a:lstStyle>
          <a:p>
            <a:pPr>
              <a:defRPr/>
            </a:pPr>
            <a:fld id="{AE2357E2-457B-40D8-980B-FA8090BD6376}" type="slidenum">
              <a:rPr lang="en-IN"/>
              <a:pPr>
                <a:defRPr/>
              </a:pPr>
              <a:t>‹#›</a:t>
            </a:fld>
            <a:endParaRPr lang="en-IN" dirty="0"/>
          </a:p>
        </p:txBody>
      </p:sp>
    </p:spTree>
    <p:extLst>
      <p:ext uri="{BB962C8B-B14F-4D97-AF65-F5344CB8AC3E}">
        <p14:creationId xmlns:p14="http://schemas.microsoft.com/office/powerpoint/2010/main" val="4171430055"/>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sldNum="0" hdr="0" ftr="0" dt="0"/>
  <p:txStyles>
    <p:titleStyle>
      <a:lvl1pPr algn="ctr" defTabSz="899655" rtl="0" fontAlgn="base">
        <a:spcBef>
          <a:spcPct val="0"/>
        </a:spcBef>
        <a:spcAft>
          <a:spcPct val="0"/>
        </a:spcAft>
        <a:defRPr sz="4445" kern="1200">
          <a:solidFill>
            <a:schemeClr val="tx1"/>
          </a:solidFill>
          <a:latin typeface="+mj-lt"/>
          <a:ea typeface="+mj-ea"/>
          <a:cs typeface="+mj-cs"/>
        </a:defRPr>
      </a:lvl1pPr>
      <a:lvl2pPr algn="ctr" defTabSz="899655" rtl="0" fontAlgn="base">
        <a:spcBef>
          <a:spcPct val="0"/>
        </a:spcBef>
        <a:spcAft>
          <a:spcPct val="0"/>
        </a:spcAft>
        <a:defRPr sz="4445">
          <a:solidFill>
            <a:schemeClr val="tx1"/>
          </a:solidFill>
          <a:latin typeface="Calibri" pitchFamily="34" charset="0"/>
        </a:defRPr>
      </a:lvl2pPr>
      <a:lvl3pPr algn="ctr" defTabSz="899655" rtl="0" fontAlgn="base">
        <a:spcBef>
          <a:spcPct val="0"/>
        </a:spcBef>
        <a:spcAft>
          <a:spcPct val="0"/>
        </a:spcAft>
        <a:defRPr sz="4445">
          <a:solidFill>
            <a:schemeClr val="tx1"/>
          </a:solidFill>
          <a:latin typeface="Calibri" pitchFamily="34" charset="0"/>
        </a:defRPr>
      </a:lvl3pPr>
      <a:lvl4pPr algn="ctr" defTabSz="899655" rtl="0" fontAlgn="base">
        <a:spcBef>
          <a:spcPct val="0"/>
        </a:spcBef>
        <a:spcAft>
          <a:spcPct val="0"/>
        </a:spcAft>
        <a:defRPr sz="4445">
          <a:solidFill>
            <a:schemeClr val="tx1"/>
          </a:solidFill>
          <a:latin typeface="Calibri" pitchFamily="34" charset="0"/>
        </a:defRPr>
      </a:lvl4pPr>
      <a:lvl5pPr algn="ctr" defTabSz="899655" rtl="0" fontAlgn="base">
        <a:spcBef>
          <a:spcPct val="0"/>
        </a:spcBef>
        <a:spcAft>
          <a:spcPct val="0"/>
        </a:spcAft>
        <a:defRPr sz="4445">
          <a:solidFill>
            <a:schemeClr val="tx1"/>
          </a:solidFill>
          <a:latin typeface="Calibri" pitchFamily="34" charset="0"/>
        </a:defRPr>
      </a:lvl5pPr>
      <a:lvl6pPr marL="410618" algn="ctr" defTabSz="899655" rtl="0" fontAlgn="base">
        <a:spcBef>
          <a:spcPct val="0"/>
        </a:spcBef>
        <a:spcAft>
          <a:spcPct val="0"/>
        </a:spcAft>
        <a:defRPr sz="4445">
          <a:solidFill>
            <a:schemeClr val="tx1"/>
          </a:solidFill>
          <a:latin typeface="Calibri" pitchFamily="34" charset="0"/>
        </a:defRPr>
      </a:lvl6pPr>
      <a:lvl7pPr marL="821231" algn="ctr" defTabSz="899655" rtl="0" fontAlgn="base">
        <a:spcBef>
          <a:spcPct val="0"/>
        </a:spcBef>
        <a:spcAft>
          <a:spcPct val="0"/>
        </a:spcAft>
        <a:defRPr sz="4445">
          <a:solidFill>
            <a:schemeClr val="tx1"/>
          </a:solidFill>
          <a:latin typeface="Calibri" pitchFamily="34" charset="0"/>
        </a:defRPr>
      </a:lvl7pPr>
      <a:lvl8pPr marL="1231864" algn="ctr" defTabSz="899655" rtl="0" fontAlgn="base">
        <a:spcBef>
          <a:spcPct val="0"/>
        </a:spcBef>
        <a:spcAft>
          <a:spcPct val="0"/>
        </a:spcAft>
        <a:defRPr sz="4445">
          <a:solidFill>
            <a:schemeClr val="tx1"/>
          </a:solidFill>
          <a:latin typeface="Calibri" pitchFamily="34" charset="0"/>
        </a:defRPr>
      </a:lvl8pPr>
      <a:lvl9pPr marL="1642473" algn="ctr" defTabSz="899655" rtl="0" fontAlgn="base">
        <a:spcBef>
          <a:spcPct val="0"/>
        </a:spcBef>
        <a:spcAft>
          <a:spcPct val="0"/>
        </a:spcAft>
        <a:defRPr sz="4445">
          <a:solidFill>
            <a:schemeClr val="tx1"/>
          </a:solidFill>
          <a:latin typeface="Calibri" pitchFamily="34" charset="0"/>
        </a:defRPr>
      </a:lvl9pPr>
    </p:titleStyle>
    <p:bodyStyle>
      <a:lvl1pPr marL="336480" indent="-336480" algn="l" defTabSz="899655" rtl="0" fontAlgn="base">
        <a:spcBef>
          <a:spcPct val="20000"/>
        </a:spcBef>
        <a:spcAft>
          <a:spcPct val="0"/>
        </a:spcAft>
        <a:buFont typeface="Arial" pitchFamily="34" charset="0"/>
        <a:buChar char="•"/>
        <a:defRPr sz="3175" kern="1200">
          <a:solidFill>
            <a:schemeClr val="tx1"/>
          </a:solidFill>
          <a:latin typeface="+mn-lt"/>
          <a:ea typeface="+mn-ea"/>
          <a:cs typeface="+mn-cs"/>
        </a:defRPr>
      </a:lvl1pPr>
      <a:lvl2pPr marL="729991" indent="-280874" algn="l" defTabSz="899655" rtl="0" fontAlgn="base">
        <a:spcBef>
          <a:spcPct val="20000"/>
        </a:spcBef>
        <a:spcAft>
          <a:spcPct val="0"/>
        </a:spcAft>
        <a:buFont typeface="Arial" pitchFamily="34" charset="0"/>
        <a:buChar char="–"/>
        <a:defRPr sz="2812" kern="1200">
          <a:solidFill>
            <a:schemeClr val="tx1"/>
          </a:solidFill>
          <a:latin typeface="+mn-lt"/>
          <a:ea typeface="+mn-ea"/>
          <a:cs typeface="+mn-cs"/>
        </a:defRPr>
      </a:lvl2pPr>
      <a:lvl3pPr marL="1124933" indent="-223844" algn="l" defTabSz="899655" rtl="0" fontAlgn="base">
        <a:spcBef>
          <a:spcPct val="20000"/>
        </a:spcBef>
        <a:spcAft>
          <a:spcPct val="0"/>
        </a:spcAft>
        <a:buFont typeface="Arial" pitchFamily="34" charset="0"/>
        <a:buChar char="•"/>
        <a:defRPr sz="2358" kern="1200">
          <a:solidFill>
            <a:schemeClr val="tx1"/>
          </a:solidFill>
          <a:latin typeface="+mn-lt"/>
          <a:ea typeface="+mn-ea"/>
          <a:cs typeface="+mn-cs"/>
        </a:defRPr>
      </a:lvl3pPr>
      <a:lvl4pPr marL="1574033" indent="-223844" algn="l" defTabSz="899655" rtl="0" fontAlgn="base">
        <a:spcBef>
          <a:spcPct val="20000"/>
        </a:spcBef>
        <a:spcAft>
          <a:spcPct val="0"/>
        </a:spcAft>
        <a:buFont typeface="Arial" pitchFamily="34" charset="0"/>
        <a:buChar char="–"/>
        <a:defRPr sz="1996" kern="1200">
          <a:solidFill>
            <a:schemeClr val="tx1"/>
          </a:solidFill>
          <a:latin typeface="+mn-lt"/>
          <a:ea typeface="+mn-ea"/>
          <a:cs typeface="+mn-cs"/>
        </a:defRPr>
      </a:lvl4pPr>
      <a:lvl5pPr marL="2024581" indent="-223844" algn="l" defTabSz="899655" rtl="0" fontAlgn="base">
        <a:spcBef>
          <a:spcPct val="20000"/>
        </a:spcBef>
        <a:spcAft>
          <a:spcPct val="0"/>
        </a:spcAft>
        <a:buFont typeface="Arial" pitchFamily="34" charset="0"/>
        <a:buChar char="»"/>
        <a:defRPr sz="1996" kern="1200">
          <a:solidFill>
            <a:schemeClr val="tx1"/>
          </a:solidFill>
          <a:latin typeface="+mn-lt"/>
          <a:ea typeface="+mn-ea"/>
          <a:cs typeface="+mn-cs"/>
        </a:defRPr>
      </a:lvl5pPr>
      <a:lvl6pPr marL="2475025" indent="-225001" algn="l" defTabSz="900012" rtl="0" eaLnBrk="1" latinLnBrk="0" hangingPunct="1">
        <a:spcBef>
          <a:spcPct val="20000"/>
        </a:spcBef>
        <a:buFont typeface="Arial" pitchFamily="34" charset="0"/>
        <a:buChar char="•"/>
        <a:defRPr sz="1996" kern="1200">
          <a:solidFill>
            <a:schemeClr val="tx1"/>
          </a:solidFill>
          <a:latin typeface="+mn-lt"/>
          <a:ea typeface="+mn-ea"/>
          <a:cs typeface="+mn-cs"/>
        </a:defRPr>
      </a:lvl6pPr>
      <a:lvl7pPr marL="2925042" indent="-225001" algn="l" defTabSz="900012" rtl="0" eaLnBrk="1" latinLnBrk="0" hangingPunct="1">
        <a:spcBef>
          <a:spcPct val="20000"/>
        </a:spcBef>
        <a:buFont typeface="Arial" pitchFamily="34" charset="0"/>
        <a:buChar char="•"/>
        <a:defRPr sz="1996" kern="1200">
          <a:solidFill>
            <a:schemeClr val="tx1"/>
          </a:solidFill>
          <a:latin typeface="+mn-lt"/>
          <a:ea typeface="+mn-ea"/>
          <a:cs typeface="+mn-cs"/>
        </a:defRPr>
      </a:lvl7pPr>
      <a:lvl8pPr marL="3375043" indent="-225001" algn="l" defTabSz="900012" rtl="0" eaLnBrk="1" latinLnBrk="0" hangingPunct="1">
        <a:spcBef>
          <a:spcPct val="20000"/>
        </a:spcBef>
        <a:buFont typeface="Arial" pitchFamily="34" charset="0"/>
        <a:buChar char="•"/>
        <a:defRPr sz="1996" kern="1200">
          <a:solidFill>
            <a:schemeClr val="tx1"/>
          </a:solidFill>
          <a:latin typeface="+mn-lt"/>
          <a:ea typeface="+mn-ea"/>
          <a:cs typeface="+mn-cs"/>
        </a:defRPr>
      </a:lvl8pPr>
      <a:lvl9pPr marL="3825038" indent="-225001" algn="l" defTabSz="900012" rtl="0" eaLnBrk="1" latinLnBrk="0" hangingPunct="1">
        <a:spcBef>
          <a:spcPct val="20000"/>
        </a:spcBef>
        <a:buFont typeface="Arial" pitchFamily="34" charset="0"/>
        <a:buChar char="•"/>
        <a:defRPr sz="1996" kern="1200">
          <a:solidFill>
            <a:schemeClr val="tx1"/>
          </a:solidFill>
          <a:latin typeface="+mn-lt"/>
          <a:ea typeface="+mn-ea"/>
          <a:cs typeface="+mn-cs"/>
        </a:defRPr>
      </a:lvl9pPr>
    </p:bodyStyle>
    <p:otherStyle>
      <a:defPPr>
        <a:defRPr lang="en-US"/>
      </a:defPPr>
      <a:lvl1pPr marL="0" algn="l" defTabSz="900012" rtl="0" eaLnBrk="1" latinLnBrk="0" hangingPunct="1">
        <a:defRPr sz="1814" kern="1200">
          <a:solidFill>
            <a:schemeClr val="tx1"/>
          </a:solidFill>
          <a:latin typeface="+mn-lt"/>
          <a:ea typeface="+mn-ea"/>
          <a:cs typeface="+mn-cs"/>
        </a:defRPr>
      </a:lvl1pPr>
      <a:lvl2pPr marL="450001" algn="l" defTabSz="900012" rtl="0" eaLnBrk="1" latinLnBrk="0" hangingPunct="1">
        <a:defRPr sz="1814" kern="1200">
          <a:solidFill>
            <a:schemeClr val="tx1"/>
          </a:solidFill>
          <a:latin typeface="+mn-lt"/>
          <a:ea typeface="+mn-ea"/>
          <a:cs typeface="+mn-cs"/>
        </a:defRPr>
      </a:lvl2pPr>
      <a:lvl3pPr marL="900012" algn="l" defTabSz="900012" rtl="0" eaLnBrk="1" latinLnBrk="0" hangingPunct="1">
        <a:defRPr sz="1814" kern="1200">
          <a:solidFill>
            <a:schemeClr val="tx1"/>
          </a:solidFill>
          <a:latin typeface="+mn-lt"/>
          <a:ea typeface="+mn-ea"/>
          <a:cs typeface="+mn-cs"/>
        </a:defRPr>
      </a:lvl3pPr>
      <a:lvl4pPr marL="1350017" algn="l" defTabSz="900012" rtl="0" eaLnBrk="1" latinLnBrk="0" hangingPunct="1">
        <a:defRPr sz="1814" kern="1200">
          <a:solidFill>
            <a:schemeClr val="tx1"/>
          </a:solidFill>
          <a:latin typeface="+mn-lt"/>
          <a:ea typeface="+mn-ea"/>
          <a:cs typeface="+mn-cs"/>
        </a:defRPr>
      </a:lvl4pPr>
      <a:lvl5pPr marL="1800026" algn="l" defTabSz="900012" rtl="0" eaLnBrk="1" latinLnBrk="0" hangingPunct="1">
        <a:defRPr sz="1814" kern="1200">
          <a:solidFill>
            <a:schemeClr val="tx1"/>
          </a:solidFill>
          <a:latin typeface="+mn-lt"/>
          <a:ea typeface="+mn-ea"/>
          <a:cs typeface="+mn-cs"/>
        </a:defRPr>
      </a:lvl5pPr>
      <a:lvl6pPr marL="2250033" algn="l" defTabSz="900012" rtl="0" eaLnBrk="1" latinLnBrk="0" hangingPunct="1">
        <a:defRPr sz="1814" kern="1200">
          <a:solidFill>
            <a:schemeClr val="tx1"/>
          </a:solidFill>
          <a:latin typeface="+mn-lt"/>
          <a:ea typeface="+mn-ea"/>
          <a:cs typeface="+mn-cs"/>
        </a:defRPr>
      </a:lvl6pPr>
      <a:lvl7pPr marL="2700021" algn="l" defTabSz="900012" rtl="0" eaLnBrk="1" latinLnBrk="0" hangingPunct="1">
        <a:defRPr sz="1814" kern="1200">
          <a:solidFill>
            <a:schemeClr val="tx1"/>
          </a:solidFill>
          <a:latin typeface="+mn-lt"/>
          <a:ea typeface="+mn-ea"/>
          <a:cs typeface="+mn-cs"/>
        </a:defRPr>
      </a:lvl7pPr>
      <a:lvl8pPr marL="3150027" algn="l" defTabSz="900012" rtl="0" eaLnBrk="1" latinLnBrk="0" hangingPunct="1">
        <a:defRPr sz="1814" kern="1200">
          <a:solidFill>
            <a:schemeClr val="tx1"/>
          </a:solidFill>
          <a:latin typeface="+mn-lt"/>
          <a:ea typeface="+mn-ea"/>
          <a:cs typeface="+mn-cs"/>
        </a:defRPr>
      </a:lvl8pPr>
      <a:lvl9pPr marL="3600039" algn="l" defTabSz="900012" rtl="0" eaLnBrk="1" latinLnBrk="0" hangingPunct="1">
        <a:defRPr sz="1814"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0" y="5"/>
            <a:ext cx="9141120" cy="6849359"/>
            <a:chOff x="0" y="0"/>
            <a:chExt cx="5758" cy="4315"/>
          </a:xfrm>
        </p:grpSpPr>
        <p:grpSp>
          <p:nvGrpSpPr>
            <p:cNvPr id="5133" name="Group 3"/>
            <p:cNvGrpSpPr>
              <a:grpSpLocks/>
            </p:cNvGrpSpPr>
            <p:nvPr userDrawn="1"/>
          </p:nvGrpSpPr>
          <p:grpSpPr bwMode="auto">
            <a:xfrm>
              <a:off x="1728" y="2230"/>
              <a:ext cx="4027" cy="2085"/>
              <a:chOff x="1728" y="2230"/>
              <a:chExt cx="4027" cy="2085"/>
            </a:xfrm>
          </p:grpSpPr>
          <p:sp>
            <p:nvSpPr>
              <p:cNvPr id="25" name="Freeform 4"/>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00012">
                  <a:lnSpc>
                    <a:spcPct val="80000"/>
                  </a:lnSpc>
                  <a:spcBef>
                    <a:spcPct val="20000"/>
                  </a:spcBef>
                  <a:buSzPct val="100000"/>
                  <a:defRPr/>
                </a:pPr>
                <a:endParaRPr lang="en-US" sz="2358" dirty="0">
                  <a:solidFill>
                    <a:srgbClr val="FFFFFF"/>
                  </a:solidFill>
                  <a:effectLst>
                    <a:outerShdw blurRad="38100" dist="38100" dir="2700000" algn="tl">
                      <a:srgbClr val="000000">
                        <a:alpha val="43137"/>
                      </a:srgbClr>
                    </a:outerShdw>
                  </a:effectLst>
                  <a:latin typeface="Garamond"/>
                </a:endParaRPr>
              </a:p>
            </p:txBody>
          </p:sp>
          <p:sp>
            <p:nvSpPr>
              <p:cNvPr id="26" name="Freeform 5"/>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00012">
                  <a:lnSpc>
                    <a:spcPct val="80000"/>
                  </a:lnSpc>
                  <a:spcBef>
                    <a:spcPct val="20000"/>
                  </a:spcBef>
                  <a:buSzPct val="100000"/>
                  <a:defRPr/>
                </a:pPr>
                <a:endParaRPr lang="en-US" sz="2358" dirty="0">
                  <a:solidFill>
                    <a:srgbClr val="FFFFFF"/>
                  </a:solidFill>
                  <a:effectLst>
                    <a:outerShdw blurRad="38100" dist="38100" dir="2700000" algn="tl">
                      <a:srgbClr val="000000">
                        <a:alpha val="43137"/>
                      </a:srgbClr>
                    </a:outerShdw>
                  </a:effectLst>
                  <a:latin typeface="Garamond"/>
                </a:endParaRPr>
              </a:p>
            </p:txBody>
          </p:sp>
          <p:sp>
            <p:nvSpPr>
              <p:cNvPr id="27"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00012">
                  <a:lnSpc>
                    <a:spcPct val="80000"/>
                  </a:lnSpc>
                  <a:spcBef>
                    <a:spcPct val="20000"/>
                  </a:spcBef>
                  <a:buSzPct val="100000"/>
                  <a:defRPr/>
                </a:pPr>
                <a:endParaRPr lang="en-US" sz="2358" dirty="0">
                  <a:solidFill>
                    <a:srgbClr val="FFFFFF"/>
                  </a:solidFill>
                  <a:effectLst>
                    <a:outerShdw blurRad="38100" dist="38100" dir="2700000" algn="tl">
                      <a:srgbClr val="000000">
                        <a:alpha val="43137"/>
                      </a:srgbClr>
                    </a:outerShdw>
                  </a:effectLst>
                  <a:latin typeface="Garamond"/>
                </a:endParaRPr>
              </a:p>
            </p:txBody>
          </p:sp>
          <p:sp>
            <p:nvSpPr>
              <p:cNvPr id="28"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00012">
                  <a:lnSpc>
                    <a:spcPct val="80000"/>
                  </a:lnSpc>
                  <a:spcBef>
                    <a:spcPct val="20000"/>
                  </a:spcBef>
                  <a:buSzPct val="100000"/>
                  <a:defRPr/>
                </a:pPr>
                <a:endParaRPr lang="en-US" sz="2358" dirty="0">
                  <a:solidFill>
                    <a:srgbClr val="FFFFFF"/>
                  </a:solidFill>
                  <a:effectLst>
                    <a:outerShdw blurRad="38100" dist="38100" dir="2700000" algn="tl">
                      <a:srgbClr val="000000">
                        <a:alpha val="43137"/>
                      </a:srgbClr>
                    </a:outerShdw>
                  </a:effectLst>
                  <a:latin typeface="Garamond"/>
                </a:endParaRPr>
              </a:p>
            </p:txBody>
          </p:sp>
          <p:sp>
            <p:nvSpPr>
              <p:cNvPr id="29"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00012">
                  <a:lnSpc>
                    <a:spcPct val="80000"/>
                  </a:lnSpc>
                  <a:spcBef>
                    <a:spcPct val="20000"/>
                  </a:spcBef>
                  <a:buSzPct val="100000"/>
                  <a:defRPr/>
                </a:pPr>
                <a:endParaRPr lang="en-US" sz="2358" dirty="0">
                  <a:solidFill>
                    <a:srgbClr val="FFFFFF"/>
                  </a:solidFill>
                  <a:effectLst>
                    <a:outerShdw blurRad="38100" dist="38100" dir="2700000" algn="tl">
                      <a:srgbClr val="000000">
                        <a:alpha val="43137"/>
                      </a:srgbClr>
                    </a:outerShdw>
                  </a:effectLst>
                  <a:latin typeface="Garamond"/>
                </a:endParaRPr>
              </a:p>
            </p:txBody>
          </p:sp>
        </p:grpSp>
        <p:sp>
          <p:nvSpPr>
            <p:cNvPr id="23"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00012">
                <a:lnSpc>
                  <a:spcPct val="80000"/>
                </a:lnSpc>
                <a:spcBef>
                  <a:spcPct val="20000"/>
                </a:spcBef>
                <a:buSzPct val="100000"/>
                <a:defRPr/>
              </a:pPr>
              <a:endParaRPr lang="en-US" sz="2358" dirty="0">
                <a:solidFill>
                  <a:srgbClr val="FFFFFF"/>
                </a:solidFill>
                <a:effectLst>
                  <a:outerShdw blurRad="38100" dist="38100" dir="2700000" algn="tl">
                    <a:srgbClr val="000000">
                      <a:alpha val="43137"/>
                    </a:srgbClr>
                  </a:outerShdw>
                </a:effectLst>
                <a:latin typeface="Garamond"/>
              </a:endParaRPr>
            </a:p>
          </p:txBody>
        </p:sp>
        <p:sp>
          <p:nvSpPr>
            <p:cNvPr id="24"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00012">
                <a:lnSpc>
                  <a:spcPct val="80000"/>
                </a:lnSpc>
                <a:spcBef>
                  <a:spcPct val="20000"/>
                </a:spcBef>
                <a:buSzPct val="100000"/>
                <a:defRPr/>
              </a:pPr>
              <a:endParaRPr lang="en-US" sz="2358" dirty="0">
                <a:solidFill>
                  <a:srgbClr val="FFFFFF"/>
                </a:solidFill>
                <a:effectLst>
                  <a:outerShdw blurRad="38100" dist="38100" dir="2700000" algn="tl">
                    <a:srgbClr val="000000">
                      <a:alpha val="43137"/>
                    </a:srgbClr>
                  </a:outerShdw>
                </a:effectLst>
                <a:latin typeface="Garamond"/>
              </a:endParaRPr>
            </a:p>
          </p:txBody>
        </p:sp>
      </p:grpSp>
      <p:grpSp>
        <p:nvGrpSpPr>
          <p:cNvPr id="5123" name="Group 16"/>
          <p:cNvGrpSpPr>
            <a:grpSpLocks/>
          </p:cNvGrpSpPr>
          <p:nvPr userDrawn="1"/>
        </p:nvGrpSpPr>
        <p:grpSpPr bwMode="auto">
          <a:xfrm>
            <a:off x="0" y="5710200"/>
            <a:ext cx="9144000" cy="1106036"/>
            <a:chOff x="0" y="3552"/>
            <a:chExt cx="5760" cy="768"/>
          </a:xfrm>
        </p:grpSpPr>
        <p:pic>
          <p:nvPicPr>
            <p:cNvPr id="5128" name="Picture 17" descr="iitm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583"/>
              <a:ext cx="737" cy="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defTabSz="900012">
                <a:lnSpc>
                  <a:spcPct val="80000"/>
                </a:lnSpc>
                <a:spcBef>
                  <a:spcPct val="20000"/>
                </a:spcBef>
                <a:buSzPct val="100000"/>
                <a:defRPr/>
              </a:pPr>
              <a:endParaRPr lang="en-US" sz="2358" dirty="0">
                <a:solidFill>
                  <a:srgbClr val="FFFFFF"/>
                </a:solidFill>
                <a:effectLst>
                  <a:outerShdw blurRad="38100" dist="38100" dir="2700000" algn="tl">
                    <a:srgbClr val="000000">
                      <a:alpha val="43137"/>
                    </a:srgbClr>
                  </a:outerShdw>
                </a:effectLst>
                <a:latin typeface="Garamond"/>
              </a:endParaRPr>
            </a:p>
          </p:txBody>
        </p:sp>
        <p:sp>
          <p:nvSpPr>
            <p:cNvPr id="33" name="Line 19"/>
            <p:cNvSpPr>
              <a:spLocks noChangeShapeType="1"/>
            </p:cNvSpPr>
            <p:nvPr userDrawn="1"/>
          </p:nvSpPr>
          <p:spPr bwMode="auto">
            <a:xfrm>
              <a:off x="4752" y="3665"/>
              <a:ext cx="576" cy="0"/>
            </a:xfrm>
            <a:prstGeom prst="line">
              <a:avLst/>
            </a:prstGeom>
            <a:noFill/>
            <a:ln w="38100">
              <a:solidFill>
                <a:schemeClr val="hlink"/>
              </a:solidFill>
              <a:round/>
              <a:headEnd/>
              <a:tailEnd/>
            </a:ln>
            <a:effectLst/>
          </p:spPr>
          <p:txBody>
            <a:bodyPr wrap="none"/>
            <a:lstStyle/>
            <a:p>
              <a:pPr defTabSz="900012">
                <a:lnSpc>
                  <a:spcPct val="80000"/>
                </a:lnSpc>
                <a:spcBef>
                  <a:spcPct val="20000"/>
                </a:spcBef>
                <a:buSzPct val="100000"/>
                <a:defRPr/>
              </a:pPr>
              <a:endParaRPr lang="en-US" sz="2358" dirty="0">
                <a:solidFill>
                  <a:srgbClr val="FFFFFF"/>
                </a:solidFill>
                <a:effectLst>
                  <a:outerShdw blurRad="38100" dist="38100" dir="2700000" algn="tl">
                    <a:srgbClr val="000000">
                      <a:alpha val="43137"/>
                    </a:srgbClr>
                  </a:outerShdw>
                </a:effectLst>
                <a:latin typeface="Garamond"/>
              </a:endParaRPr>
            </a:p>
          </p:txBody>
        </p:sp>
        <p:sp>
          <p:nvSpPr>
            <p:cNvPr id="34"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82927" tIns="41464" rIns="82927" bIns="41464" anchor="ctr"/>
            <a:lstStyle/>
            <a:p>
              <a:pPr defTabSz="815632">
                <a:lnSpc>
                  <a:spcPct val="80000"/>
                </a:lnSpc>
                <a:spcBef>
                  <a:spcPct val="20000"/>
                </a:spcBef>
                <a:buSzPct val="100000"/>
                <a:defRPr/>
              </a:pPr>
              <a:endParaRPr lang="en-US" sz="1633" dirty="0">
                <a:solidFill>
                  <a:srgbClr val="FFFFFF"/>
                </a:solidFill>
                <a:effectLst>
                  <a:outerShdw blurRad="38100" dist="38100" dir="2700000" algn="tl">
                    <a:srgbClr val="000000"/>
                  </a:outerShdw>
                </a:effectLst>
                <a:latin typeface="Garamond"/>
              </a:endParaRPr>
            </a:p>
          </p:txBody>
        </p:sp>
        <p:sp>
          <p:nvSpPr>
            <p:cNvPr id="35"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82927" tIns="41464" rIns="82927" bIns="41464" anchor="ctr"/>
            <a:lstStyle/>
            <a:p>
              <a:pPr defTabSz="815632">
                <a:lnSpc>
                  <a:spcPct val="80000"/>
                </a:lnSpc>
                <a:spcBef>
                  <a:spcPct val="20000"/>
                </a:spcBef>
                <a:buSzPct val="100000"/>
                <a:defRPr/>
              </a:pPr>
              <a:endParaRPr lang="en-US" sz="1633" dirty="0">
                <a:solidFill>
                  <a:srgbClr val="FFFFFF"/>
                </a:solidFill>
                <a:effectLst>
                  <a:outerShdw blurRad="38100" dist="38100" dir="2700000" algn="tl">
                    <a:srgbClr val="000000"/>
                  </a:outerShdw>
                </a:effectLst>
                <a:latin typeface="Garamond"/>
              </a:endParaRPr>
            </a:p>
          </p:txBody>
        </p:sp>
      </p:grpSp>
      <p:sp>
        <p:nvSpPr>
          <p:cNvPr id="5124" name="Rectangle 13"/>
          <p:cNvSpPr>
            <a:spLocks noGrp="1" noRot="1" noChangeArrowheads="1"/>
          </p:cNvSpPr>
          <p:nvPr>
            <p:ph type="title"/>
          </p:nvPr>
        </p:nvSpPr>
        <p:spPr bwMode="auto">
          <a:xfrm>
            <a:off x="456480" y="275166"/>
            <a:ext cx="8231040" cy="11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6" rIns="99048" bIns="49526" numCol="1" anchor="ctr" anchorCtr="0" compatLnSpc="1">
            <a:prstTxWarp prst="textNoShape">
              <a:avLst/>
            </a:prstTxWarp>
          </a:bodyPr>
          <a:lstStyle/>
          <a:p>
            <a:pPr lvl="0"/>
            <a:r>
              <a:rPr lang="en-US"/>
              <a:t>Click to edit Master title style</a:t>
            </a:r>
          </a:p>
        </p:txBody>
      </p:sp>
      <p:sp>
        <p:nvSpPr>
          <p:cNvPr id="5125" name="Rectangle 15"/>
          <p:cNvSpPr>
            <a:spLocks noGrp="1" noChangeArrowheads="1"/>
          </p:cNvSpPr>
          <p:nvPr>
            <p:ph type="body" idx="1"/>
          </p:nvPr>
        </p:nvSpPr>
        <p:spPr bwMode="auto">
          <a:xfrm>
            <a:off x="456480" y="1600008"/>
            <a:ext cx="823104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6" rIns="99048" bIns="495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Rectangle 13"/>
          <p:cNvSpPr>
            <a:spLocks noGrp="1" noChangeArrowheads="1"/>
          </p:cNvSpPr>
          <p:nvPr>
            <p:ph type="dt" sz="quarter" idx="2"/>
          </p:nvPr>
        </p:nvSpPr>
        <p:spPr bwMode="auto">
          <a:xfrm>
            <a:off x="456485" y="6248821"/>
            <a:ext cx="2134080" cy="4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6" rIns="99048" bIns="49526" numCol="1" anchor="b" anchorCtr="0" compatLnSpc="1">
            <a:prstTxWarp prst="textNoShape">
              <a:avLst/>
            </a:prstTxWarp>
          </a:bodyPr>
          <a:lstStyle>
            <a:lvl1pPr defTabSz="815632">
              <a:defRPr sz="1179" smtClean="0">
                <a:solidFill>
                  <a:srgbClr val="FFFFFF"/>
                </a:solidFill>
                <a:latin typeface="Arial" pitchFamily="34" charset="0"/>
                <a:cs typeface="Tahoma" pitchFamily="34" charset="0"/>
              </a:defRPr>
            </a:lvl1pPr>
          </a:lstStyle>
          <a:p>
            <a:pPr>
              <a:defRPr/>
            </a:pPr>
            <a:fld id="{BA966618-91EE-4CFD-BC7B-15BCD9C86480}" type="datetime1">
              <a:rPr lang="en-US"/>
              <a:pPr>
                <a:defRPr/>
              </a:pPr>
              <a:t>7/5/2024</a:t>
            </a:fld>
            <a:endParaRPr lang="en-US"/>
          </a:p>
        </p:txBody>
      </p:sp>
      <p:sp>
        <p:nvSpPr>
          <p:cNvPr id="37" name="Rectangle 15"/>
          <p:cNvSpPr>
            <a:spLocks noGrp="1" noChangeArrowheads="1"/>
          </p:cNvSpPr>
          <p:nvPr>
            <p:ph type="sldNum" sz="quarter" idx="4"/>
          </p:nvPr>
        </p:nvSpPr>
        <p:spPr bwMode="auto">
          <a:xfrm>
            <a:off x="6553445" y="6254577"/>
            <a:ext cx="2134080" cy="4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6" rIns="99048" bIns="49526" numCol="1" anchor="b" anchorCtr="0" compatLnSpc="1">
            <a:prstTxWarp prst="textNoShape">
              <a:avLst/>
            </a:prstTxWarp>
          </a:bodyPr>
          <a:lstStyle>
            <a:lvl1pPr algn="r" defTabSz="815632">
              <a:defRPr sz="1179" smtClean="0">
                <a:solidFill>
                  <a:srgbClr val="FFFFFF"/>
                </a:solidFill>
                <a:latin typeface="Arial" pitchFamily="34" charset="0"/>
                <a:cs typeface="Tahoma" pitchFamily="34" charset="0"/>
              </a:defRPr>
            </a:lvl1pPr>
          </a:lstStyle>
          <a:p>
            <a:pPr>
              <a:defRPr/>
            </a:pPr>
            <a:fld id="{433D5A94-4809-438D-910D-E8AC4A6602D7}" type="slidenum">
              <a:rPr lang="en-US"/>
              <a:pPr>
                <a:defRPr/>
              </a:pPr>
              <a:t>‹#›</a:t>
            </a:fld>
            <a:endParaRPr lang="en-US"/>
          </a:p>
        </p:txBody>
      </p:sp>
    </p:spTree>
    <p:extLst>
      <p:ext uri="{BB962C8B-B14F-4D97-AF65-F5344CB8AC3E}">
        <p14:creationId xmlns:p14="http://schemas.microsoft.com/office/powerpoint/2010/main" val="1314945468"/>
      </p:ext>
    </p:extLst>
  </p:cSld>
  <p:clrMap bg1="dk2" tx1="lt1" bg2="dk1" tx2="lt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hf sldNum="0" hdr="0" ftr="0" dt="0"/>
  <p:txStyles>
    <p:titleStyle>
      <a:lvl1pPr algn="ctr" rtl="0" eaLnBrk="0" fontAlgn="base" hangingPunct="0">
        <a:spcBef>
          <a:spcPct val="0"/>
        </a:spcBef>
        <a:spcAft>
          <a:spcPct val="0"/>
        </a:spcAft>
        <a:defRPr sz="4445" b="1">
          <a:solidFill>
            <a:schemeClr val="tx2"/>
          </a:solidFill>
          <a:latin typeface="+mj-lt"/>
          <a:ea typeface="+mj-ea"/>
          <a:cs typeface="+mj-cs"/>
        </a:defRPr>
      </a:lvl1pPr>
      <a:lvl2pPr algn="ctr" rtl="0" eaLnBrk="0" fontAlgn="base" hangingPunct="0">
        <a:spcBef>
          <a:spcPct val="0"/>
        </a:spcBef>
        <a:spcAft>
          <a:spcPct val="0"/>
        </a:spcAft>
        <a:defRPr sz="4445" b="1">
          <a:solidFill>
            <a:schemeClr val="tx2"/>
          </a:solidFill>
          <a:latin typeface="Garamond" pitchFamily="18" charset="0"/>
          <a:cs typeface="Arial" pitchFamily="34" charset="0"/>
        </a:defRPr>
      </a:lvl2pPr>
      <a:lvl3pPr algn="ctr" rtl="0" eaLnBrk="0" fontAlgn="base" hangingPunct="0">
        <a:spcBef>
          <a:spcPct val="0"/>
        </a:spcBef>
        <a:spcAft>
          <a:spcPct val="0"/>
        </a:spcAft>
        <a:defRPr sz="4445" b="1">
          <a:solidFill>
            <a:schemeClr val="tx2"/>
          </a:solidFill>
          <a:latin typeface="Garamond" pitchFamily="18" charset="0"/>
          <a:cs typeface="Arial" pitchFamily="34" charset="0"/>
        </a:defRPr>
      </a:lvl3pPr>
      <a:lvl4pPr algn="ctr" rtl="0" eaLnBrk="0" fontAlgn="base" hangingPunct="0">
        <a:spcBef>
          <a:spcPct val="0"/>
        </a:spcBef>
        <a:spcAft>
          <a:spcPct val="0"/>
        </a:spcAft>
        <a:defRPr sz="4445" b="1">
          <a:solidFill>
            <a:schemeClr val="tx2"/>
          </a:solidFill>
          <a:latin typeface="Garamond" pitchFamily="18" charset="0"/>
          <a:cs typeface="Arial" pitchFamily="34" charset="0"/>
        </a:defRPr>
      </a:lvl4pPr>
      <a:lvl5pPr algn="ctr" rtl="0" eaLnBrk="0" fontAlgn="base" hangingPunct="0">
        <a:spcBef>
          <a:spcPct val="0"/>
        </a:spcBef>
        <a:spcAft>
          <a:spcPct val="0"/>
        </a:spcAft>
        <a:defRPr sz="4445" b="1">
          <a:solidFill>
            <a:schemeClr val="tx2"/>
          </a:solidFill>
          <a:latin typeface="Garamond" pitchFamily="18" charset="0"/>
          <a:cs typeface="Arial" pitchFamily="34" charset="0"/>
        </a:defRPr>
      </a:lvl5pPr>
      <a:lvl6pPr marL="450001" algn="ctr" rtl="0" fontAlgn="base">
        <a:spcBef>
          <a:spcPct val="0"/>
        </a:spcBef>
        <a:spcAft>
          <a:spcPct val="0"/>
        </a:spcAft>
        <a:defRPr sz="4445" b="1">
          <a:solidFill>
            <a:schemeClr val="tx2"/>
          </a:solidFill>
          <a:latin typeface="Garamond" pitchFamily="18" charset="0"/>
          <a:cs typeface="Arial" pitchFamily="34" charset="0"/>
        </a:defRPr>
      </a:lvl6pPr>
      <a:lvl7pPr marL="900012" algn="ctr" rtl="0" fontAlgn="base">
        <a:spcBef>
          <a:spcPct val="0"/>
        </a:spcBef>
        <a:spcAft>
          <a:spcPct val="0"/>
        </a:spcAft>
        <a:defRPr sz="4445" b="1">
          <a:solidFill>
            <a:schemeClr val="tx2"/>
          </a:solidFill>
          <a:latin typeface="Garamond" pitchFamily="18" charset="0"/>
          <a:cs typeface="Arial" pitchFamily="34" charset="0"/>
        </a:defRPr>
      </a:lvl7pPr>
      <a:lvl8pPr marL="1350017" algn="ctr" rtl="0" fontAlgn="base">
        <a:spcBef>
          <a:spcPct val="0"/>
        </a:spcBef>
        <a:spcAft>
          <a:spcPct val="0"/>
        </a:spcAft>
        <a:defRPr sz="4445" b="1">
          <a:solidFill>
            <a:schemeClr val="tx2"/>
          </a:solidFill>
          <a:latin typeface="Garamond" pitchFamily="18" charset="0"/>
          <a:cs typeface="Arial" pitchFamily="34" charset="0"/>
        </a:defRPr>
      </a:lvl8pPr>
      <a:lvl9pPr marL="1800026" algn="ctr" rtl="0" fontAlgn="base">
        <a:spcBef>
          <a:spcPct val="0"/>
        </a:spcBef>
        <a:spcAft>
          <a:spcPct val="0"/>
        </a:spcAft>
        <a:defRPr sz="4445" b="1">
          <a:solidFill>
            <a:schemeClr val="tx2"/>
          </a:solidFill>
          <a:latin typeface="Garamond" pitchFamily="18" charset="0"/>
          <a:cs typeface="Arial" pitchFamily="34" charset="0"/>
        </a:defRPr>
      </a:lvl9pPr>
    </p:titleStyle>
    <p:bodyStyle>
      <a:lvl1pPr marL="336480" indent="-336480" algn="l" rtl="0" eaLnBrk="0" fontAlgn="base" hangingPunct="0">
        <a:spcBef>
          <a:spcPct val="20000"/>
        </a:spcBef>
        <a:spcAft>
          <a:spcPct val="0"/>
        </a:spcAft>
        <a:buClr>
          <a:schemeClr val="hlink"/>
        </a:buClr>
        <a:buSzPct val="70000"/>
        <a:buFont typeface="Wingdings" pitchFamily="2" charset="2"/>
        <a:buChar char="n"/>
        <a:defRPr sz="3175">
          <a:solidFill>
            <a:schemeClr val="tx1"/>
          </a:solidFill>
          <a:latin typeface="+mn-lt"/>
          <a:ea typeface="+mn-ea"/>
          <a:cs typeface="+mn-cs"/>
        </a:defRPr>
      </a:lvl1pPr>
      <a:lvl2pPr marL="729991" indent="-280874" algn="l" rtl="0" eaLnBrk="0" fontAlgn="base" hangingPunct="0">
        <a:spcBef>
          <a:spcPct val="20000"/>
        </a:spcBef>
        <a:spcAft>
          <a:spcPct val="0"/>
        </a:spcAft>
        <a:buClr>
          <a:schemeClr val="accent2"/>
        </a:buClr>
        <a:buSzPct val="70000"/>
        <a:buFont typeface="Wingdings" pitchFamily="2" charset="2"/>
        <a:buChar char="n"/>
        <a:defRPr sz="2812">
          <a:solidFill>
            <a:schemeClr val="tx1"/>
          </a:solidFill>
          <a:latin typeface="+mn-lt"/>
          <a:cs typeface="+mn-cs"/>
        </a:defRPr>
      </a:lvl2pPr>
      <a:lvl3pPr marL="1124933" indent="-223844" algn="l" rtl="0" eaLnBrk="0" fontAlgn="base" hangingPunct="0">
        <a:spcBef>
          <a:spcPct val="20000"/>
        </a:spcBef>
        <a:spcAft>
          <a:spcPct val="0"/>
        </a:spcAft>
        <a:buClr>
          <a:schemeClr val="tx2"/>
        </a:buClr>
        <a:buSzPct val="70000"/>
        <a:buFont typeface="Wingdings" pitchFamily="2" charset="2"/>
        <a:buChar char="n"/>
        <a:defRPr sz="2358">
          <a:solidFill>
            <a:schemeClr val="tx1"/>
          </a:solidFill>
          <a:latin typeface="+mn-lt"/>
          <a:cs typeface="+mn-cs"/>
        </a:defRPr>
      </a:lvl3pPr>
      <a:lvl4pPr marL="1574033" indent="-223844" algn="l" rtl="0" eaLnBrk="0" fontAlgn="base" hangingPunct="0">
        <a:spcBef>
          <a:spcPct val="20000"/>
        </a:spcBef>
        <a:spcAft>
          <a:spcPct val="0"/>
        </a:spcAft>
        <a:buClr>
          <a:schemeClr val="accent2"/>
        </a:buClr>
        <a:buSzPct val="70000"/>
        <a:buFont typeface="Wingdings" pitchFamily="2" charset="2"/>
        <a:buChar char="n"/>
        <a:defRPr sz="1996">
          <a:solidFill>
            <a:schemeClr val="tx1"/>
          </a:solidFill>
          <a:latin typeface="+mn-lt"/>
          <a:cs typeface="+mn-cs"/>
        </a:defRPr>
      </a:lvl4pPr>
      <a:lvl5pPr marL="2024581" indent="-223844" algn="l" rtl="0" eaLnBrk="0" fontAlgn="base" hangingPunct="0">
        <a:spcBef>
          <a:spcPct val="20000"/>
        </a:spcBef>
        <a:spcAft>
          <a:spcPct val="0"/>
        </a:spcAft>
        <a:buClr>
          <a:schemeClr val="hlink"/>
        </a:buClr>
        <a:buSzPct val="70000"/>
        <a:buFont typeface="Wingdings" pitchFamily="2" charset="2"/>
        <a:buChar char="n"/>
        <a:defRPr sz="1996">
          <a:solidFill>
            <a:schemeClr val="tx1"/>
          </a:solidFill>
          <a:latin typeface="+mn-lt"/>
          <a:cs typeface="+mn-cs"/>
        </a:defRPr>
      </a:lvl5pPr>
      <a:lvl6pPr marL="2475025" indent="-225001" algn="l" rtl="0" fontAlgn="base">
        <a:spcBef>
          <a:spcPct val="20000"/>
        </a:spcBef>
        <a:spcAft>
          <a:spcPct val="0"/>
        </a:spcAft>
        <a:buClr>
          <a:schemeClr val="hlink"/>
        </a:buClr>
        <a:buSzPct val="70000"/>
        <a:buFont typeface="Wingdings" pitchFamily="2" charset="2"/>
        <a:buChar char="n"/>
        <a:defRPr sz="1996">
          <a:solidFill>
            <a:schemeClr val="tx1"/>
          </a:solidFill>
          <a:latin typeface="+mn-lt"/>
          <a:cs typeface="+mn-cs"/>
        </a:defRPr>
      </a:lvl6pPr>
      <a:lvl7pPr marL="2925042" indent="-225001" algn="l" rtl="0" fontAlgn="base">
        <a:spcBef>
          <a:spcPct val="20000"/>
        </a:spcBef>
        <a:spcAft>
          <a:spcPct val="0"/>
        </a:spcAft>
        <a:buClr>
          <a:schemeClr val="hlink"/>
        </a:buClr>
        <a:buSzPct val="70000"/>
        <a:buFont typeface="Wingdings" pitchFamily="2" charset="2"/>
        <a:buChar char="n"/>
        <a:defRPr sz="1996">
          <a:solidFill>
            <a:schemeClr val="tx1"/>
          </a:solidFill>
          <a:latin typeface="+mn-lt"/>
          <a:cs typeface="+mn-cs"/>
        </a:defRPr>
      </a:lvl7pPr>
      <a:lvl8pPr marL="3375043" indent="-225001" algn="l" rtl="0" fontAlgn="base">
        <a:spcBef>
          <a:spcPct val="20000"/>
        </a:spcBef>
        <a:spcAft>
          <a:spcPct val="0"/>
        </a:spcAft>
        <a:buClr>
          <a:schemeClr val="hlink"/>
        </a:buClr>
        <a:buSzPct val="70000"/>
        <a:buFont typeface="Wingdings" pitchFamily="2" charset="2"/>
        <a:buChar char="n"/>
        <a:defRPr sz="1996">
          <a:solidFill>
            <a:schemeClr val="tx1"/>
          </a:solidFill>
          <a:latin typeface="+mn-lt"/>
          <a:cs typeface="+mn-cs"/>
        </a:defRPr>
      </a:lvl8pPr>
      <a:lvl9pPr marL="3825038" indent="-225001" algn="l" rtl="0" fontAlgn="base">
        <a:spcBef>
          <a:spcPct val="20000"/>
        </a:spcBef>
        <a:spcAft>
          <a:spcPct val="0"/>
        </a:spcAft>
        <a:buClr>
          <a:schemeClr val="hlink"/>
        </a:buClr>
        <a:buSzPct val="70000"/>
        <a:buFont typeface="Wingdings" pitchFamily="2" charset="2"/>
        <a:buChar char="n"/>
        <a:defRPr sz="1996">
          <a:solidFill>
            <a:schemeClr val="tx1"/>
          </a:solidFill>
          <a:latin typeface="+mn-lt"/>
          <a:cs typeface="+mn-cs"/>
        </a:defRPr>
      </a:lvl9pPr>
    </p:bodyStyle>
    <p:otherStyle>
      <a:defPPr>
        <a:defRPr lang="en-US"/>
      </a:defPPr>
      <a:lvl1pPr marL="0" algn="l" defTabSz="900012" rtl="0" eaLnBrk="1" latinLnBrk="0" hangingPunct="1">
        <a:defRPr sz="1814" kern="1200">
          <a:solidFill>
            <a:schemeClr val="tx1"/>
          </a:solidFill>
          <a:latin typeface="+mn-lt"/>
          <a:ea typeface="+mn-ea"/>
          <a:cs typeface="+mn-cs"/>
        </a:defRPr>
      </a:lvl1pPr>
      <a:lvl2pPr marL="450001" algn="l" defTabSz="900012" rtl="0" eaLnBrk="1" latinLnBrk="0" hangingPunct="1">
        <a:defRPr sz="1814" kern="1200">
          <a:solidFill>
            <a:schemeClr val="tx1"/>
          </a:solidFill>
          <a:latin typeface="+mn-lt"/>
          <a:ea typeface="+mn-ea"/>
          <a:cs typeface="+mn-cs"/>
        </a:defRPr>
      </a:lvl2pPr>
      <a:lvl3pPr marL="900012" algn="l" defTabSz="900012" rtl="0" eaLnBrk="1" latinLnBrk="0" hangingPunct="1">
        <a:defRPr sz="1814" kern="1200">
          <a:solidFill>
            <a:schemeClr val="tx1"/>
          </a:solidFill>
          <a:latin typeface="+mn-lt"/>
          <a:ea typeface="+mn-ea"/>
          <a:cs typeface="+mn-cs"/>
        </a:defRPr>
      </a:lvl3pPr>
      <a:lvl4pPr marL="1350017" algn="l" defTabSz="900012" rtl="0" eaLnBrk="1" latinLnBrk="0" hangingPunct="1">
        <a:defRPr sz="1814" kern="1200">
          <a:solidFill>
            <a:schemeClr val="tx1"/>
          </a:solidFill>
          <a:latin typeface="+mn-lt"/>
          <a:ea typeface="+mn-ea"/>
          <a:cs typeface="+mn-cs"/>
        </a:defRPr>
      </a:lvl4pPr>
      <a:lvl5pPr marL="1800026" algn="l" defTabSz="900012" rtl="0" eaLnBrk="1" latinLnBrk="0" hangingPunct="1">
        <a:defRPr sz="1814" kern="1200">
          <a:solidFill>
            <a:schemeClr val="tx1"/>
          </a:solidFill>
          <a:latin typeface="+mn-lt"/>
          <a:ea typeface="+mn-ea"/>
          <a:cs typeface="+mn-cs"/>
        </a:defRPr>
      </a:lvl5pPr>
      <a:lvl6pPr marL="2250033" algn="l" defTabSz="900012" rtl="0" eaLnBrk="1" latinLnBrk="0" hangingPunct="1">
        <a:defRPr sz="1814" kern="1200">
          <a:solidFill>
            <a:schemeClr val="tx1"/>
          </a:solidFill>
          <a:latin typeface="+mn-lt"/>
          <a:ea typeface="+mn-ea"/>
          <a:cs typeface="+mn-cs"/>
        </a:defRPr>
      </a:lvl6pPr>
      <a:lvl7pPr marL="2700021" algn="l" defTabSz="900012" rtl="0" eaLnBrk="1" latinLnBrk="0" hangingPunct="1">
        <a:defRPr sz="1814" kern="1200">
          <a:solidFill>
            <a:schemeClr val="tx1"/>
          </a:solidFill>
          <a:latin typeface="+mn-lt"/>
          <a:ea typeface="+mn-ea"/>
          <a:cs typeface="+mn-cs"/>
        </a:defRPr>
      </a:lvl7pPr>
      <a:lvl8pPr marL="3150027" algn="l" defTabSz="900012" rtl="0" eaLnBrk="1" latinLnBrk="0" hangingPunct="1">
        <a:defRPr sz="1814" kern="1200">
          <a:solidFill>
            <a:schemeClr val="tx1"/>
          </a:solidFill>
          <a:latin typeface="+mn-lt"/>
          <a:ea typeface="+mn-ea"/>
          <a:cs typeface="+mn-cs"/>
        </a:defRPr>
      </a:lvl8pPr>
      <a:lvl9pPr marL="3600039" algn="l" defTabSz="900012" rtl="0" eaLnBrk="1" latinLnBrk="0" hangingPunct="1">
        <a:defRPr sz="1814"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9984" tIns="49995" rIns="99984" bIns="49995"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3"/>
            <a:ext cx="8229600" cy="4525963"/>
          </a:xfrm>
          <a:prstGeom prst="rect">
            <a:avLst/>
          </a:prstGeom>
        </p:spPr>
        <p:txBody>
          <a:bodyPr vert="horz" lIns="99984" tIns="49995" rIns="99984" bIns="4999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426"/>
            <a:ext cx="2133600" cy="365125"/>
          </a:xfrm>
          <a:prstGeom prst="rect">
            <a:avLst/>
          </a:prstGeom>
        </p:spPr>
        <p:txBody>
          <a:bodyPr vert="horz" lIns="99984" tIns="49995" rIns="99984" bIns="49995" rtlCol="0" anchor="ctr"/>
          <a:lstStyle>
            <a:lvl1pPr algn="l">
              <a:defRPr sz="1179">
                <a:solidFill>
                  <a:schemeClr val="tx1">
                    <a:tint val="75000"/>
                  </a:schemeClr>
                </a:solidFill>
              </a:defRPr>
            </a:lvl1pPr>
          </a:lstStyle>
          <a:p>
            <a:pPr defTabSz="907223"/>
            <a:fld id="{52F8A54A-1550-4D84-AFE1-AA12124C9B99}" type="datetimeFigureOut">
              <a:rPr lang="en-IN" smtClean="0">
                <a:solidFill>
                  <a:prstClr val="black">
                    <a:tint val="75000"/>
                  </a:prstClr>
                </a:solidFill>
              </a:rPr>
              <a:pPr defTabSz="907223"/>
              <a:t>05-07-2024</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426"/>
            <a:ext cx="2895600" cy="365125"/>
          </a:xfrm>
          <a:prstGeom prst="rect">
            <a:avLst/>
          </a:prstGeom>
        </p:spPr>
        <p:txBody>
          <a:bodyPr vert="horz" lIns="99984" tIns="49995" rIns="99984" bIns="49995" rtlCol="0" anchor="ctr"/>
          <a:lstStyle>
            <a:lvl1pPr algn="ctr">
              <a:defRPr sz="1179">
                <a:solidFill>
                  <a:schemeClr val="tx1">
                    <a:tint val="75000"/>
                  </a:schemeClr>
                </a:solidFill>
              </a:defRPr>
            </a:lvl1pPr>
          </a:lstStyle>
          <a:p>
            <a:pPr defTabSz="907223"/>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426"/>
            <a:ext cx="2133600" cy="365125"/>
          </a:xfrm>
          <a:prstGeom prst="rect">
            <a:avLst/>
          </a:prstGeom>
        </p:spPr>
        <p:txBody>
          <a:bodyPr vert="horz" lIns="99984" tIns="49995" rIns="99984" bIns="49995" rtlCol="0" anchor="ctr"/>
          <a:lstStyle>
            <a:lvl1pPr algn="r">
              <a:defRPr sz="1179">
                <a:solidFill>
                  <a:schemeClr val="tx1">
                    <a:tint val="75000"/>
                  </a:schemeClr>
                </a:solidFill>
              </a:defRPr>
            </a:lvl1pPr>
          </a:lstStyle>
          <a:p>
            <a:pPr defTabSz="907223"/>
            <a:fld id="{0E5944D8-4302-496E-A22B-BBBB24356733}" type="slidenum">
              <a:rPr lang="en-IN" smtClean="0">
                <a:solidFill>
                  <a:prstClr val="black">
                    <a:tint val="75000"/>
                  </a:prstClr>
                </a:solidFill>
              </a:rPr>
              <a:pPr defTabSz="907223"/>
              <a:t>‹#›</a:t>
            </a:fld>
            <a:endParaRPr lang="en-IN">
              <a:solidFill>
                <a:prstClr val="black">
                  <a:tint val="75000"/>
                </a:prstClr>
              </a:solidFill>
            </a:endParaRPr>
          </a:p>
        </p:txBody>
      </p:sp>
    </p:spTree>
    <p:extLst>
      <p:ext uri="{BB962C8B-B14F-4D97-AF65-F5344CB8AC3E}">
        <p14:creationId xmlns:p14="http://schemas.microsoft.com/office/powerpoint/2010/main" val="3715122221"/>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ctr" defTabSz="907223" rtl="0" eaLnBrk="1" latinLnBrk="0" hangingPunct="1">
        <a:spcBef>
          <a:spcPct val="0"/>
        </a:spcBef>
        <a:buNone/>
        <a:defRPr sz="4445" kern="1200">
          <a:solidFill>
            <a:schemeClr val="tx1"/>
          </a:solidFill>
          <a:latin typeface="+mj-lt"/>
          <a:ea typeface="+mj-ea"/>
          <a:cs typeface="+mj-cs"/>
        </a:defRPr>
      </a:lvl1pPr>
    </p:titleStyle>
    <p:bodyStyle>
      <a:lvl1pPr marL="340209" indent="-340209" algn="l" defTabSz="907223" rtl="0" eaLnBrk="1" latinLnBrk="0" hangingPunct="1">
        <a:spcBef>
          <a:spcPct val="20000"/>
        </a:spcBef>
        <a:buFont typeface="Arial" pitchFamily="34" charset="0"/>
        <a:buChar char="•"/>
        <a:defRPr sz="3175" kern="1200">
          <a:solidFill>
            <a:schemeClr val="tx1"/>
          </a:solidFill>
          <a:latin typeface="+mn-lt"/>
          <a:ea typeface="+mn-ea"/>
          <a:cs typeface="+mn-cs"/>
        </a:defRPr>
      </a:lvl1pPr>
      <a:lvl2pPr marL="737117" indent="-283520" algn="l" defTabSz="907223" rtl="0" eaLnBrk="1" latinLnBrk="0" hangingPunct="1">
        <a:spcBef>
          <a:spcPct val="20000"/>
        </a:spcBef>
        <a:buFont typeface="Arial" pitchFamily="34" charset="0"/>
        <a:buChar char="–"/>
        <a:defRPr sz="2812" kern="1200">
          <a:solidFill>
            <a:schemeClr val="tx1"/>
          </a:solidFill>
          <a:latin typeface="+mn-lt"/>
          <a:ea typeface="+mn-ea"/>
          <a:cs typeface="+mn-cs"/>
        </a:defRPr>
      </a:lvl2pPr>
      <a:lvl3pPr marL="1134046" indent="-226803" algn="l" defTabSz="907223" rtl="0" eaLnBrk="1" latinLnBrk="0" hangingPunct="1">
        <a:spcBef>
          <a:spcPct val="20000"/>
        </a:spcBef>
        <a:buFont typeface="Arial" pitchFamily="34" charset="0"/>
        <a:buChar char="•"/>
        <a:defRPr sz="2358" kern="1200">
          <a:solidFill>
            <a:schemeClr val="tx1"/>
          </a:solidFill>
          <a:latin typeface="+mn-lt"/>
          <a:ea typeface="+mn-ea"/>
          <a:cs typeface="+mn-cs"/>
        </a:defRPr>
      </a:lvl3pPr>
      <a:lvl4pPr marL="1587618" indent="-226803" algn="l" defTabSz="907223" rtl="0" eaLnBrk="1" latinLnBrk="0" hangingPunct="1">
        <a:spcBef>
          <a:spcPct val="20000"/>
        </a:spcBef>
        <a:buFont typeface="Arial" pitchFamily="34" charset="0"/>
        <a:buChar char="–"/>
        <a:defRPr sz="1996" kern="1200">
          <a:solidFill>
            <a:schemeClr val="tx1"/>
          </a:solidFill>
          <a:latin typeface="+mn-lt"/>
          <a:ea typeface="+mn-ea"/>
          <a:cs typeface="+mn-cs"/>
        </a:defRPr>
      </a:lvl4pPr>
      <a:lvl5pPr marL="2041252" indent="-226803" algn="l" defTabSz="907223" rtl="0" eaLnBrk="1" latinLnBrk="0" hangingPunct="1">
        <a:spcBef>
          <a:spcPct val="20000"/>
        </a:spcBef>
        <a:buFont typeface="Arial" pitchFamily="34" charset="0"/>
        <a:buChar char="»"/>
        <a:defRPr sz="1996" kern="1200">
          <a:solidFill>
            <a:schemeClr val="tx1"/>
          </a:solidFill>
          <a:latin typeface="+mn-lt"/>
          <a:ea typeface="+mn-ea"/>
          <a:cs typeface="+mn-cs"/>
        </a:defRPr>
      </a:lvl5pPr>
      <a:lvl6pPr marL="2494867" indent="-226803" algn="l" defTabSz="907223" rtl="0" eaLnBrk="1" latinLnBrk="0" hangingPunct="1">
        <a:spcBef>
          <a:spcPct val="20000"/>
        </a:spcBef>
        <a:buFont typeface="Arial" pitchFamily="34" charset="0"/>
        <a:buChar char="•"/>
        <a:defRPr sz="1996" kern="1200">
          <a:solidFill>
            <a:schemeClr val="tx1"/>
          </a:solidFill>
          <a:latin typeface="+mn-lt"/>
          <a:ea typeface="+mn-ea"/>
          <a:cs typeface="+mn-cs"/>
        </a:defRPr>
      </a:lvl6pPr>
      <a:lvl7pPr marL="2948478" indent="-226803" algn="l" defTabSz="907223" rtl="0" eaLnBrk="1" latinLnBrk="0" hangingPunct="1">
        <a:spcBef>
          <a:spcPct val="20000"/>
        </a:spcBef>
        <a:buFont typeface="Arial" pitchFamily="34" charset="0"/>
        <a:buChar char="•"/>
        <a:defRPr sz="1996" kern="1200">
          <a:solidFill>
            <a:schemeClr val="tx1"/>
          </a:solidFill>
          <a:latin typeface="+mn-lt"/>
          <a:ea typeface="+mn-ea"/>
          <a:cs typeface="+mn-cs"/>
        </a:defRPr>
      </a:lvl7pPr>
      <a:lvl8pPr marL="3402089" indent="-226803" algn="l" defTabSz="907223" rtl="0" eaLnBrk="1" latinLnBrk="0" hangingPunct="1">
        <a:spcBef>
          <a:spcPct val="20000"/>
        </a:spcBef>
        <a:buFont typeface="Arial" pitchFamily="34" charset="0"/>
        <a:buChar char="•"/>
        <a:defRPr sz="1996" kern="1200">
          <a:solidFill>
            <a:schemeClr val="tx1"/>
          </a:solidFill>
          <a:latin typeface="+mn-lt"/>
          <a:ea typeface="+mn-ea"/>
          <a:cs typeface="+mn-cs"/>
        </a:defRPr>
      </a:lvl8pPr>
      <a:lvl9pPr marL="3855700" indent="-226803" algn="l" defTabSz="907223" rtl="0" eaLnBrk="1" latinLnBrk="0" hangingPunct="1">
        <a:spcBef>
          <a:spcPct val="20000"/>
        </a:spcBef>
        <a:buFont typeface="Arial" pitchFamily="34" charset="0"/>
        <a:buChar char="•"/>
        <a:defRPr sz="1996" kern="1200">
          <a:solidFill>
            <a:schemeClr val="tx1"/>
          </a:solidFill>
          <a:latin typeface="+mn-lt"/>
          <a:ea typeface="+mn-ea"/>
          <a:cs typeface="+mn-cs"/>
        </a:defRPr>
      </a:lvl9pPr>
    </p:bodyStyle>
    <p:otherStyle>
      <a:defPPr>
        <a:defRPr lang="en-US"/>
      </a:defPPr>
      <a:lvl1pPr marL="0" algn="l" defTabSz="907223" rtl="0" eaLnBrk="1" latinLnBrk="0" hangingPunct="1">
        <a:defRPr sz="1814" kern="1200">
          <a:solidFill>
            <a:schemeClr val="tx1"/>
          </a:solidFill>
          <a:latin typeface="+mn-lt"/>
          <a:ea typeface="+mn-ea"/>
          <a:cs typeface="+mn-cs"/>
        </a:defRPr>
      </a:lvl1pPr>
      <a:lvl2pPr marL="453610" algn="l" defTabSz="907223" rtl="0" eaLnBrk="1" latinLnBrk="0" hangingPunct="1">
        <a:defRPr sz="1814" kern="1200">
          <a:solidFill>
            <a:schemeClr val="tx1"/>
          </a:solidFill>
          <a:latin typeface="+mn-lt"/>
          <a:ea typeface="+mn-ea"/>
          <a:cs typeface="+mn-cs"/>
        </a:defRPr>
      </a:lvl2pPr>
      <a:lvl3pPr marL="907223" algn="l" defTabSz="907223" rtl="0" eaLnBrk="1" latinLnBrk="0" hangingPunct="1">
        <a:defRPr sz="1814" kern="1200">
          <a:solidFill>
            <a:schemeClr val="tx1"/>
          </a:solidFill>
          <a:latin typeface="+mn-lt"/>
          <a:ea typeface="+mn-ea"/>
          <a:cs typeface="+mn-cs"/>
        </a:defRPr>
      </a:lvl3pPr>
      <a:lvl4pPr marL="1360836" algn="l" defTabSz="907223" rtl="0" eaLnBrk="1" latinLnBrk="0" hangingPunct="1">
        <a:defRPr sz="1814" kern="1200">
          <a:solidFill>
            <a:schemeClr val="tx1"/>
          </a:solidFill>
          <a:latin typeface="+mn-lt"/>
          <a:ea typeface="+mn-ea"/>
          <a:cs typeface="+mn-cs"/>
        </a:defRPr>
      </a:lvl4pPr>
      <a:lvl5pPr marL="1814449" algn="l" defTabSz="907223" rtl="0" eaLnBrk="1" latinLnBrk="0" hangingPunct="1">
        <a:defRPr sz="1814" kern="1200">
          <a:solidFill>
            <a:schemeClr val="tx1"/>
          </a:solidFill>
          <a:latin typeface="+mn-lt"/>
          <a:ea typeface="+mn-ea"/>
          <a:cs typeface="+mn-cs"/>
        </a:defRPr>
      </a:lvl5pPr>
      <a:lvl6pPr marL="2268065" algn="l" defTabSz="907223" rtl="0" eaLnBrk="1" latinLnBrk="0" hangingPunct="1">
        <a:defRPr sz="1814" kern="1200">
          <a:solidFill>
            <a:schemeClr val="tx1"/>
          </a:solidFill>
          <a:latin typeface="+mn-lt"/>
          <a:ea typeface="+mn-ea"/>
          <a:cs typeface="+mn-cs"/>
        </a:defRPr>
      </a:lvl6pPr>
      <a:lvl7pPr marL="2721666" algn="l" defTabSz="907223" rtl="0" eaLnBrk="1" latinLnBrk="0" hangingPunct="1">
        <a:defRPr sz="1814" kern="1200">
          <a:solidFill>
            <a:schemeClr val="tx1"/>
          </a:solidFill>
          <a:latin typeface="+mn-lt"/>
          <a:ea typeface="+mn-ea"/>
          <a:cs typeface="+mn-cs"/>
        </a:defRPr>
      </a:lvl7pPr>
      <a:lvl8pPr marL="3175275" algn="l" defTabSz="907223" rtl="0" eaLnBrk="1" latinLnBrk="0" hangingPunct="1">
        <a:defRPr sz="1814" kern="1200">
          <a:solidFill>
            <a:schemeClr val="tx1"/>
          </a:solidFill>
          <a:latin typeface="+mn-lt"/>
          <a:ea typeface="+mn-ea"/>
          <a:cs typeface="+mn-cs"/>
        </a:defRPr>
      </a:lvl8pPr>
      <a:lvl9pPr marL="3628893" algn="l" defTabSz="907223" rtl="0" eaLnBrk="1" latinLnBrk="0" hangingPunct="1">
        <a:defRPr sz="1814"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210" tIns="50108" rIns="100210" bIns="50108" numCol="1" anchor="ctr" anchorCtr="0" compatLnSpc="1">
            <a:prstTxWarp prst="textNoShape">
              <a:avLst/>
            </a:prstTxWarp>
          </a:bodyPr>
          <a:lstStyle/>
          <a:p>
            <a:pPr lvl="0"/>
            <a:r>
              <a:rPr lang="en-US"/>
              <a:t>Click to edit Master title style</a:t>
            </a:r>
            <a:endParaRPr lang="en-IN"/>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210" tIns="50108" rIns="100210" bIns="501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99"/>
            <a:ext cx="2133600" cy="365125"/>
          </a:xfrm>
          <a:prstGeom prst="rect">
            <a:avLst/>
          </a:prstGeom>
        </p:spPr>
        <p:txBody>
          <a:bodyPr vert="horz" lIns="100210" tIns="50108" rIns="100210" bIns="50108" rtlCol="0" anchor="ctr"/>
          <a:lstStyle>
            <a:lvl1pPr algn="l" defTabSz="909202" fontAlgn="auto">
              <a:spcBef>
                <a:spcPts val="0"/>
              </a:spcBef>
              <a:spcAft>
                <a:spcPts val="0"/>
              </a:spcAft>
              <a:defRPr sz="1179" smtClean="0">
                <a:solidFill>
                  <a:schemeClr val="tx1">
                    <a:tint val="75000"/>
                  </a:schemeClr>
                </a:solidFill>
                <a:latin typeface="+mn-lt"/>
                <a:cs typeface="+mn-cs"/>
              </a:defRPr>
            </a:lvl1pPr>
          </a:lstStyle>
          <a:p>
            <a:pPr>
              <a:defRPr/>
            </a:pPr>
            <a:fld id="{858573B1-CC55-493B-BA1F-DE6B85E2ECF3}"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99"/>
            <a:ext cx="2895600" cy="365125"/>
          </a:xfrm>
          <a:prstGeom prst="rect">
            <a:avLst/>
          </a:prstGeom>
        </p:spPr>
        <p:txBody>
          <a:bodyPr vert="horz" lIns="100210" tIns="50108" rIns="100210" bIns="50108" rtlCol="0" anchor="ctr"/>
          <a:lstStyle>
            <a:lvl1pPr algn="ctr" defTabSz="909202" fontAlgn="auto">
              <a:spcBef>
                <a:spcPts val="0"/>
              </a:spcBef>
              <a:spcAft>
                <a:spcPts val="0"/>
              </a:spcAft>
              <a:defRPr sz="1179">
                <a:solidFill>
                  <a:schemeClr val="tx1">
                    <a:tint val="75000"/>
                  </a:schemeClr>
                </a:solidFill>
                <a:latin typeface="+mn-lt"/>
                <a:cs typeface="+mn-cs"/>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99"/>
            <a:ext cx="2133600" cy="365125"/>
          </a:xfrm>
          <a:prstGeom prst="rect">
            <a:avLst/>
          </a:prstGeom>
        </p:spPr>
        <p:txBody>
          <a:bodyPr vert="horz" lIns="100210" tIns="50108" rIns="100210" bIns="50108" rtlCol="0" anchor="ctr"/>
          <a:lstStyle>
            <a:lvl1pPr algn="r" defTabSz="909202" fontAlgn="auto">
              <a:spcBef>
                <a:spcPts val="0"/>
              </a:spcBef>
              <a:spcAft>
                <a:spcPts val="0"/>
              </a:spcAft>
              <a:defRPr sz="1179" smtClean="0">
                <a:solidFill>
                  <a:schemeClr val="tx1">
                    <a:tint val="75000"/>
                  </a:schemeClr>
                </a:solidFill>
                <a:latin typeface="+mn-lt"/>
                <a:cs typeface="+mn-cs"/>
              </a:defRPr>
            </a:lvl1pPr>
          </a:lstStyle>
          <a:p>
            <a:pPr>
              <a:defRPr/>
            </a:pPr>
            <a:fld id="{ECD0E99C-D170-4B0B-BCD3-23175D34CA79}"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1412471558"/>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defTabSz="908187" rtl="0" fontAlgn="base">
        <a:spcBef>
          <a:spcPct val="0"/>
        </a:spcBef>
        <a:spcAft>
          <a:spcPct val="0"/>
        </a:spcAft>
        <a:defRPr sz="4445" kern="1200">
          <a:solidFill>
            <a:schemeClr val="tx1"/>
          </a:solidFill>
          <a:latin typeface="+mj-lt"/>
          <a:ea typeface="+mj-ea"/>
          <a:cs typeface="+mj-cs"/>
        </a:defRPr>
      </a:lvl1pPr>
      <a:lvl2pPr algn="ctr" defTabSz="908187" rtl="0" fontAlgn="base">
        <a:spcBef>
          <a:spcPct val="0"/>
        </a:spcBef>
        <a:spcAft>
          <a:spcPct val="0"/>
        </a:spcAft>
        <a:defRPr sz="4445">
          <a:solidFill>
            <a:schemeClr val="tx1"/>
          </a:solidFill>
          <a:latin typeface="Calibri" pitchFamily="34" charset="0"/>
        </a:defRPr>
      </a:lvl2pPr>
      <a:lvl3pPr algn="ctr" defTabSz="908187" rtl="0" fontAlgn="base">
        <a:spcBef>
          <a:spcPct val="0"/>
        </a:spcBef>
        <a:spcAft>
          <a:spcPct val="0"/>
        </a:spcAft>
        <a:defRPr sz="4445">
          <a:solidFill>
            <a:schemeClr val="tx1"/>
          </a:solidFill>
          <a:latin typeface="Calibri" pitchFamily="34" charset="0"/>
        </a:defRPr>
      </a:lvl3pPr>
      <a:lvl4pPr algn="ctr" defTabSz="908187" rtl="0" fontAlgn="base">
        <a:spcBef>
          <a:spcPct val="0"/>
        </a:spcBef>
        <a:spcAft>
          <a:spcPct val="0"/>
        </a:spcAft>
        <a:defRPr sz="4445">
          <a:solidFill>
            <a:schemeClr val="tx1"/>
          </a:solidFill>
          <a:latin typeface="Calibri" pitchFamily="34" charset="0"/>
        </a:defRPr>
      </a:lvl4pPr>
      <a:lvl5pPr algn="ctr" defTabSz="908187" rtl="0" fontAlgn="base">
        <a:spcBef>
          <a:spcPct val="0"/>
        </a:spcBef>
        <a:spcAft>
          <a:spcPct val="0"/>
        </a:spcAft>
        <a:defRPr sz="4445">
          <a:solidFill>
            <a:schemeClr val="tx1"/>
          </a:solidFill>
          <a:latin typeface="Calibri" pitchFamily="34" charset="0"/>
        </a:defRPr>
      </a:lvl5pPr>
      <a:lvl6pPr marL="454881" algn="ctr" defTabSz="908187" rtl="0" fontAlgn="base">
        <a:spcBef>
          <a:spcPct val="0"/>
        </a:spcBef>
        <a:spcAft>
          <a:spcPct val="0"/>
        </a:spcAft>
        <a:defRPr sz="4445">
          <a:solidFill>
            <a:schemeClr val="tx1"/>
          </a:solidFill>
          <a:latin typeface="Calibri" pitchFamily="34" charset="0"/>
        </a:defRPr>
      </a:lvl6pPr>
      <a:lvl7pPr marL="909767" algn="ctr" defTabSz="908187" rtl="0" fontAlgn="base">
        <a:spcBef>
          <a:spcPct val="0"/>
        </a:spcBef>
        <a:spcAft>
          <a:spcPct val="0"/>
        </a:spcAft>
        <a:defRPr sz="4445">
          <a:solidFill>
            <a:schemeClr val="tx1"/>
          </a:solidFill>
          <a:latin typeface="Calibri" pitchFamily="34" charset="0"/>
        </a:defRPr>
      </a:lvl7pPr>
      <a:lvl8pPr marL="1364654" algn="ctr" defTabSz="908187" rtl="0" fontAlgn="base">
        <a:spcBef>
          <a:spcPct val="0"/>
        </a:spcBef>
        <a:spcAft>
          <a:spcPct val="0"/>
        </a:spcAft>
        <a:defRPr sz="4445">
          <a:solidFill>
            <a:schemeClr val="tx1"/>
          </a:solidFill>
          <a:latin typeface="Calibri" pitchFamily="34" charset="0"/>
        </a:defRPr>
      </a:lvl8pPr>
      <a:lvl9pPr marL="1819534" algn="ctr" defTabSz="908187" rtl="0" fontAlgn="base">
        <a:spcBef>
          <a:spcPct val="0"/>
        </a:spcBef>
        <a:spcAft>
          <a:spcPct val="0"/>
        </a:spcAft>
        <a:defRPr sz="4445">
          <a:solidFill>
            <a:schemeClr val="tx1"/>
          </a:solidFill>
          <a:latin typeface="Calibri" pitchFamily="34" charset="0"/>
        </a:defRPr>
      </a:lvl9pPr>
    </p:titleStyle>
    <p:bodyStyle>
      <a:lvl1pPr marL="339586" indent="-339586" algn="l" defTabSz="908187" rtl="0" fontAlgn="base">
        <a:spcBef>
          <a:spcPct val="20000"/>
        </a:spcBef>
        <a:spcAft>
          <a:spcPct val="0"/>
        </a:spcAft>
        <a:buFont typeface="Arial" pitchFamily="34" charset="0"/>
        <a:buChar char="•"/>
        <a:defRPr sz="3175" kern="1200">
          <a:solidFill>
            <a:schemeClr val="tx1"/>
          </a:solidFill>
          <a:latin typeface="+mn-lt"/>
          <a:ea typeface="+mn-ea"/>
          <a:cs typeface="+mn-cs"/>
        </a:defRPr>
      </a:lvl1pPr>
      <a:lvl2pPr marL="737603" indent="-282729" algn="l" defTabSz="908187" rtl="0" fontAlgn="base">
        <a:spcBef>
          <a:spcPct val="20000"/>
        </a:spcBef>
        <a:spcAft>
          <a:spcPct val="0"/>
        </a:spcAft>
        <a:buFont typeface="Arial" pitchFamily="34" charset="0"/>
        <a:buChar char="–"/>
        <a:defRPr sz="2812" kern="1200">
          <a:solidFill>
            <a:schemeClr val="tx1"/>
          </a:solidFill>
          <a:latin typeface="+mn-lt"/>
          <a:ea typeface="+mn-ea"/>
          <a:cs typeface="+mn-cs"/>
        </a:defRPr>
      </a:lvl2pPr>
      <a:lvl3pPr marL="1135637" indent="-225865" algn="l" defTabSz="908187" rtl="0" fontAlgn="base">
        <a:spcBef>
          <a:spcPct val="20000"/>
        </a:spcBef>
        <a:spcAft>
          <a:spcPct val="0"/>
        </a:spcAft>
        <a:buFont typeface="Arial" pitchFamily="34" charset="0"/>
        <a:buChar char="•"/>
        <a:defRPr sz="2358" kern="1200">
          <a:solidFill>
            <a:schemeClr val="tx1"/>
          </a:solidFill>
          <a:latin typeface="+mn-lt"/>
          <a:ea typeface="+mn-ea"/>
          <a:cs typeface="+mn-cs"/>
        </a:defRPr>
      </a:lvl3pPr>
      <a:lvl4pPr marL="1590497" indent="-225865" algn="l" defTabSz="908187" rtl="0" fontAlgn="base">
        <a:spcBef>
          <a:spcPct val="20000"/>
        </a:spcBef>
        <a:spcAft>
          <a:spcPct val="0"/>
        </a:spcAft>
        <a:buFont typeface="Arial" pitchFamily="34" charset="0"/>
        <a:buChar char="–"/>
        <a:defRPr sz="1996" kern="1200">
          <a:solidFill>
            <a:schemeClr val="tx1"/>
          </a:solidFill>
          <a:latin typeface="+mn-lt"/>
          <a:ea typeface="+mn-ea"/>
          <a:cs typeface="+mn-cs"/>
        </a:defRPr>
      </a:lvl4pPr>
      <a:lvl5pPr marL="2045395" indent="-225865" algn="l" defTabSz="908187" rtl="0" fontAlgn="base">
        <a:spcBef>
          <a:spcPct val="20000"/>
        </a:spcBef>
        <a:spcAft>
          <a:spcPct val="0"/>
        </a:spcAft>
        <a:buFont typeface="Arial" pitchFamily="34" charset="0"/>
        <a:buChar char="»"/>
        <a:defRPr sz="1996" kern="1200">
          <a:solidFill>
            <a:schemeClr val="tx1"/>
          </a:solidFill>
          <a:latin typeface="+mn-lt"/>
          <a:ea typeface="+mn-ea"/>
          <a:cs typeface="+mn-cs"/>
        </a:defRPr>
      </a:lvl5pPr>
      <a:lvl6pPr marL="2500304" indent="-227297" algn="l" defTabSz="909202" rtl="0" eaLnBrk="1" latinLnBrk="0" hangingPunct="1">
        <a:spcBef>
          <a:spcPct val="20000"/>
        </a:spcBef>
        <a:buFont typeface="Arial" pitchFamily="34" charset="0"/>
        <a:buChar char="•"/>
        <a:defRPr sz="1996" kern="1200">
          <a:solidFill>
            <a:schemeClr val="tx1"/>
          </a:solidFill>
          <a:latin typeface="+mn-lt"/>
          <a:ea typeface="+mn-ea"/>
          <a:cs typeface="+mn-cs"/>
        </a:defRPr>
      </a:lvl6pPr>
      <a:lvl7pPr marL="2954905" indent="-227297" algn="l" defTabSz="909202" rtl="0" eaLnBrk="1" latinLnBrk="0" hangingPunct="1">
        <a:spcBef>
          <a:spcPct val="20000"/>
        </a:spcBef>
        <a:buFont typeface="Arial" pitchFamily="34" charset="0"/>
        <a:buChar char="•"/>
        <a:defRPr sz="1996" kern="1200">
          <a:solidFill>
            <a:schemeClr val="tx1"/>
          </a:solidFill>
          <a:latin typeface="+mn-lt"/>
          <a:ea typeface="+mn-ea"/>
          <a:cs typeface="+mn-cs"/>
        </a:defRPr>
      </a:lvl7pPr>
      <a:lvl8pPr marL="3409504" indent="-227297" algn="l" defTabSz="909202" rtl="0" eaLnBrk="1" latinLnBrk="0" hangingPunct="1">
        <a:spcBef>
          <a:spcPct val="20000"/>
        </a:spcBef>
        <a:buFont typeface="Arial" pitchFamily="34" charset="0"/>
        <a:buChar char="•"/>
        <a:defRPr sz="1996" kern="1200">
          <a:solidFill>
            <a:schemeClr val="tx1"/>
          </a:solidFill>
          <a:latin typeface="+mn-lt"/>
          <a:ea typeface="+mn-ea"/>
          <a:cs typeface="+mn-cs"/>
        </a:defRPr>
      </a:lvl8pPr>
      <a:lvl9pPr marL="3864106" indent="-227297" algn="l" defTabSz="909202" rtl="0" eaLnBrk="1" latinLnBrk="0" hangingPunct="1">
        <a:spcBef>
          <a:spcPct val="20000"/>
        </a:spcBef>
        <a:buFont typeface="Arial" pitchFamily="34" charset="0"/>
        <a:buChar char="•"/>
        <a:defRPr sz="1996" kern="1200">
          <a:solidFill>
            <a:schemeClr val="tx1"/>
          </a:solidFill>
          <a:latin typeface="+mn-lt"/>
          <a:ea typeface="+mn-ea"/>
          <a:cs typeface="+mn-cs"/>
        </a:defRPr>
      </a:lvl9pPr>
    </p:bodyStyle>
    <p:otherStyle>
      <a:defPPr>
        <a:defRPr lang="en-US"/>
      </a:defPPr>
      <a:lvl1pPr marL="0" algn="l" defTabSz="909202" rtl="0" eaLnBrk="1" latinLnBrk="0" hangingPunct="1">
        <a:defRPr sz="1814" kern="1200">
          <a:solidFill>
            <a:schemeClr val="tx1"/>
          </a:solidFill>
          <a:latin typeface="+mn-lt"/>
          <a:ea typeface="+mn-ea"/>
          <a:cs typeface="+mn-cs"/>
        </a:defRPr>
      </a:lvl1pPr>
      <a:lvl2pPr marL="454599" algn="l" defTabSz="909202" rtl="0" eaLnBrk="1" latinLnBrk="0" hangingPunct="1">
        <a:defRPr sz="1814" kern="1200">
          <a:solidFill>
            <a:schemeClr val="tx1"/>
          </a:solidFill>
          <a:latin typeface="+mn-lt"/>
          <a:ea typeface="+mn-ea"/>
          <a:cs typeface="+mn-cs"/>
        </a:defRPr>
      </a:lvl2pPr>
      <a:lvl3pPr marL="909202" algn="l" defTabSz="909202" rtl="0" eaLnBrk="1" latinLnBrk="0" hangingPunct="1">
        <a:defRPr sz="1814" kern="1200">
          <a:solidFill>
            <a:schemeClr val="tx1"/>
          </a:solidFill>
          <a:latin typeface="+mn-lt"/>
          <a:ea typeface="+mn-ea"/>
          <a:cs typeface="+mn-cs"/>
        </a:defRPr>
      </a:lvl3pPr>
      <a:lvl4pPr marL="1363805" algn="l" defTabSz="909202" rtl="0" eaLnBrk="1" latinLnBrk="0" hangingPunct="1">
        <a:defRPr sz="1814" kern="1200">
          <a:solidFill>
            <a:schemeClr val="tx1"/>
          </a:solidFill>
          <a:latin typeface="+mn-lt"/>
          <a:ea typeface="+mn-ea"/>
          <a:cs typeface="+mn-cs"/>
        </a:defRPr>
      </a:lvl4pPr>
      <a:lvl5pPr marL="1818402" algn="l" defTabSz="909202" rtl="0" eaLnBrk="1" latinLnBrk="0" hangingPunct="1">
        <a:defRPr sz="1814" kern="1200">
          <a:solidFill>
            <a:schemeClr val="tx1"/>
          </a:solidFill>
          <a:latin typeface="+mn-lt"/>
          <a:ea typeface="+mn-ea"/>
          <a:cs typeface="+mn-cs"/>
        </a:defRPr>
      </a:lvl5pPr>
      <a:lvl6pPr marL="2273006" algn="l" defTabSz="909202" rtl="0" eaLnBrk="1" latinLnBrk="0" hangingPunct="1">
        <a:defRPr sz="1814" kern="1200">
          <a:solidFill>
            <a:schemeClr val="tx1"/>
          </a:solidFill>
          <a:latin typeface="+mn-lt"/>
          <a:ea typeface="+mn-ea"/>
          <a:cs typeface="+mn-cs"/>
        </a:defRPr>
      </a:lvl6pPr>
      <a:lvl7pPr marL="2727604" algn="l" defTabSz="909202" rtl="0" eaLnBrk="1" latinLnBrk="0" hangingPunct="1">
        <a:defRPr sz="1814" kern="1200">
          <a:solidFill>
            <a:schemeClr val="tx1"/>
          </a:solidFill>
          <a:latin typeface="+mn-lt"/>
          <a:ea typeface="+mn-ea"/>
          <a:cs typeface="+mn-cs"/>
        </a:defRPr>
      </a:lvl7pPr>
      <a:lvl8pPr marL="3182195" algn="l" defTabSz="909202" rtl="0" eaLnBrk="1" latinLnBrk="0" hangingPunct="1">
        <a:defRPr sz="1814" kern="1200">
          <a:solidFill>
            <a:schemeClr val="tx1"/>
          </a:solidFill>
          <a:latin typeface="+mn-lt"/>
          <a:ea typeface="+mn-ea"/>
          <a:cs typeface="+mn-cs"/>
        </a:defRPr>
      </a:lvl8pPr>
      <a:lvl9pPr marL="3636802" algn="l" defTabSz="909202" rtl="0" eaLnBrk="1" latinLnBrk="0" hangingPunct="1">
        <a:defRPr sz="1814"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25" tIns="50215" rIns="100425" bIns="50215"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25" tIns="50215" rIns="100425" bIns="5021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79"/>
            <a:ext cx="2133600" cy="366713"/>
          </a:xfrm>
          <a:prstGeom prst="rect">
            <a:avLst/>
          </a:prstGeom>
        </p:spPr>
        <p:txBody>
          <a:bodyPr vert="horz" wrap="square" lIns="100425" tIns="50215" rIns="100425" bIns="50215" numCol="1" anchor="ctr" anchorCtr="0" compatLnSpc="1">
            <a:prstTxWarp prst="textNoShape">
              <a:avLst/>
            </a:prstTxWarp>
          </a:bodyPr>
          <a:lstStyle>
            <a:lvl1pPr defTabSz="455540" eaLnBrk="1" hangingPunct="1">
              <a:defRPr sz="1179" smtClean="0">
                <a:solidFill>
                  <a:srgbClr val="898989"/>
                </a:solidFill>
                <a:latin typeface="+mn-lt"/>
                <a:ea typeface="ＭＳ Ｐゴシック" panose="020B0600070205080204" pitchFamily="34" charset="-128"/>
                <a:cs typeface="+mn-cs"/>
              </a:defRPr>
            </a:lvl1pPr>
          </a:lstStyle>
          <a:p>
            <a:pPr>
              <a:defRPr/>
            </a:pPr>
            <a:fld id="{4CFEF7BE-165E-4B7E-9E01-788B0A5A091B}" type="datetimeFigureOut">
              <a:rPr lang="en-US" altLang="en-US"/>
              <a:pPr>
                <a:defRPr/>
              </a:pPr>
              <a:t>7/5/2024</a:t>
            </a:fld>
            <a:endParaRPr lang="en-US" altLang="en-US"/>
          </a:p>
        </p:txBody>
      </p:sp>
      <p:sp>
        <p:nvSpPr>
          <p:cNvPr id="5" name="Footer Placeholder 4"/>
          <p:cNvSpPr>
            <a:spLocks noGrp="1"/>
          </p:cNvSpPr>
          <p:nvPr>
            <p:ph type="ftr" sz="quarter" idx="3"/>
          </p:nvPr>
        </p:nvSpPr>
        <p:spPr>
          <a:xfrm>
            <a:off x="3124200" y="6356379"/>
            <a:ext cx="2895600" cy="366713"/>
          </a:xfrm>
          <a:prstGeom prst="rect">
            <a:avLst/>
          </a:prstGeom>
        </p:spPr>
        <p:txBody>
          <a:bodyPr vert="horz" wrap="square" lIns="100425" tIns="50215" rIns="100425" bIns="50215" numCol="1" anchor="ctr" anchorCtr="0" compatLnSpc="1">
            <a:prstTxWarp prst="textNoShape">
              <a:avLst/>
            </a:prstTxWarp>
          </a:bodyPr>
          <a:lstStyle>
            <a:lvl1pPr algn="ctr" defTabSz="455540" eaLnBrk="1" hangingPunct="1">
              <a:defRPr sz="1179">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79"/>
            <a:ext cx="2133600" cy="366713"/>
          </a:xfrm>
          <a:prstGeom prst="rect">
            <a:avLst/>
          </a:prstGeom>
        </p:spPr>
        <p:txBody>
          <a:bodyPr vert="horz" wrap="square" lIns="100425" tIns="50215" rIns="100425" bIns="50215" numCol="1" anchor="ctr" anchorCtr="0" compatLnSpc="1">
            <a:prstTxWarp prst="textNoShape">
              <a:avLst/>
            </a:prstTxWarp>
          </a:bodyPr>
          <a:lstStyle>
            <a:lvl1pPr algn="r" defTabSz="455540" eaLnBrk="1" hangingPunct="1">
              <a:defRPr sz="1179" smtClean="0">
                <a:solidFill>
                  <a:srgbClr val="898989"/>
                </a:solidFill>
                <a:latin typeface="+mn-lt"/>
                <a:ea typeface="MS PGothic" pitchFamily="34" charset="-128"/>
                <a:cs typeface="+mn-cs"/>
              </a:defRPr>
            </a:lvl1pPr>
          </a:lstStyle>
          <a:p>
            <a:pPr>
              <a:defRPr/>
            </a:pPr>
            <a:fld id="{A11DC3CD-F9C1-4CC5-B5F5-22CA8CE77983}" type="slidenum">
              <a:rPr lang="en-US" altLang="en-US"/>
              <a:pPr>
                <a:defRPr/>
              </a:pPr>
              <a:t>‹#›</a:t>
            </a:fld>
            <a:endParaRPr lang="en-US" altLang="en-US"/>
          </a:p>
        </p:txBody>
      </p:sp>
    </p:spTree>
    <p:extLst>
      <p:ext uri="{BB962C8B-B14F-4D97-AF65-F5344CB8AC3E}">
        <p14:creationId xmlns:p14="http://schemas.microsoft.com/office/powerpoint/2010/main" val="4202001827"/>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Lst>
  <p:txStyles>
    <p:titleStyle>
      <a:lvl1pPr algn="ctr" defTabSz="454244" rtl="0" eaLnBrk="0" fontAlgn="base" hangingPunct="0">
        <a:spcBef>
          <a:spcPct val="0"/>
        </a:spcBef>
        <a:spcAft>
          <a:spcPct val="0"/>
        </a:spcAft>
        <a:defRPr sz="4445" kern="1200">
          <a:solidFill>
            <a:schemeClr val="tx1"/>
          </a:solidFill>
          <a:latin typeface="+mj-lt"/>
          <a:ea typeface="MS PGothic" pitchFamily="34" charset="-128"/>
          <a:cs typeface="ＭＳ Ｐゴシック" charset="0"/>
        </a:defRPr>
      </a:lvl1pPr>
      <a:lvl2pPr algn="ctr" defTabSz="454244" rtl="0" eaLnBrk="0" fontAlgn="base" hangingPunct="0">
        <a:spcBef>
          <a:spcPct val="0"/>
        </a:spcBef>
        <a:spcAft>
          <a:spcPct val="0"/>
        </a:spcAft>
        <a:defRPr sz="4445">
          <a:solidFill>
            <a:schemeClr val="tx1"/>
          </a:solidFill>
          <a:latin typeface="Calibri" charset="0"/>
          <a:ea typeface="MS PGothic" pitchFamily="34" charset="-128"/>
          <a:cs typeface="ＭＳ Ｐゴシック" charset="0"/>
        </a:defRPr>
      </a:lvl2pPr>
      <a:lvl3pPr algn="ctr" defTabSz="454244" rtl="0" eaLnBrk="0" fontAlgn="base" hangingPunct="0">
        <a:spcBef>
          <a:spcPct val="0"/>
        </a:spcBef>
        <a:spcAft>
          <a:spcPct val="0"/>
        </a:spcAft>
        <a:defRPr sz="4445">
          <a:solidFill>
            <a:schemeClr val="tx1"/>
          </a:solidFill>
          <a:latin typeface="Calibri" charset="0"/>
          <a:ea typeface="MS PGothic" pitchFamily="34" charset="-128"/>
          <a:cs typeface="ＭＳ Ｐゴシック" charset="0"/>
        </a:defRPr>
      </a:lvl3pPr>
      <a:lvl4pPr algn="ctr" defTabSz="454244" rtl="0" eaLnBrk="0" fontAlgn="base" hangingPunct="0">
        <a:spcBef>
          <a:spcPct val="0"/>
        </a:spcBef>
        <a:spcAft>
          <a:spcPct val="0"/>
        </a:spcAft>
        <a:defRPr sz="4445">
          <a:solidFill>
            <a:schemeClr val="tx1"/>
          </a:solidFill>
          <a:latin typeface="Calibri" charset="0"/>
          <a:ea typeface="MS PGothic" pitchFamily="34" charset="-128"/>
          <a:cs typeface="ＭＳ Ｐゴシック" charset="0"/>
        </a:defRPr>
      </a:lvl4pPr>
      <a:lvl5pPr algn="ctr" defTabSz="454244" rtl="0" eaLnBrk="0" fontAlgn="base" hangingPunct="0">
        <a:spcBef>
          <a:spcPct val="0"/>
        </a:spcBef>
        <a:spcAft>
          <a:spcPct val="0"/>
        </a:spcAft>
        <a:defRPr sz="4445">
          <a:solidFill>
            <a:schemeClr val="tx1"/>
          </a:solidFill>
          <a:latin typeface="Calibri" charset="0"/>
          <a:ea typeface="MS PGothic" pitchFamily="34" charset="-128"/>
          <a:cs typeface="ＭＳ Ｐゴシック" charset="0"/>
        </a:defRPr>
      </a:lvl5pPr>
      <a:lvl6pPr marL="455540" algn="ctr" defTabSz="455540" rtl="0" fontAlgn="base">
        <a:spcBef>
          <a:spcPct val="0"/>
        </a:spcBef>
        <a:spcAft>
          <a:spcPct val="0"/>
        </a:spcAft>
        <a:defRPr sz="4445">
          <a:solidFill>
            <a:schemeClr val="tx1"/>
          </a:solidFill>
          <a:latin typeface="Calibri" charset="0"/>
          <a:ea typeface="ＭＳ Ｐゴシック" charset="0"/>
          <a:cs typeface="ＭＳ Ｐゴシック" charset="0"/>
        </a:defRPr>
      </a:lvl6pPr>
      <a:lvl7pPr marL="911089" algn="ctr" defTabSz="455540" rtl="0" fontAlgn="base">
        <a:spcBef>
          <a:spcPct val="0"/>
        </a:spcBef>
        <a:spcAft>
          <a:spcPct val="0"/>
        </a:spcAft>
        <a:defRPr sz="4445">
          <a:solidFill>
            <a:schemeClr val="tx1"/>
          </a:solidFill>
          <a:latin typeface="Calibri" charset="0"/>
          <a:ea typeface="ＭＳ Ｐゴシック" charset="0"/>
          <a:cs typeface="ＭＳ Ｐゴシック" charset="0"/>
        </a:defRPr>
      </a:lvl7pPr>
      <a:lvl8pPr marL="1366635" algn="ctr" defTabSz="455540" rtl="0" fontAlgn="base">
        <a:spcBef>
          <a:spcPct val="0"/>
        </a:spcBef>
        <a:spcAft>
          <a:spcPct val="0"/>
        </a:spcAft>
        <a:defRPr sz="4445">
          <a:solidFill>
            <a:schemeClr val="tx1"/>
          </a:solidFill>
          <a:latin typeface="Calibri" charset="0"/>
          <a:ea typeface="ＭＳ Ｐゴシック" charset="0"/>
          <a:cs typeface="ＭＳ Ｐゴシック" charset="0"/>
        </a:defRPr>
      </a:lvl8pPr>
      <a:lvl9pPr marL="1822176" algn="ctr" defTabSz="455540" rtl="0" fontAlgn="base">
        <a:spcBef>
          <a:spcPct val="0"/>
        </a:spcBef>
        <a:spcAft>
          <a:spcPct val="0"/>
        </a:spcAft>
        <a:defRPr sz="4445">
          <a:solidFill>
            <a:schemeClr val="tx1"/>
          </a:solidFill>
          <a:latin typeface="Calibri" charset="0"/>
          <a:ea typeface="ＭＳ Ｐゴシック" charset="0"/>
          <a:cs typeface="ＭＳ Ｐゴシック" charset="0"/>
        </a:defRPr>
      </a:lvl9pPr>
    </p:titleStyle>
    <p:bodyStyle>
      <a:lvl1pPr marL="340290" indent="-340290" algn="l" defTabSz="454244" rtl="0" eaLnBrk="0" fontAlgn="base" hangingPunct="0">
        <a:spcBef>
          <a:spcPct val="20000"/>
        </a:spcBef>
        <a:spcAft>
          <a:spcPct val="0"/>
        </a:spcAft>
        <a:buFont typeface="Arial" pitchFamily="34" charset="0"/>
        <a:buChar char="•"/>
        <a:defRPr sz="3175" kern="1200">
          <a:solidFill>
            <a:schemeClr val="tx1"/>
          </a:solidFill>
          <a:latin typeface="+mn-lt"/>
          <a:ea typeface="MS PGothic" pitchFamily="34" charset="-128"/>
          <a:cs typeface="ＭＳ Ｐゴシック" charset="0"/>
        </a:defRPr>
      </a:lvl1pPr>
      <a:lvl2pPr marL="739135" indent="-283315" algn="l" defTabSz="454244" rtl="0" eaLnBrk="0" fontAlgn="base" hangingPunct="0">
        <a:spcBef>
          <a:spcPct val="20000"/>
        </a:spcBef>
        <a:spcAft>
          <a:spcPct val="0"/>
        </a:spcAft>
        <a:buFont typeface="Arial" pitchFamily="34" charset="0"/>
        <a:buChar char="–"/>
        <a:defRPr sz="2812" kern="1200">
          <a:solidFill>
            <a:schemeClr val="tx1"/>
          </a:solidFill>
          <a:latin typeface="+mn-lt"/>
          <a:ea typeface="MS PGothic" pitchFamily="34" charset="-128"/>
          <a:cs typeface="+mn-cs"/>
        </a:defRPr>
      </a:lvl2pPr>
      <a:lvl3pPr marL="1137988" indent="-226333" algn="l" defTabSz="454244" rtl="0" eaLnBrk="0" fontAlgn="base" hangingPunct="0">
        <a:spcBef>
          <a:spcPct val="20000"/>
        </a:spcBef>
        <a:spcAft>
          <a:spcPct val="0"/>
        </a:spcAft>
        <a:buFont typeface="Arial" pitchFamily="34" charset="0"/>
        <a:buChar char="•"/>
        <a:defRPr sz="2358" kern="1200">
          <a:solidFill>
            <a:schemeClr val="tx1"/>
          </a:solidFill>
          <a:latin typeface="+mn-lt"/>
          <a:ea typeface="MS PGothic" pitchFamily="34" charset="-128"/>
          <a:cs typeface="+mn-cs"/>
        </a:defRPr>
      </a:lvl3pPr>
      <a:lvl4pPr marL="1593806" indent="-226333" algn="l" defTabSz="454244" rtl="0" eaLnBrk="0" fontAlgn="base" hangingPunct="0">
        <a:spcBef>
          <a:spcPct val="20000"/>
        </a:spcBef>
        <a:spcAft>
          <a:spcPct val="0"/>
        </a:spcAft>
        <a:buFont typeface="Arial" pitchFamily="34" charset="0"/>
        <a:buChar char="–"/>
        <a:defRPr sz="1996" kern="1200">
          <a:solidFill>
            <a:schemeClr val="tx1"/>
          </a:solidFill>
          <a:latin typeface="+mn-lt"/>
          <a:ea typeface="MS PGothic" pitchFamily="34" charset="-128"/>
          <a:cs typeface="+mn-cs"/>
        </a:defRPr>
      </a:lvl4pPr>
      <a:lvl5pPr marL="2049641" indent="-226333" algn="l" defTabSz="454244" rtl="0" eaLnBrk="0" fontAlgn="base" hangingPunct="0">
        <a:spcBef>
          <a:spcPct val="20000"/>
        </a:spcBef>
        <a:spcAft>
          <a:spcPct val="0"/>
        </a:spcAft>
        <a:buFont typeface="Arial" pitchFamily="34" charset="0"/>
        <a:buChar char="»"/>
        <a:defRPr sz="1996" kern="1200">
          <a:solidFill>
            <a:schemeClr val="tx1"/>
          </a:solidFill>
          <a:latin typeface="+mn-lt"/>
          <a:ea typeface="MS PGothic" pitchFamily="34" charset="-128"/>
          <a:cs typeface="+mn-cs"/>
        </a:defRPr>
      </a:lvl5pPr>
      <a:lvl6pPr marL="2505492" indent="-227771" algn="l" defTabSz="455540" rtl="0" eaLnBrk="1" latinLnBrk="0" hangingPunct="1">
        <a:spcBef>
          <a:spcPct val="20000"/>
        </a:spcBef>
        <a:buFont typeface="Arial"/>
        <a:buChar char="•"/>
        <a:defRPr sz="1996" kern="1200">
          <a:solidFill>
            <a:schemeClr val="tx1"/>
          </a:solidFill>
          <a:latin typeface="+mn-lt"/>
          <a:ea typeface="+mn-ea"/>
          <a:cs typeface="+mn-cs"/>
        </a:defRPr>
      </a:lvl6pPr>
      <a:lvl7pPr marL="2961037" indent="-227771" algn="l" defTabSz="455540" rtl="0" eaLnBrk="1" latinLnBrk="0" hangingPunct="1">
        <a:spcBef>
          <a:spcPct val="20000"/>
        </a:spcBef>
        <a:buFont typeface="Arial"/>
        <a:buChar char="•"/>
        <a:defRPr sz="1996" kern="1200">
          <a:solidFill>
            <a:schemeClr val="tx1"/>
          </a:solidFill>
          <a:latin typeface="+mn-lt"/>
          <a:ea typeface="+mn-ea"/>
          <a:cs typeface="+mn-cs"/>
        </a:defRPr>
      </a:lvl7pPr>
      <a:lvl8pPr marL="3416580" indent="-227771" algn="l" defTabSz="455540" rtl="0" eaLnBrk="1" latinLnBrk="0" hangingPunct="1">
        <a:spcBef>
          <a:spcPct val="20000"/>
        </a:spcBef>
        <a:buFont typeface="Arial"/>
        <a:buChar char="•"/>
        <a:defRPr sz="1996" kern="1200">
          <a:solidFill>
            <a:schemeClr val="tx1"/>
          </a:solidFill>
          <a:latin typeface="+mn-lt"/>
          <a:ea typeface="+mn-ea"/>
          <a:cs typeface="+mn-cs"/>
        </a:defRPr>
      </a:lvl8pPr>
      <a:lvl9pPr marL="3872127" indent="-227771" algn="l" defTabSz="455540" rtl="0" eaLnBrk="1" latinLnBrk="0" hangingPunct="1">
        <a:spcBef>
          <a:spcPct val="20000"/>
        </a:spcBef>
        <a:buFont typeface="Arial"/>
        <a:buChar char="•"/>
        <a:defRPr sz="1996" kern="1200">
          <a:solidFill>
            <a:schemeClr val="tx1"/>
          </a:solidFill>
          <a:latin typeface="+mn-lt"/>
          <a:ea typeface="+mn-ea"/>
          <a:cs typeface="+mn-cs"/>
        </a:defRPr>
      </a:lvl9pPr>
    </p:bodyStyle>
    <p:otherStyle>
      <a:defPPr>
        <a:defRPr lang="en-US"/>
      </a:defPPr>
      <a:lvl1pPr marL="0" algn="l" defTabSz="455540" rtl="0" eaLnBrk="1" latinLnBrk="0" hangingPunct="1">
        <a:defRPr sz="1814" kern="1200">
          <a:solidFill>
            <a:schemeClr val="tx1"/>
          </a:solidFill>
          <a:latin typeface="+mn-lt"/>
          <a:ea typeface="+mn-ea"/>
          <a:cs typeface="+mn-cs"/>
        </a:defRPr>
      </a:lvl1pPr>
      <a:lvl2pPr marL="455540" algn="l" defTabSz="455540" rtl="0" eaLnBrk="1" latinLnBrk="0" hangingPunct="1">
        <a:defRPr sz="1814" kern="1200">
          <a:solidFill>
            <a:schemeClr val="tx1"/>
          </a:solidFill>
          <a:latin typeface="+mn-lt"/>
          <a:ea typeface="+mn-ea"/>
          <a:cs typeface="+mn-cs"/>
        </a:defRPr>
      </a:lvl2pPr>
      <a:lvl3pPr marL="911089" algn="l" defTabSz="455540" rtl="0" eaLnBrk="1" latinLnBrk="0" hangingPunct="1">
        <a:defRPr sz="1814" kern="1200">
          <a:solidFill>
            <a:schemeClr val="tx1"/>
          </a:solidFill>
          <a:latin typeface="+mn-lt"/>
          <a:ea typeface="+mn-ea"/>
          <a:cs typeface="+mn-cs"/>
        </a:defRPr>
      </a:lvl3pPr>
      <a:lvl4pPr marL="1366635" algn="l" defTabSz="455540" rtl="0" eaLnBrk="1" latinLnBrk="0" hangingPunct="1">
        <a:defRPr sz="1814" kern="1200">
          <a:solidFill>
            <a:schemeClr val="tx1"/>
          </a:solidFill>
          <a:latin typeface="+mn-lt"/>
          <a:ea typeface="+mn-ea"/>
          <a:cs typeface="+mn-cs"/>
        </a:defRPr>
      </a:lvl4pPr>
      <a:lvl5pPr marL="1822176" algn="l" defTabSz="455540" rtl="0" eaLnBrk="1" latinLnBrk="0" hangingPunct="1">
        <a:defRPr sz="1814" kern="1200">
          <a:solidFill>
            <a:schemeClr val="tx1"/>
          </a:solidFill>
          <a:latin typeface="+mn-lt"/>
          <a:ea typeface="+mn-ea"/>
          <a:cs typeface="+mn-cs"/>
        </a:defRPr>
      </a:lvl5pPr>
      <a:lvl6pPr marL="2277723" algn="l" defTabSz="455540" rtl="0" eaLnBrk="1" latinLnBrk="0" hangingPunct="1">
        <a:defRPr sz="1814" kern="1200">
          <a:solidFill>
            <a:schemeClr val="tx1"/>
          </a:solidFill>
          <a:latin typeface="+mn-lt"/>
          <a:ea typeface="+mn-ea"/>
          <a:cs typeface="+mn-cs"/>
        </a:defRPr>
      </a:lvl6pPr>
      <a:lvl7pPr marL="2733266" algn="l" defTabSz="455540" rtl="0" eaLnBrk="1" latinLnBrk="0" hangingPunct="1">
        <a:defRPr sz="1814" kern="1200">
          <a:solidFill>
            <a:schemeClr val="tx1"/>
          </a:solidFill>
          <a:latin typeface="+mn-lt"/>
          <a:ea typeface="+mn-ea"/>
          <a:cs typeface="+mn-cs"/>
        </a:defRPr>
      </a:lvl7pPr>
      <a:lvl8pPr marL="3188800" algn="l" defTabSz="455540" rtl="0" eaLnBrk="1" latinLnBrk="0" hangingPunct="1">
        <a:defRPr sz="1814" kern="1200">
          <a:solidFill>
            <a:schemeClr val="tx1"/>
          </a:solidFill>
          <a:latin typeface="+mn-lt"/>
          <a:ea typeface="+mn-ea"/>
          <a:cs typeface="+mn-cs"/>
        </a:defRPr>
      </a:lvl8pPr>
      <a:lvl9pPr marL="3644350" algn="l" defTabSz="455540" rtl="0" eaLnBrk="1" latinLnBrk="0" hangingPunct="1">
        <a:defRPr sz="1814"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58" tIns="50232" rIns="100458" bIns="50232"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458" tIns="50232" rIns="100458" bIns="502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76"/>
            <a:ext cx="2133600" cy="365125"/>
          </a:xfrm>
          <a:prstGeom prst="rect">
            <a:avLst/>
          </a:prstGeom>
        </p:spPr>
        <p:txBody>
          <a:bodyPr vert="horz" lIns="100458" tIns="50232" rIns="100458" bIns="50232" rtlCol="0" anchor="ctr"/>
          <a:lstStyle>
            <a:lvl1pPr algn="l" defTabSz="455683" fontAlgn="auto">
              <a:spcBef>
                <a:spcPts val="0"/>
              </a:spcBef>
              <a:spcAft>
                <a:spcPts val="0"/>
              </a:spcAft>
              <a:defRPr sz="1179" smtClean="0">
                <a:solidFill>
                  <a:prstClr val="white">
                    <a:tint val="75000"/>
                  </a:prstClr>
                </a:solidFill>
                <a:latin typeface="+mn-lt"/>
                <a:cs typeface="+mn-cs"/>
              </a:defRPr>
            </a:lvl1pPr>
          </a:lstStyle>
          <a:p>
            <a:pPr>
              <a:defRPr/>
            </a:pPr>
            <a:fld id="{EE3B8D94-2DC2-4E6F-A4BA-683F0DC02FCA}" type="datetimeFigureOut">
              <a:rPr lang="en-US"/>
              <a:pPr>
                <a:defRPr/>
              </a:pPr>
              <a:t>7/5/2024</a:t>
            </a:fld>
            <a:endParaRPr lang="en-US"/>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100458" tIns="50232" rIns="100458" bIns="50232" rtlCol="0" anchor="ctr"/>
          <a:lstStyle>
            <a:lvl1pPr algn="ctr" defTabSz="455683" fontAlgn="auto">
              <a:spcBef>
                <a:spcPts val="0"/>
              </a:spcBef>
              <a:spcAft>
                <a:spcPts val="0"/>
              </a:spcAft>
              <a:defRPr sz="1179">
                <a:solidFill>
                  <a:prstClr val="white">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100458" tIns="50232" rIns="100458" bIns="50232" rtlCol="0" anchor="ctr"/>
          <a:lstStyle>
            <a:lvl1pPr algn="r" defTabSz="455683" fontAlgn="auto">
              <a:spcBef>
                <a:spcPts val="0"/>
              </a:spcBef>
              <a:spcAft>
                <a:spcPts val="0"/>
              </a:spcAft>
              <a:defRPr sz="1179" smtClean="0">
                <a:solidFill>
                  <a:prstClr val="white">
                    <a:tint val="75000"/>
                  </a:prstClr>
                </a:solidFill>
                <a:latin typeface="+mn-lt"/>
                <a:cs typeface="+mn-cs"/>
              </a:defRPr>
            </a:lvl1pPr>
          </a:lstStyle>
          <a:p>
            <a:pPr>
              <a:defRPr/>
            </a:pPr>
            <a:fld id="{B73E5263-5DE5-4449-BB0F-B4907BA7E879}" type="slidenum">
              <a:rPr lang="en-US"/>
              <a:pPr>
                <a:defRPr/>
              </a:pPr>
              <a:t>‹#›</a:t>
            </a:fld>
            <a:endParaRPr lang="en-US"/>
          </a:p>
        </p:txBody>
      </p:sp>
    </p:spTree>
    <p:extLst>
      <p:ext uri="{BB962C8B-B14F-4D97-AF65-F5344CB8AC3E}">
        <p14:creationId xmlns:p14="http://schemas.microsoft.com/office/powerpoint/2010/main" val="4081055654"/>
      </p:ext>
    </p:extLst>
  </p:cSld>
  <p:clrMap bg1="dk1" tx1="lt1" bg2="dk2"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xStyles>
    <p:titleStyle>
      <a:lvl1pPr algn="ctr" defTabSz="910356" rtl="0" fontAlgn="base">
        <a:spcBef>
          <a:spcPct val="0"/>
        </a:spcBef>
        <a:spcAft>
          <a:spcPct val="0"/>
        </a:spcAft>
        <a:defRPr sz="4445" kern="1200">
          <a:solidFill>
            <a:schemeClr val="tx1"/>
          </a:solidFill>
          <a:latin typeface="+mj-lt"/>
          <a:ea typeface="+mj-ea"/>
          <a:cs typeface="+mj-cs"/>
        </a:defRPr>
      </a:lvl1pPr>
      <a:lvl2pPr algn="ctr" defTabSz="910356" rtl="0" fontAlgn="base">
        <a:spcBef>
          <a:spcPct val="0"/>
        </a:spcBef>
        <a:spcAft>
          <a:spcPct val="0"/>
        </a:spcAft>
        <a:defRPr sz="4445">
          <a:solidFill>
            <a:schemeClr val="tx1"/>
          </a:solidFill>
          <a:latin typeface="Calibri" pitchFamily="34" charset="0"/>
        </a:defRPr>
      </a:lvl2pPr>
      <a:lvl3pPr algn="ctr" defTabSz="910356" rtl="0" fontAlgn="base">
        <a:spcBef>
          <a:spcPct val="0"/>
        </a:spcBef>
        <a:spcAft>
          <a:spcPct val="0"/>
        </a:spcAft>
        <a:defRPr sz="4445">
          <a:solidFill>
            <a:schemeClr val="tx1"/>
          </a:solidFill>
          <a:latin typeface="Calibri" pitchFamily="34" charset="0"/>
        </a:defRPr>
      </a:lvl3pPr>
      <a:lvl4pPr algn="ctr" defTabSz="910356" rtl="0" fontAlgn="base">
        <a:spcBef>
          <a:spcPct val="0"/>
        </a:spcBef>
        <a:spcAft>
          <a:spcPct val="0"/>
        </a:spcAft>
        <a:defRPr sz="4445">
          <a:solidFill>
            <a:schemeClr val="tx1"/>
          </a:solidFill>
          <a:latin typeface="Calibri" pitchFamily="34" charset="0"/>
        </a:defRPr>
      </a:lvl4pPr>
      <a:lvl5pPr algn="ctr" defTabSz="910356" rtl="0" fontAlgn="base">
        <a:spcBef>
          <a:spcPct val="0"/>
        </a:spcBef>
        <a:spcAft>
          <a:spcPct val="0"/>
        </a:spcAft>
        <a:defRPr sz="4445">
          <a:solidFill>
            <a:schemeClr val="tx1"/>
          </a:solidFill>
          <a:latin typeface="Calibri" pitchFamily="34" charset="0"/>
        </a:defRPr>
      </a:lvl5pPr>
      <a:lvl6pPr marL="455967" algn="ctr" defTabSz="910356" rtl="0" fontAlgn="base">
        <a:spcBef>
          <a:spcPct val="0"/>
        </a:spcBef>
        <a:spcAft>
          <a:spcPct val="0"/>
        </a:spcAft>
        <a:defRPr sz="4445">
          <a:solidFill>
            <a:schemeClr val="tx1"/>
          </a:solidFill>
          <a:latin typeface="Calibri" pitchFamily="34" charset="0"/>
        </a:defRPr>
      </a:lvl6pPr>
      <a:lvl7pPr marL="911938" algn="ctr" defTabSz="910356" rtl="0" fontAlgn="base">
        <a:spcBef>
          <a:spcPct val="0"/>
        </a:spcBef>
        <a:spcAft>
          <a:spcPct val="0"/>
        </a:spcAft>
        <a:defRPr sz="4445">
          <a:solidFill>
            <a:schemeClr val="tx1"/>
          </a:solidFill>
          <a:latin typeface="Calibri" pitchFamily="34" charset="0"/>
        </a:defRPr>
      </a:lvl7pPr>
      <a:lvl8pPr marL="1367910" algn="ctr" defTabSz="910356" rtl="0" fontAlgn="base">
        <a:spcBef>
          <a:spcPct val="0"/>
        </a:spcBef>
        <a:spcAft>
          <a:spcPct val="0"/>
        </a:spcAft>
        <a:defRPr sz="4445">
          <a:solidFill>
            <a:schemeClr val="tx1"/>
          </a:solidFill>
          <a:latin typeface="Calibri" pitchFamily="34" charset="0"/>
        </a:defRPr>
      </a:lvl8pPr>
      <a:lvl9pPr marL="1823877" algn="ctr" defTabSz="910356" rtl="0" fontAlgn="base">
        <a:spcBef>
          <a:spcPct val="0"/>
        </a:spcBef>
        <a:spcAft>
          <a:spcPct val="0"/>
        </a:spcAft>
        <a:defRPr sz="4445">
          <a:solidFill>
            <a:schemeClr val="tx1"/>
          </a:solidFill>
          <a:latin typeface="Calibri" pitchFamily="34" charset="0"/>
        </a:defRPr>
      </a:lvl9pPr>
    </p:titleStyle>
    <p:bodyStyle>
      <a:lvl1pPr marL="340396" indent="-340396" algn="l" defTabSz="910356" rtl="0" fontAlgn="base">
        <a:spcBef>
          <a:spcPct val="20000"/>
        </a:spcBef>
        <a:spcAft>
          <a:spcPct val="0"/>
        </a:spcAft>
        <a:buFont typeface="Arial" pitchFamily="34" charset="0"/>
        <a:buChar char="•"/>
        <a:defRPr sz="3175" kern="1200">
          <a:solidFill>
            <a:schemeClr val="tx1"/>
          </a:solidFill>
          <a:latin typeface="+mn-lt"/>
          <a:ea typeface="+mn-ea"/>
          <a:cs typeface="+mn-cs"/>
        </a:defRPr>
      </a:lvl1pPr>
      <a:lvl2pPr marL="739366" indent="-283403" algn="l" defTabSz="910356" rtl="0" fontAlgn="base">
        <a:spcBef>
          <a:spcPct val="20000"/>
        </a:spcBef>
        <a:spcAft>
          <a:spcPct val="0"/>
        </a:spcAft>
        <a:buFont typeface="Arial" pitchFamily="34" charset="0"/>
        <a:buChar char="–"/>
        <a:defRPr sz="2812" kern="1200">
          <a:solidFill>
            <a:schemeClr val="tx1"/>
          </a:solidFill>
          <a:latin typeface="+mn-lt"/>
          <a:ea typeface="+mn-ea"/>
          <a:cs typeface="+mn-cs"/>
        </a:defRPr>
      </a:lvl2pPr>
      <a:lvl3pPr marL="1138342" indent="-226403" algn="l" defTabSz="910356" rtl="0" fontAlgn="base">
        <a:spcBef>
          <a:spcPct val="20000"/>
        </a:spcBef>
        <a:spcAft>
          <a:spcPct val="0"/>
        </a:spcAft>
        <a:buFont typeface="Arial" pitchFamily="34" charset="0"/>
        <a:buChar char="•"/>
        <a:defRPr sz="2358" kern="1200">
          <a:solidFill>
            <a:schemeClr val="tx1"/>
          </a:solidFill>
          <a:latin typeface="+mn-lt"/>
          <a:ea typeface="+mn-ea"/>
          <a:cs typeface="+mn-cs"/>
        </a:defRPr>
      </a:lvl3pPr>
      <a:lvl4pPr marL="1594301" indent="-226403" algn="l" defTabSz="910356" rtl="0" fontAlgn="base">
        <a:spcBef>
          <a:spcPct val="20000"/>
        </a:spcBef>
        <a:spcAft>
          <a:spcPct val="0"/>
        </a:spcAft>
        <a:buFont typeface="Arial" pitchFamily="34" charset="0"/>
        <a:buChar char="–"/>
        <a:defRPr sz="1996" kern="1200">
          <a:solidFill>
            <a:schemeClr val="tx1"/>
          </a:solidFill>
          <a:latin typeface="+mn-lt"/>
          <a:ea typeface="+mn-ea"/>
          <a:cs typeface="+mn-cs"/>
        </a:defRPr>
      </a:lvl4pPr>
      <a:lvl5pPr marL="2050278" indent="-226403" algn="l" defTabSz="910356" rtl="0" fontAlgn="base">
        <a:spcBef>
          <a:spcPct val="20000"/>
        </a:spcBef>
        <a:spcAft>
          <a:spcPct val="0"/>
        </a:spcAft>
        <a:buFont typeface="Arial" pitchFamily="34" charset="0"/>
        <a:buChar char="»"/>
        <a:defRPr sz="1996" kern="1200">
          <a:solidFill>
            <a:schemeClr val="tx1"/>
          </a:solidFill>
          <a:latin typeface="+mn-lt"/>
          <a:ea typeface="+mn-ea"/>
          <a:cs typeface="+mn-cs"/>
        </a:defRPr>
      </a:lvl5pPr>
      <a:lvl6pPr marL="2506271" indent="-227842" algn="l" defTabSz="911372" rtl="0" eaLnBrk="1" latinLnBrk="0" hangingPunct="1">
        <a:spcBef>
          <a:spcPct val="20000"/>
        </a:spcBef>
        <a:buFont typeface="Arial" pitchFamily="34" charset="0"/>
        <a:buChar char="•"/>
        <a:defRPr sz="1996" kern="1200">
          <a:solidFill>
            <a:schemeClr val="tx1"/>
          </a:solidFill>
          <a:latin typeface="+mn-lt"/>
          <a:ea typeface="+mn-ea"/>
          <a:cs typeface="+mn-cs"/>
        </a:defRPr>
      </a:lvl6pPr>
      <a:lvl7pPr marL="2961958" indent="-227842" algn="l" defTabSz="911372" rtl="0" eaLnBrk="1" latinLnBrk="0" hangingPunct="1">
        <a:spcBef>
          <a:spcPct val="20000"/>
        </a:spcBef>
        <a:buFont typeface="Arial" pitchFamily="34" charset="0"/>
        <a:buChar char="•"/>
        <a:defRPr sz="1996" kern="1200">
          <a:solidFill>
            <a:schemeClr val="tx1"/>
          </a:solidFill>
          <a:latin typeface="+mn-lt"/>
          <a:ea typeface="+mn-ea"/>
          <a:cs typeface="+mn-cs"/>
        </a:defRPr>
      </a:lvl7pPr>
      <a:lvl8pPr marL="3417643" indent="-227842" algn="l" defTabSz="911372" rtl="0" eaLnBrk="1" latinLnBrk="0" hangingPunct="1">
        <a:spcBef>
          <a:spcPct val="20000"/>
        </a:spcBef>
        <a:buFont typeface="Arial" pitchFamily="34" charset="0"/>
        <a:buChar char="•"/>
        <a:defRPr sz="1996" kern="1200">
          <a:solidFill>
            <a:schemeClr val="tx1"/>
          </a:solidFill>
          <a:latin typeface="+mn-lt"/>
          <a:ea typeface="+mn-ea"/>
          <a:cs typeface="+mn-cs"/>
        </a:defRPr>
      </a:lvl8pPr>
      <a:lvl9pPr marL="3873330" indent="-227842" algn="l" defTabSz="911372" rtl="0" eaLnBrk="1" latinLnBrk="0" hangingPunct="1">
        <a:spcBef>
          <a:spcPct val="20000"/>
        </a:spcBef>
        <a:buFont typeface="Arial" pitchFamily="34" charset="0"/>
        <a:buChar char="•"/>
        <a:defRPr sz="1996" kern="1200">
          <a:solidFill>
            <a:schemeClr val="tx1"/>
          </a:solidFill>
          <a:latin typeface="+mn-lt"/>
          <a:ea typeface="+mn-ea"/>
          <a:cs typeface="+mn-cs"/>
        </a:defRPr>
      </a:lvl9pPr>
    </p:bodyStyle>
    <p:otherStyle>
      <a:defPPr>
        <a:defRPr lang="en-US"/>
      </a:defPPr>
      <a:lvl1pPr marL="0" algn="l" defTabSz="911372" rtl="0" eaLnBrk="1" latinLnBrk="0" hangingPunct="1">
        <a:defRPr sz="1814" kern="1200">
          <a:solidFill>
            <a:schemeClr val="tx1"/>
          </a:solidFill>
          <a:latin typeface="+mn-lt"/>
          <a:ea typeface="+mn-ea"/>
          <a:cs typeface="+mn-cs"/>
        </a:defRPr>
      </a:lvl1pPr>
      <a:lvl2pPr marL="455683" algn="l" defTabSz="911372" rtl="0" eaLnBrk="1" latinLnBrk="0" hangingPunct="1">
        <a:defRPr sz="1814" kern="1200">
          <a:solidFill>
            <a:schemeClr val="tx1"/>
          </a:solidFill>
          <a:latin typeface="+mn-lt"/>
          <a:ea typeface="+mn-ea"/>
          <a:cs typeface="+mn-cs"/>
        </a:defRPr>
      </a:lvl2pPr>
      <a:lvl3pPr marL="911372" algn="l" defTabSz="911372" rtl="0" eaLnBrk="1" latinLnBrk="0" hangingPunct="1">
        <a:defRPr sz="1814" kern="1200">
          <a:solidFill>
            <a:schemeClr val="tx1"/>
          </a:solidFill>
          <a:latin typeface="+mn-lt"/>
          <a:ea typeface="+mn-ea"/>
          <a:cs typeface="+mn-cs"/>
        </a:defRPr>
      </a:lvl3pPr>
      <a:lvl4pPr marL="1367060" algn="l" defTabSz="911372" rtl="0" eaLnBrk="1" latinLnBrk="0" hangingPunct="1">
        <a:defRPr sz="1814" kern="1200">
          <a:solidFill>
            <a:schemeClr val="tx1"/>
          </a:solidFill>
          <a:latin typeface="+mn-lt"/>
          <a:ea typeface="+mn-ea"/>
          <a:cs typeface="+mn-cs"/>
        </a:defRPr>
      </a:lvl4pPr>
      <a:lvl5pPr marL="1822743" algn="l" defTabSz="911372" rtl="0" eaLnBrk="1" latinLnBrk="0" hangingPunct="1">
        <a:defRPr sz="1814" kern="1200">
          <a:solidFill>
            <a:schemeClr val="tx1"/>
          </a:solidFill>
          <a:latin typeface="+mn-lt"/>
          <a:ea typeface="+mn-ea"/>
          <a:cs typeface="+mn-cs"/>
        </a:defRPr>
      </a:lvl5pPr>
      <a:lvl6pPr marL="2278432" algn="l" defTabSz="911372" rtl="0" eaLnBrk="1" latinLnBrk="0" hangingPunct="1">
        <a:defRPr sz="1814" kern="1200">
          <a:solidFill>
            <a:schemeClr val="tx1"/>
          </a:solidFill>
          <a:latin typeface="+mn-lt"/>
          <a:ea typeface="+mn-ea"/>
          <a:cs typeface="+mn-cs"/>
        </a:defRPr>
      </a:lvl6pPr>
      <a:lvl7pPr marL="2734116" algn="l" defTabSz="911372" rtl="0" eaLnBrk="1" latinLnBrk="0" hangingPunct="1">
        <a:defRPr sz="1814" kern="1200">
          <a:solidFill>
            <a:schemeClr val="tx1"/>
          </a:solidFill>
          <a:latin typeface="+mn-lt"/>
          <a:ea typeface="+mn-ea"/>
          <a:cs typeface="+mn-cs"/>
        </a:defRPr>
      </a:lvl7pPr>
      <a:lvl8pPr marL="3189793" algn="l" defTabSz="911372" rtl="0" eaLnBrk="1" latinLnBrk="0" hangingPunct="1">
        <a:defRPr sz="1814" kern="1200">
          <a:solidFill>
            <a:schemeClr val="tx1"/>
          </a:solidFill>
          <a:latin typeface="+mn-lt"/>
          <a:ea typeface="+mn-ea"/>
          <a:cs typeface="+mn-cs"/>
        </a:defRPr>
      </a:lvl8pPr>
      <a:lvl9pPr marL="3645484" algn="l" defTabSz="911372" rtl="0" eaLnBrk="1" latinLnBrk="0" hangingPunct="1">
        <a:defRPr sz="181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920" y="6251697"/>
            <a:ext cx="2132640" cy="4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44" tIns="44974" rIns="89944" bIns="44974" numCol="1" anchor="b" anchorCtr="0" compatLnSpc="1">
            <a:prstTxWarp prst="textNoShape">
              <a:avLst/>
            </a:prstTxWarp>
          </a:bodyPr>
          <a:lstStyle>
            <a:lvl1pPr defTabSz="817269">
              <a:lnSpc>
                <a:spcPct val="100000"/>
              </a:lnSpc>
              <a:spcBef>
                <a:spcPct val="0"/>
              </a:spcBef>
              <a:buSzTx/>
              <a:defRPr sz="1200">
                <a:effectLst/>
                <a:latin typeface="Arial" pitchFamily="34" charset="0"/>
              </a:defRPr>
            </a:lvl1pPr>
          </a:lstStyle>
          <a:p>
            <a:pPr fontAlgn="base">
              <a:spcAft>
                <a:spcPct val="0"/>
              </a:spcAft>
              <a:defRPr/>
            </a:pPr>
            <a:fld id="{1B564EC0-CF2B-4BFC-AB7A-6D7A7AD073E2}" type="datetime1">
              <a:rPr lang="en-US" smtClean="0">
                <a:solidFill>
                  <a:srgbClr val="FFFFFF"/>
                </a:solidFill>
                <a:cs typeface="Tahoma" pitchFamily="34" charset="0"/>
              </a:rPr>
              <a:pPr fontAlgn="base">
                <a:spcAft>
                  <a:spcPct val="0"/>
                </a:spcAft>
                <a:defRPr/>
              </a:pPr>
              <a:t>7/5/2024</a:t>
            </a:fld>
            <a:endParaRPr lang="en-US">
              <a:solidFill>
                <a:srgbClr val="FFFFFF"/>
              </a:solidFill>
              <a:cs typeface="Tahoma" pitchFamily="34" charset="0"/>
            </a:endParaRPr>
          </a:p>
        </p:txBody>
      </p:sp>
      <p:sp>
        <p:nvSpPr>
          <p:cNvPr id="52227" name="Rectangle 3"/>
          <p:cNvSpPr>
            <a:spLocks noGrp="1" noChangeArrowheads="1"/>
          </p:cNvSpPr>
          <p:nvPr>
            <p:ph type="sldNum" sz="quarter" idx="4"/>
          </p:nvPr>
        </p:nvSpPr>
        <p:spPr bwMode="auto">
          <a:xfrm>
            <a:off x="6553445" y="6248821"/>
            <a:ext cx="2134080" cy="4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44" tIns="44974" rIns="89944" bIns="44974" numCol="1" anchor="b" anchorCtr="0" compatLnSpc="1">
            <a:prstTxWarp prst="textNoShape">
              <a:avLst/>
            </a:prstTxWarp>
          </a:bodyPr>
          <a:lstStyle>
            <a:lvl1pPr algn="r" defTabSz="817269">
              <a:lnSpc>
                <a:spcPct val="100000"/>
              </a:lnSpc>
              <a:spcBef>
                <a:spcPct val="0"/>
              </a:spcBef>
              <a:buSzTx/>
              <a:defRPr sz="1200">
                <a:effectLst/>
                <a:latin typeface="Arial" pitchFamily="34" charset="0"/>
              </a:defRPr>
            </a:lvl1pPr>
          </a:lstStyle>
          <a:p>
            <a:pPr fontAlgn="base">
              <a:spcAft>
                <a:spcPct val="0"/>
              </a:spcAft>
              <a:defRPr/>
            </a:pPr>
            <a:fld id="{48512920-9537-43EA-8D87-24245AF8F12C}" type="slidenum">
              <a:rPr lang="en-US">
                <a:solidFill>
                  <a:srgbClr val="FFFFFF"/>
                </a:solidFill>
                <a:cs typeface="Tahoma" pitchFamily="34" charset="0"/>
              </a:rPr>
              <a:pPr fontAlgn="base">
                <a:spcAft>
                  <a:spcPct val="0"/>
                </a:spcAft>
                <a:defRPr/>
              </a:pPr>
              <a:t>‹#›</a:t>
            </a:fld>
            <a:endParaRPr lang="en-US">
              <a:solidFill>
                <a:srgbClr val="FFFFFF"/>
              </a:solidFill>
              <a:cs typeface="Tahoma" pitchFamily="34" charset="0"/>
            </a:endParaRPr>
          </a:p>
        </p:txBody>
      </p:sp>
      <p:grpSp>
        <p:nvGrpSpPr>
          <p:cNvPr id="1028" name="Group 4"/>
          <p:cNvGrpSpPr>
            <a:grpSpLocks/>
          </p:cNvGrpSpPr>
          <p:nvPr/>
        </p:nvGrpSpPr>
        <p:grpSpPr bwMode="auto">
          <a:xfrm>
            <a:off x="0" y="5"/>
            <a:ext cx="9141120" cy="6849359"/>
            <a:chOff x="0" y="0"/>
            <a:chExt cx="5758" cy="4315"/>
          </a:xfrm>
        </p:grpSpPr>
        <p:grpSp>
          <p:nvGrpSpPr>
            <p:cNvPr id="1037"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1" name="Freeform 7"/>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52237" name="Rectangle 13"/>
          <p:cNvSpPr>
            <a:spLocks noGrp="1" noRot="1" noChangeArrowheads="1"/>
          </p:cNvSpPr>
          <p:nvPr>
            <p:ph type="title"/>
          </p:nvPr>
        </p:nvSpPr>
        <p:spPr bwMode="auto">
          <a:xfrm>
            <a:off x="457922" y="275190"/>
            <a:ext cx="8229600" cy="11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44" tIns="44974" rIns="89944" bIns="44974" numCol="1" anchor="ctr" anchorCtr="0" compatLnSpc="1">
            <a:prstTxWarp prst="textNoShape">
              <a:avLst/>
            </a:prstTxWarp>
          </a:bodyPr>
          <a:lstStyle/>
          <a:p>
            <a:pPr lvl="0"/>
            <a:r>
              <a:rPr lang="en-US"/>
              <a:t>Click to edit Master title style</a:t>
            </a:r>
          </a:p>
        </p:txBody>
      </p:sp>
      <p:sp>
        <p:nvSpPr>
          <p:cNvPr id="52239" name="Rectangle 15"/>
          <p:cNvSpPr>
            <a:spLocks noGrp="1" noChangeArrowheads="1"/>
          </p:cNvSpPr>
          <p:nvPr>
            <p:ph type="body" idx="1"/>
          </p:nvPr>
        </p:nvSpPr>
        <p:spPr bwMode="auto">
          <a:xfrm>
            <a:off x="457922" y="1600008"/>
            <a:ext cx="822960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944" tIns="44974" rIns="89944" bIns="4497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31" name="Group 16"/>
          <p:cNvGrpSpPr>
            <a:grpSpLocks/>
          </p:cNvGrpSpPr>
          <p:nvPr userDrawn="1"/>
        </p:nvGrpSpPr>
        <p:grpSpPr bwMode="auto">
          <a:xfrm>
            <a:off x="0" y="5710200"/>
            <a:ext cx="9144000" cy="1106036"/>
            <a:chOff x="0" y="3552"/>
            <a:chExt cx="5760" cy="768"/>
          </a:xfrm>
        </p:grpSpPr>
        <p:pic>
          <p:nvPicPr>
            <p:cNvPr id="1032" name="Picture 17" descr="iitmlogo"/>
            <p:cNvPicPr>
              <a:picLocks noChangeAspect="1" noChangeArrowheads="1"/>
            </p:cNvPicPr>
            <p:nvPr userDrawn="1"/>
          </p:nvPicPr>
          <p:blipFill>
            <a:blip r:embed="rId14" cstate="print"/>
            <a:srcRect/>
            <a:stretch>
              <a:fillRect/>
            </a:stretch>
          </p:blipFill>
          <p:spPr bwMode="auto">
            <a:xfrm>
              <a:off x="0" y="3583"/>
              <a:ext cx="737" cy="737"/>
            </a:xfrm>
            <a:prstGeom prst="rect">
              <a:avLst/>
            </a:prstGeom>
            <a:noFill/>
            <a:ln w="9525">
              <a:noFill/>
              <a:miter lim="800000"/>
              <a:headEnd/>
              <a:tailEnd/>
            </a:ln>
          </p:spPr>
        </p:pic>
        <p:sp>
          <p:nvSpPr>
            <p:cNvPr id="52242"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43"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defTabSz="909013"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44"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17269"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sp>
          <p:nvSpPr>
            <p:cNvPr id="52245"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17269"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grpSp>
    </p:spTree>
    <p:extLst>
      <p:ext uri="{BB962C8B-B14F-4D97-AF65-F5344CB8AC3E}">
        <p14:creationId xmlns:p14="http://schemas.microsoft.com/office/powerpoint/2010/main" val="3273097281"/>
      </p:ext>
    </p:extLst>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hf sldNum="0" hdr="0" ftr="0" dt="0"/>
  <p:txStyles>
    <p:titleStyle>
      <a:lvl1pPr algn="ctr" defTabSz="898839"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defTabSz="898839"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defTabSz="898839"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defTabSz="898839"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defTabSz="898839"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08713" algn="ctr" defTabSz="90114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817410" algn="ctr" defTabSz="90114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226149" algn="ctr" defTabSz="90114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634832" algn="ctr" defTabSz="90114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4222" indent="-334222" algn="l" defTabSz="898839"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29591" indent="-278753" algn="l" defTabSz="898839"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23561" indent="-221868" algn="l" defTabSz="898839"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74391" indent="-221868" algn="l" defTabSz="898839"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26660" indent="-221868" algn="l" defTabSz="898839"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36645" indent="-225640" algn="l" defTabSz="90114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845344" indent="-225640" algn="l" defTabSz="90114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254043" indent="-225640" algn="l" defTabSz="90114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662764" indent="-225640" algn="l" defTabSz="90114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17410" rtl="0" eaLnBrk="1" latinLnBrk="0" hangingPunct="1">
        <a:defRPr sz="1600" kern="1200">
          <a:solidFill>
            <a:schemeClr val="tx1"/>
          </a:solidFill>
          <a:latin typeface="+mn-lt"/>
          <a:ea typeface="+mn-ea"/>
          <a:cs typeface="+mn-cs"/>
        </a:defRPr>
      </a:lvl1pPr>
      <a:lvl2pPr marL="408713" algn="l" defTabSz="817410" rtl="0" eaLnBrk="1" latinLnBrk="0" hangingPunct="1">
        <a:defRPr sz="1600" kern="1200">
          <a:solidFill>
            <a:schemeClr val="tx1"/>
          </a:solidFill>
          <a:latin typeface="+mn-lt"/>
          <a:ea typeface="+mn-ea"/>
          <a:cs typeface="+mn-cs"/>
        </a:defRPr>
      </a:lvl2pPr>
      <a:lvl3pPr marL="817410" algn="l" defTabSz="817410" rtl="0" eaLnBrk="1" latinLnBrk="0" hangingPunct="1">
        <a:defRPr sz="1600" kern="1200">
          <a:solidFill>
            <a:schemeClr val="tx1"/>
          </a:solidFill>
          <a:latin typeface="+mn-lt"/>
          <a:ea typeface="+mn-ea"/>
          <a:cs typeface="+mn-cs"/>
        </a:defRPr>
      </a:lvl3pPr>
      <a:lvl4pPr marL="1226149" algn="l" defTabSz="817410" rtl="0" eaLnBrk="1" latinLnBrk="0" hangingPunct="1">
        <a:defRPr sz="1600" kern="1200">
          <a:solidFill>
            <a:schemeClr val="tx1"/>
          </a:solidFill>
          <a:latin typeface="+mn-lt"/>
          <a:ea typeface="+mn-ea"/>
          <a:cs typeface="+mn-cs"/>
        </a:defRPr>
      </a:lvl4pPr>
      <a:lvl5pPr marL="1634832" algn="l" defTabSz="817410" rtl="0" eaLnBrk="1" latinLnBrk="0" hangingPunct="1">
        <a:defRPr sz="1600" kern="1200">
          <a:solidFill>
            <a:schemeClr val="tx1"/>
          </a:solidFill>
          <a:latin typeface="+mn-lt"/>
          <a:ea typeface="+mn-ea"/>
          <a:cs typeface="+mn-cs"/>
        </a:defRPr>
      </a:lvl5pPr>
      <a:lvl6pPr marL="2043524" algn="l" defTabSz="817410" rtl="0" eaLnBrk="1" latinLnBrk="0" hangingPunct="1">
        <a:defRPr sz="1600" kern="1200">
          <a:solidFill>
            <a:schemeClr val="tx1"/>
          </a:solidFill>
          <a:latin typeface="+mn-lt"/>
          <a:ea typeface="+mn-ea"/>
          <a:cs typeface="+mn-cs"/>
        </a:defRPr>
      </a:lvl6pPr>
      <a:lvl7pPr marL="2452258" algn="l" defTabSz="817410" rtl="0" eaLnBrk="1" latinLnBrk="0" hangingPunct="1">
        <a:defRPr sz="1600" kern="1200">
          <a:solidFill>
            <a:schemeClr val="tx1"/>
          </a:solidFill>
          <a:latin typeface="+mn-lt"/>
          <a:ea typeface="+mn-ea"/>
          <a:cs typeface="+mn-cs"/>
        </a:defRPr>
      </a:lvl7pPr>
      <a:lvl8pPr marL="2860949" algn="l" defTabSz="817410" rtl="0" eaLnBrk="1" latinLnBrk="0" hangingPunct="1">
        <a:defRPr sz="1600" kern="1200">
          <a:solidFill>
            <a:schemeClr val="tx1"/>
          </a:solidFill>
          <a:latin typeface="+mn-lt"/>
          <a:ea typeface="+mn-ea"/>
          <a:cs typeface="+mn-cs"/>
        </a:defRPr>
      </a:lvl8pPr>
      <a:lvl9pPr marL="3269659" algn="l" defTabSz="817410" rtl="0" eaLnBrk="1" latinLnBrk="0" hangingPunct="1">
        <a:defRPr sz="16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684" tIns="50344" rIns="100684" bIns="50344" numCol="1" anchor="ctr" anchorCtr="0" compatLnSpc="1">
            <a:prstTxWarp prst="textNoShape">
              <a:avLst/>
            </a:prstTxWarp>
          </a:bodyPr>
          <a:lstStyle/>
          <a:p>
            <a:pPr lvl="0"/>
            <a:r>
              <a:rPr lang="en-US"/>
              <a:t>Click to edit Master title style</a:t>
            </a:r>
            <a:endParaRPr lang="en-IN"/>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684" tIns="50344" rIns="100684" bIns="5034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5"/>
            <a:ext cx="2133600" cy="365125"/>
          </a:xfrm>
          <a:prstGeom prst="rect">
            <a:avLst/>
          </a:prstGeom>
        </p:spPr>
        <p:txBody>
          <a:bodyPr vert="horz" lIns="100684" tIns="50344" rIns="100684" bIns="50344" rtlCol="0" anchor="ctr"/>
          <a:lstStyle>
            <a:lvl1pPr algn="l" defTabSz="913358" fontAlgn="auto">
              <a:spcBef>
                <a:spcPts val="0"/>
              </a:spcBef>
              <a:spcAft>
                <a:spcPts val="0"/>
              </a:spcAft>
              <a:defRPr sz="1179" smtClean="0">
                <a:solidFill>
                  <a:schemeClr val="tx1">
                    <a:tint val="75000"/>
                  </a:schemeClr>
                </a:solidFill>
                <a:latin typeface="+mn-lt"/>
                <a:cs typeface="+mn-cs"/>
              </a:defRPr>
            </a:lvl1pPr>
          </a:lstStyle>
          <a:p>
            <a:pPr>
              <a:defRPr/>
            </a:pPr>
            <a:fld id="{858573B1-CC55-493B-BA1F-DE6B85E2ECF3}" type="datetimeFigureOut">
              <a:rPr lang="en-IN">
                <a:solidFill>
                  <a:prstClr val="black">
                    <a:tint val="75000"/>
                  </a:prstClr>
                </a:solidFill>
              </a:rPr>
              <a:pPr>
                <a:defRPr/>
              </a:pPr>
              <a:t>05-07-2024</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100684" tIns="50344" rIns="100684" bIns="50344" rtlCol="0" anchor="ctr"/>
          <a:lstStyle>
            <a:lvl1pPr algn="ctr" defTabSz="913358" fontAlgn="auto">
              <a:spcBef>
                <a:spcPts val="0"/>
              </a:spcBef>
              <a:spcAft>
                <a:spcPts val="0"/>
              </a:spcAft>
              <a:defRPr sz="1179">
                <a:solidFill>
                  <a:schemeClr val="tx1">
                    <a:tint val="75000"/>
                  </a:schemeClr>
                </a:solidFill>
                <a:latin typeface="+mn-lt"/>
                <a:cs typeface="+mn-cs"/>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100684" tIns="50344" rIns="100684" bIns="50344" rtlCol="0" anchor="ctr"/>
          <a:lstStyle>
            <a:lvl1pPr algn="r" defTabSz="913358" fontAlgn="auto">
              <a:spcBef>
                <a:spcPts val="0"/>
              </a:spcBef>
              <a:spcAft>
                <a:spcPts val="0"/>
              </a:spcAft>
              <a:defRPr sz="1179" smtClean="0">
                <a:solidFill>
                  <a:schemeClr val="tx1">
                    <a:tint val="75000"/>
                  </a:schemeClr>
                </a:solidFill>
                <a:latin typeface="+mn-lt"/>
                <a:cs typeface="+mn-cs"/>
              </a:defRPr>
            </a:lvl1pPr>
          </a:lstStyle>
          <a:p>
            <a:pPr>
              <a:defRPr/>
            </a:pPr>
            <a:fld id="{ECD0E99C-D170-4B0B-BCD3-23175D34CA79}"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val="2883291885"/>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xStyles>
    <p:titleStyle>
      <a:lvl1pPr algn="ctr" defTabSz="912340" rtl="0" fontAlgn="base">
        <a:spcBef>
          <a:spcPct val="0"/>
        </a:spcBef>
        <a:spcAft>
          <a:spcPct val="0"/>
        </a:spcAft>
        <a:defRPr sz="4445" kern="1200">
          <a:solidFill>
            <a:schemeClr val="tx1"/>
          </a:solidFill>
          <a:latin typeface="+mj-lt"/>
          <a:ea typeface="+mj-ea"/>
          <a:cs typeface="+mj-cs"/>
        </a:defRPr>
      </a:lvl1pPr>
      <a:lvl2pPr algn="ctr" defTabSz="912340" rtl="0" fontAlgn="base">
        <a:spcBef>
          <a:spcPct val="0"/>
        </a:spcBef>
        <a:spcAft>
          <a:spcPct val="0"/>
        </a:spcAft>
        <a:defRPr sz="4445">
          <a:solidFill>
            <a:schemeClr val="tx1"/>
          </a:solidFill>
          <a:latin typeface="Calibri" pitchFamily="34" charset="0"/>
        </a:defRPr>
      </a:lvl2pPr>
      <a:lvl3pPr algn="ctr" defTabSz="912340" rtl="0" fontAlgn="base">
        <a:spcBef>
          <a:spcPct val="0"/>
        </a:spcBef>
        <a:spcAft>
          <a:spcPct val="0"/>
        </a:spcAft>
        <a:defRPr sz="4445">
          <a:solidFill>
            <a:schemeClr val="tx1"/>
          </a:solidFill>
          <a:latin typeface="Calibri" pitchFamily="34" charset="0"/>
        </a:defRPr>
      </a:lvl3pPr>
      <a:lvl4pPr algn="ctr" defTabSz="912340" rtl="0" fontAlgn="base">
        <a:spcBef>
          <a:spcPct val="0"/>
        </a:spcBef>
        <a:spcAft>
          <a:spcPct val="0"/>
        </a:spcAft>
        <a:defRPr sz="4445">
          <a:solidFill>
            <a:schemeClr val="tx1"/>
          </a:solidFill>
          <a:latin typeface="Calibri" pitchFamily="34" charset="0"/>
        </a:defRPr>
      </a:lvl4pPr>
      <a:lvl5pPr algn="ctr" defTabSz="912340" rtl="0" fontAlgn="base">
        <a:spcBef>
          <a:spcPct val="0"/>
        </a:spcBef>
        <a:spcAft>
          <a:spcPct val="0"/>
        </a:spcAft>
        <a:defRPr sz="4445">
          <a:solidFill>
            <a:schemeClr val="tx1"/>
          </a:solidFill>
          <a:latin typeface="Calibri" pitchFamily="34" charset="0"/>
        </a:defRPr>
      </a:lvl5pPr>
      <a:lvl6pPr marL="456963" algn="ctr" defTabSz="912340" rtl="0" fontAlgn="base">
        <a:spcBef>
          <a:spcPct val="0"/>
        </a:spcBef>
        <a:spcAft>
          <a:spcPct val="0"/>
        </a:spcAft>
        <a:defRPr sz="4445">
          <a:solidFill>
            <a:schemeClr val="tx1"/>
          </a:solidFill>
          <a:latin typeface="Calibri" pitchFamily="34" charset="0"/>
        </a:defRPr>
      </a:lvl6pPr>
      <a:lvl7pPr marL="913926" algn="ctr" defTabSz="912340" rtl="0" fontAlgn="base">
        <a:spcBef>
          <a:spcPct val="0"/>
        </a:spcBef>
        <a:spcAft>
          <a:spcPct val="0"/>
        </a:spcAft>
        <a:defRPr sz="4445">
          <a:solidFill>
            <a:schemeClr val="tx1"/>
          </a:solidFill>
          <a:latin typeface="Calibri" pitchFamily="34" charset="0"/>
        </a:defRPr>
      </a:lvl7pPr>
      <a:lvl8pPr marL="1370890" algn="ctr" defTabSz="912340" rtl="0" fontAlgn="base">
        <a:spcBef>
          <a:spcPct val="0"/>
        </a:spcBef>
        <a:spcAft>
          <a:spcPct val="0"/>
        </a:spcAft>
        <a:defRPr sz="4445">
          <a:solidFill>
            <a:schemeClr val="tx1"/>
          </a:solidFill>
          <a:latin typeface="Calibri" pitchFamily="34" charset="0"/>
        </a:defRPr>
      </a:lvl8pPr>
      <a:lvl9pPr marL="1827852" algn="ctr" defTabSz="912340" rtl="0" fontAlgn="base">
        <a:spcBef>
          <a:spcPct val="0"/>
        </a:spcBef>
        <a:spcAft>
          <a:spcPct val="0"/>
        </a:spcAft>
        <a:defRPr sz="4445">
          <a:solidFill>
            <a:schemeClr val="tx1"/>
          </a:solidFill>
          <a:latin typeface="Calibri" pitchFamily="34" charset="0"/>
        </a:defRPr>
      </a:lvl9pPr>
    </p:titleStyle>
    <p:bodyStyle>
      <a:lvl1pPr marL="341136" indent="-341136" algn="l" defTabSz="912340" rtl="0" fontAlgn="base">
        <a:spcBef>
          <a:spcPct val="20000"/>
        </a:spcBef>
        <a:spcAft>
          <a:spcPct val="0"/>
        </a:spcAft>
        <a:buFont typeface="Arial" pitchFamily="34" charset="0"/>
        <a:buChar char="•"/>
        <a:defRPr sz="3175" kern="1200">
          <a:solidFill>
            <a:schemeClr val="tx1"/>
          </a:solidFill>
          <a:latin typeface="+mn-lt"/>
          <a:ea typeface="+mn-ea"/>
          <a:cs typeface="+mn-cs"/>
        </a:defRPr>
      </a:lvl1pPr>
      <a:lvl2pPr marL="740979" indent="-284018" algn="l" defTabSz="912340" rtl="0" fontAlgn="base">
        <a:spcBef>
          <a:spcPct val="20000"/>
        </a:spcBef>
        <a:spcAft>
          <a:spcPct val="0"/>
        </a:spcAft>
        <a:buFont typeface="Arial" pitchFamily="34" charset="0"/>
        <a:buChar char="–"/>
        <a:defRPr sz="2812" kern="1200">
          <a:solidFill>
            <a:schemeClr val="tx1"/>
          </a:solidFill>
          <a:latin typeface="+mn-lt"/>
          <a:ea typeface="+mn-ea"/>
          <a:cs typeface="+mn-cs"/>
        </a:defRPr>
      </a:lvl2pPr>
      <a:lvl3pPr marL="1140821" indent="-226895" algn="l" defTabSz="912340" rtl="0" fontAlgn="base">
        <a:spcBef>
          <a:spcPct val="20000"/>
        </a:spcBef>
        <a:spcAft>
          <a:spcPct val="0"/>
        </a:spcAft>
        <a:buFont typeface="Arial" pitchFamily="34" charset="0"/>
        <a:buChar char="•"/>
        <a:defRPr sz="2358" kern="1200">
          <a:solidFill>
            <a:schemeClr val="tx1"/>
          </a:solidFill>
          <a:latin typeface="+mn-lt"/>
          <a:ea typeface="+mn-ea"/>
          <a:cs typeface="+mn-cs"/>
        </a:defRPr>
      </a:lvl3pPr>
      <a:lvl4pPr marL="1597783" indent="-226895" algn="l" defTabSz="912340" rtl="0" fontAlgn="base">
        <a:spcBef>
          <a:spcPct val="20000"/>
        </a:spcBef>
        <a:spcAft>
          <a:spcPct val="0"/>
        </a:spcAft>
        <a:buFont typeface="Arial" pitchFamily="34" charset="0"/>
        <a:buChar char="–"/>
        <a:defRPr sz="1996" kern="1200">
          <a:solidFill>
            <a:schemeClr val="tx1"/>
          </a:solidFill>
          <a:latin typeface="+mn-lt"/>
          <a:ea typeface="+mn-ea"/>
          <a:cs typeface="+mn-cs"/>
        </a:defRPr>
      </a:lvl4pPr>
      <a:lvl5pPr marL="2054748" indent="-226895" algn="l" defTabSz="912340" rtl="0" fontAlgn="base">
        <a:spcBef>
          <a:spcPct val="20000"/>
        </a:spcBef>
        <a:spcAft>
          <a:spcPct val="0"/>
        </a:spcAft>
        <a:buFont typeface="Arial" pitchFamily="34" charset="0"/>
        <a:buChar char="»"/>
        <a:defRPr sz="1996" kern="1200">
          <a:solidFill>
            <a:schemeClr val="tx1"/>
          </a:solidFill>
          <a:latin typeface="+mn-lt"/>
          <a:ea typeface="+mn-ea"/>
          <a:cs typeface="+mn-cs"/>
        </a:defRPr>
      </a:lvl5pPr>
      <a:lvl6pPr marL="2511735" indent="-228340" algn="l" defTabSz="913358" rtl="0" eaLnBrk="1" latinLnBrk="0" hangingPunct="1">
        <a:spcBef>
          <a:spcPct val="20000"/>
        </a:spcBef>
        <a:buFont typeface="Arial" pitchFamily="34" charset="0"/>
        <a:buChar char="•"/>
        <a:defRPr sz="1996" kern="1200">
          <a:solidFill>
            <a:schemeClr val="tx1"/>
          </a:solidFill>
          <a:latin typeface="+mn-lt"/>
          <a:ea typeface="+mn-ea"/>
          <a:cs typeface="+mn-cs"/>
        </a:defRPr>
      </a:lvl6pPr>
      <a:lvl7pPr marL="2968414" indent="-228340" algn="l" defTabSz="913358" rtl="0" eaLnBrk="1" latinLnBrk="0" hangingPunct="1">
        <a:spcBef>
          <a:spcPct val="20000"/>
        </a:spcBef>
        <a:buFont typeface="Arial" pitchFamily="34" charset="0"/>
        <a:buChar char="•"/>
        <a:defRPr sz="1996" kern="1200">
          <a:solidFill>
            <a:schemeClr val="tx1"/>
          </a:solidFill>
          <a:latin typeface="+mn-lt"/>
          <a:ea typeface="+mn-ea"/>
          <a:cs typeface="+mn-cs"/>
        </a:defRPr>
      </a:lvl7pPr>
      <a:lvl8pPr marL="3425093" indent="-228340" algn="l" defTabSz="913358" rtl="0" eaLnBrk="1" latinLnBrk="0" hangingPunct="1">
        <a:spcBef>
          <a:spcPct val="20000"/>
        </a:spcBef>
        <a:buFont typeface="Arial" pitchFamily="34" charset="0"/>
        <a:buChar char="•"/>
        <a:defRPr sz="1996" kern="1200">
          <a:solidFill>
            <a:schemeClr val="tx1"/>
          </a:solidFill>
          <a:latin typeface="+mn-lt"/>
          <a:ea typeface="+mn-ea"/>
          <a:cs typeface="+mn-cs"/>
        </a:defRPr>
      </a:lvl8pPr>
      <a:lvl9pPr marL="3881771" indent="-228340" algn="l" defTabSz="913358" rtl="0" eaLnBrk="1" latinLnBrk="0" hangingPunct="1">
        <a:spcBef>
          <a:spcPct val="20000"/>
        </a:spcBef>
        <a:buFont typeface="Arial" pitchFamily="34" charset="0"/>
        <a:buChar char="•"/>
        <a:defRPr sz="1996" kern="1200">
          <a:solidFill>
            <a:schemeClr val="tx1"/>
          </a:solidFill>
          <a:latin typeface="+mn-lt"/>
          <a:ea typeface="+mn-ea"/>
          <a:cs typeface="+mn-cs"/>
        </a:defRPr>
      </a:lvl9pPr>
    </p:bodyStyle>
    <p:otherStyle>
      <a:defPPr>
        <a:defRPr lang="en-US"/>
      </a:defPPr>
      <a:lvl1pPr marL="0" algn="l" defTabSz="913358" rtl="0" eaLnBrk="1" latinLnBrk="0" hangingPunct="1">
        <a:defRPr sz="1814" kern="1200">
          <a:solidFill>
            <a:schemeClr val="tx1"/>
          </a:solidFill>
          <a:latin typeface="+mn-lt"/>
          <a:ea typeface="+mn-ea"/>
          <a:cs typeface="+mn-cs"/>
        </a:defRPr>
      </a:lvl1pPr>
      <a:lvl2pPr marL="456678" algn="l" defTabSz="913358" rtl="0" eaLnBrk="1" latinLnBrk="0" hangingPunct="1">
        <a:defRPr sz="1814" kern="1200">
          <a:solidFill>
            <a:schemeClr val="tx1"/>
          </a:solidFill>
          <a:latin typeface="+mn-lt"/>
          <a:ea typeface="+mn-ea"/>
          <a:cs typeface="+mn-cs"/>
        </a:defRPr>
      </a:lvl2pPr>
      <a:lvl3pPr marL="913358" algn="l" defTabSz="913358" rtl="0" eaLnBrk="1" latinLnBrk="0" hangingPunct="1">
        <a:defRPr sz="1814" kern="1200">
          <a:solidFill>
            <a:schemeClr val="tx1"/>
          </a:solidFill>
          <a:latin typeface="+mn-lt"/>
          <a:ea typeface="+mn-ea"/>
          <a:cs typeface="+mn-cs"/>
        </a:defRPr>
      </a:lvl3pPr>
      <a:lvl4pPr marL="1370038" algn="l" defTabSz="913358" rtl="0" eaLnBrk="1" latinLnBrk="0" hangingPunct="1">
        <a:defRPr sz="1814" kern="1200">
          <a:solidFill>
            <a:schemeClr val="tx1"/>
          </a:solidFill>
          <a:latin typeface="+mn-lt"/>
          <a:ea typeface="+mn-ea"/>
          <a:cs typeface="+mn-cs"/>
        </a:defRPr>
      </a:lvl4pPr>
      <a:lvl5pPr marL="1826715" algn="l" defTabSz="913358" rtl="0" eaLnBrk="1" latinLnBrk="0" hangingPunct="1">
        <a:defRPr sz="1814" kern="1200">
          <a:solidFill>
            <a:schemeClr val="tx1"/>
          </a:solidFill>
          <a:latin typeface="+mn-lt"/>
          <a:ea typeface="+mn-ea"/>
          <a:cs typeface="+mn-cs"/>
        </a:defRPr>
      </a:lvl5pPr>
      <a:lvl6pPr marL="2283396" algn="l" defTabSz="913358" rtl="0" eaLnBrk="1" latinLnBrk="0" hangingPunct="1">
        <a:defRPr sz="1814" kern="1200">
          <a:solidFill>
            <a:schemeClr val="tx1"/>
          </a:solidFill>
          <a:latin typeface="+mn-lt"/>
          <a:ea typeface="+mn-ea"/>
          <a:cs typeface="+mn-cs"/>
        </a:defRPr>
      </a:lvl6pPr>
      <a:lvl7pPr marL="2740074" algn="l" defTabSz="913358" rtl="0" eaLnBrk="1" latinLnBrk="0" hangingPunct="1">
        <a:defRPr sz="1814" kern="1200">
          <a:solidFill>
            <a:schemeClr val="tx1"/>
          </a:solidFill>
          <a:latin typeface="+mn-lt"/>
          <a:ea typeface="+mn-ea"/>
          <a:cs typeface="+mn-cs"/>
        </a:defRPr>
      </a:lvl7pPr>
      <a:lvl8pPr marL="3196748" algn="l" defTabSz="913358" rtl="0" eaLnBrk="1" latinLnBrk="0" hangingPunct="1">
        <a:defRPr sz="1814" kern="1200">
          <a:solidFill>
            <a:schemeClr val="tx1"/>
          </a:solidFill>
          <a:latin typeface="+mn-lt"/>
          <a:ea typeface="+mn-ea"/>
          <a:cs typeface="+mn-cs"/>
        </a:defRPr>
      </a:lvl8pPr>
      <a:lvl9pPr marL="3653431" algn="l" defTabSz="913358" rtl="0" eaLnBrk="1" latinLnBrk="0" hangingPunct="1">
        <a:defRPr sz="1814"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28" tIns="50366" rIns="100728" bIns="50366" numCol="1" anchor="ctr" anchorCtr="0" compatLnSpc="1">
            <a:prstTxWarp prst="textNoShape">
              <a:avLst/>
            </a:prstTxWarp>
          </a:bodyPr>
          <a:lstStyle/>
          <a:p>
            <a:pPr lvl="0"/>
            <a:r>
              <a:rPr lang="en-US"/>
              <a:t>Click to edit Master title style</a:t>
            </a:r>
          </a:p>
        </p:txBody>
      </p:sp>
      <p:sp>
        <p:nvSpPr>
          <p:cNvPr id="3075"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28" tIns="50366" rIns="100728" bIns="503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100728" tIns="50366" rIns="100728" bIns="50366" rtlCol="0" anchor="ctr"/>
          <a:lstStyle>
            <a:lvl1pPr algn="l" defTabSz="456867" fontAlgn="auto">
              <a:spcBef>
                <a:spcPts val="0"/>
              </a:spcBef>
              <a:spcAft>
                <a:spcPts val="0"/>
              </a:spcAft>
              <a:defRPr sz="1179" smtClean="0">
                <a:solidFill>
                  <a:prstClr val="white">
                    <a:tint val="75000"/>
                  </a:prstClr>
                </a:solidFill>
                <a:latin typeface="+mn-lt"/>
                <a:cs typeface="+mn-cs"/>
              </a:defRPr>
            </a:lvl1pPr>
          </a:lstStyle>
          <a:p>
            <a:pPr>
              <a:defRPr/>
            </a:pPr>
            <a:fld id="{EE3B8D94-2DC2-4E6F-A4BA-683F0DC02FCA}" type="datetimeFigureOut">
              <a:rPr lang="en-US"/>
              <a:pPr>
                <a:defRPr/>
              </a:pPr>
              <a:t>7/5/2024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100728" tIns="50366" rIns="100728" bIns="50366" rtlCol="0" anchor="ctr"/>
          <a:lstStyle>
            <a:lvl1pPr algn="ctr" defTabSz="456867" fontAlgn="auto">
              <a:spcBef>
                <a:spcPts val="0"/>
              </a:spcBef>
              <a:spcAft>
                <a:spcPts val="0"/>
              </a:spcAft>
              <a:defRPr sz="1179">
                <a:solidFill>
                  <a:prstClr val="white">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100728" tIns="50366" rIns="100728" bIns="50366" rtlCol="0" anchor="ctr"/>
          <a:lstStyle>
            <a:lvl1pPr algn="r" defTabSz="456867" fontAlgn="auto">
              <a:spcBef>
                <a:spcPts val="0"/>
              </a:spcBef>
              <a:spcAft>
                <a:spcPts val="0"/>
              </a:spcAft>
              <a:defRPr sz="1179" smtClean="0">
                <a:solidFill>
                  <a:prstClr val="white">
                    <a:tint val="75000"/>
                  </a:prstClr>
                </a:solidFill>
                <a:latin typeface="+mn-lt"/>
                <a:cs typeface="+mn-cs"/>
              </a:defRPr>
            </a:lvl1pPr>
          </a:lstStyle>
          <a:p>
            <a:pPr>
              <a:defRPr/>
            </a:pPr>
            <a:fld id="{B73E5263-5DE5-4449-BB0F-B4907BA7E879}" type="slidenum">
              <a:rPr lang="en-US"/>
              <a:pPr>
                <a:defRPr/>
              </a:pPr>
              <a:t>‹#›</a:t>
            </a:fld>
            <a:endParaRPr lang="en-US"/>
          </a:p>
        </p:txBody>
      </p:sp>
    </p:spTree>
    <p:extLst>
      <p:ext uri="{BB962C8B-B14F-4D97-AF65-F5344CB8AC3E}">
        <p14:creationId xmlns:p14="http://schemas.microsoft.com/office/powerpoint/2010/main" val="2501315643"/>
      </p:ext>
    </p:extLst>
  </p:cSld>
  <p:clrMap bg1="dk1" tx1="lt1" bg2="dk2" tx2="lt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xStyles>
    <p:titleStyle>
      <a:lvl1pPr algn="ctr" defTabSz="912719" rtl="0" fontAlgn="base">
        <a:spcBef>
          <a:spcPct val="0"/>
        </a:spcBef>
        <a:spcAft>
          <a:spcPct val="0"/>
        </a:spcAft>
        <a:defRPr sz="4445" kern="1200">
          <a:solidFill>
            <a:schemeClr val="tx1"/>
          </a:solidFill>
          <a:latin typeface="+mj-lt"/>
          <a:ea typeface="+mj-ea"/>
          <a:cs typeface="+mj-cs"/>
        </a:defRPr>
      </a:lvl1pPr>
      <a:lvl2pPr algn="ctr" defTabSz="912719" rtl="0" fontAlgn="base">
        <a:spcBef>
          <a:spcPct val="0"/>
        </a:spcBef>
        <a:spcAft>
          <a:spcPct val="0"/>
        </a:spcAft>
        <a:defRPr sz="4445">
          <a:solidFill>
            <a:schemeClr val="tx1"/>
          </a:solidFill>
          <a:latin typeface="Calibri" pitchFamily="34" charset="0"/>
        </a:defRPr>
      </a:lvl2pPr>
      <a:lvl3pPr algn="ctr" defTabSz="912719" rtl="0" fontAlgn="base">
        <a:spcBef>
          <a:spcPct val="0"/>
        </a:spcBef>
        <a:spcAft>
          <a:spcPct val="0"/>
        </a:spcAft>
        <a:defRPr sz="4445">
          <a:solidFill>
            <a:schemeClr val="tx1"/>
          </a:solidFill>
          <a:latin typeface="Calibri" pitchFamily="34" charset="0"/>
        </a:defRPr>
      </a:lvl3pPr>
      <a:lvl4pPr algn="ctr" defTabSz="912719" rtl="0" fontAlgn="base">
        <a:spcBef>
          <a:spcPct val="0"/>
        </a:spcBef>
        <a:spcAft>
          <a:spcPct val="0"/>
        </a:spcAft>
        <a:defRPr sz="4445">
          <a:solidFill>
            <a:schemeClr val="tx1"/>
          </a:solidFill>
          <a:latin typeface="Calibri" pitchFamily="34" charset="0"/>
        </a:defRPr>
      </a:lvl4pPr>
      <a:lvl5pPr algn="ctr" defTabSz="912719" rtl="0" fontAlgn="base">
        <a:spcBef>
          <a:spcPct val="0"/>
        </a:spcBef>
        <a:spcAft>
          <a:spcPct val="0"/>
        </a:spcAft>
        <a:defRPr sz="4445">
          <a:solidFill>
            <a:schemeClr val="tx1"/>
          </a:solidFill>
          <a:latin typeface="Calibri" pitchFamily="34" charset="0"/>
        </a:defRPr>
      </a:lvl5pPr>
      <a:lvl6pPr marL="457153" algn="ctr" defTabSz="912719" rtl="0" fontAlgn="base">
        <a:spcBef>
          <a:spcPct val="0"/>
        </a:spcBef>
        <a:spcAft>
          <a:spcPct val="0"/>
        </a:spcAft>
        <a:defRPr sz="4445">
          <a:solidFill>
            <a:schemeClr val="tx1"/>
          </a:solidFill>
          <a:latin typeface="Calibri" pitchFamily="34" charset="0"/>
        </a:defRPr>
      </a:lvl6pPr>
      <a:lvl7pPr marL="914305" algn="ctr" defTabSz="912719" rtl="0" fontAlgn="base">
        <a:spcBef>
          <a:spcPct val="0"/>
        </a:spcBef>
        <a:spcAft>
          <a:spcPct val="0"/>
        </a:spcAft>
        <a:defRPr sz="4445">
          <a:solidFill>
            <a:schemeClr val="tx1"/>
          </a:solidFill>
          <a:latin typeface="Calibri" pitchFamily="34" charset="0"/>
        </a:defRPr>
      </a:lvl7pPr>
      <a:lvl8pPr marL="1371458" algn="ctr" defTabSz="912719" rtl="0" fontAlgn="base">
        <a:spcBef>
          <a:spcPct val="0"/>
        </a:spcBef>
        <a:spcAft>
          <a:spcPct val="0"/>
        </a:spcAft>
        <a:defRPr sz="4445">
          <a:solidFill>
            <a:schemeClr val="tx1"/>
          </a:solidFill>
          <a:latin typeface="Calibri" pitchFamily="34" charset="0"/>
        </a:defRPr>
      </a:lvl8pPr>
      <a:lvl9pPr marL="1828610" algn="ctr" defTabSz="912719" rtl="0" fontAlgn="base">
        <a:spcBef>
          <a:spcPct val="0"/>
        </a:spcBef>
        <a:spcAft>
          <a:spcPct val="0"/>
        </a:spcAft>
        <a:defRPr sz="4445">
          <a:solidFill>
            <a:schemeClr val="tx1"/>
          </a:solidFill>
          <a:latin typeface="Calibri" pitchFamily="34" charset="0"/>
        </a:defRPr>
      </a:lvl9pPr>
    </p:titleStyle>
    <p:bodyStyle>
      <a:lvl1pPr marL="341277" indent="-341277" algn="l" defTabSz="912719" rtl="0" fontAlgn="base">
        <a:spcBef>
          <a:spcPct val="20000"/>
        </a:spcBef>
        <a:spcAft>
          <a:spcPct val="0"/>
        </a:spcAft>
        <a:buFont typeface="Arial" pitchFamily="34" charset="0"/>
        <a:buChar char="•"/>
        <a:defRPr sz="3175" kern="1200">
          <a:solidFill>
            <a:schemeClr val="tx1"/>
          </a:solidFill>
          <a:latin typeface="+mn-lt"/>
          <a:ea typeface="+mn-ea"/>
          <a:cs typeface="+mn-cs"/>
        </a:defRPr>
      </a:lvl1pPr>
      <a:lvl2pPr marL="741286" indent="-284134" algn="l" defTabSz="912719" rtl="0" fontAlgn="base">
        <a:spcBef>
          <a:spcPct val="20000"/>
        </a:spcBef>
        <a:spcAft>
          <a:spcPct val="0"/>
        </a:spcAft>
        <a:buFont typeface="Arial" pitchFamily="34" charset="0"/>
        <a:buChar char="–"/>
        <a:defRPr sz="2812" kern="1200">
          <a:solidFill>
            <a:schemeClr val="tx1"/>
          </a:solidFill>
          <a:latin typeface="+mn-lt"/>
          <a:ea typeface="+mn-ea"/>
          <a:cs typeface="+mn-cs"/>
        </a:defRPr>
      </a:lvl2pPr>
      <a:lvl3pPr marL="1141295" indent="-226989" algn="l" defTabSz="912719" rtl="0" fontAlgn="base">
        <a:spcBef>
          <a:spcPct val="20000"/>
        </a:spcBef>
        <a:spcAft>
          <a:spcPct val="0"/>
        </a:spcAft>
        <a:buFont typeface="Arial" pitchFamily="34" charset="0"/>
        <a:buChar char="•"/>
        <a:defRPr sz="2358" kern="1200">
          <a:solidFill>
            <a:schemeClr val="tx1"/>
          </a:solidFill>
          <a:latin typeface="+mn-lt"/>
          <a:ea typeface="+mn-ea"/>
          <a:cs typeface="+mn-cs"/>
        </a:defRPr>
      </a:lvl3pPr>
      <a:lvl4pPr marL="1598447" indent="-226989" algn="l" defTabSz="912719" rtl="0" fontAlgn="base">
        <a:spcBef>
          <a:spcPct val="20000"/>
        </a:spcBef>
        <a:spcAft>
          <a:spcPct val="0"/>
        </a:spcAft>
        <a:buFont typeface="Arial" pitchFamily="34" charset="0"/>
        <a:buChar char="–"/>
        <a:defRPr sz="1996" kern="1200">
          <a:solidFill>
            <a:schemeClr val="tx1"/>
          </a:solidFill>
          <a:latin typeface="+mn-lt"/>
          <a:ea typeface="+mn-ea"/>
          <a:cs typeface="+mn-cs"/>
        </a:defRPr>
      </a:lvl4pPr>
      <a:lvl5pPr marL="2055600" indent="-226989" algn="l" defTabSz="912719" rtl="0" fontAlgn="base">
        <a:spcBef>
          <a:spcPct val="20000"/>
        </a:spcBef>
        <a:spcAft>
          <a:spcPct val="0"/>
        </a:spcAft>
        <a:buFont typeface="Arial" pitchFamily="34" charset="0"/>
        <a:buChar char="»"/>
        <a:defRPr sz="1996" kern="1200">
          <a:solidFill>
            <a:schemeClr val="tx1"/>
          </a:solidFill>
          <a:latin typeface="+mn-lt"/>
          <a:ea typeface="+mn-ea"/>
          <a:cs typeface="+mn-cs"/>
        </a:defRPr>
      </a:lvl5pPr>
      <a:lvl6pPr marL="2512776" indent="-228435" algn="l" defTabSz="913737" rtl="0" eaLnBrk="1" latinLnBrk="0" hangingPunct="1">
        <a:spcBef>
          <a:spcPct val="20000"/>
        </a:spcBef>
        <a:buFont typeface="Arial" pitchFamily="34" charset="0"/>
        <a:buChar char="•"/>
        <a:defRPr sz="1996" kern="1200">
          <a:solidFill>
            <a:schemeClr val="tx1"/>
          </a:solidFill>
          <a:latin typeface="+mn-lt"/>
          <a:ea typeface="+mn-ea"/>
          <a:cs typeface="+mn-cs"/>
        </a:defRPr>
      </a:lvl6pPr>
      <a:lvl7pPr marL="2969644" indent="-228435" algn="l" defTabSz="913737" rtl="0" eaLnBrk="1" latinLnBrk="0" hangingPunct="1">
        <a:spcBef>
          <a:spcPct val="20000"/>
        </a:spcBef>
        <a:buFont typeface="Arial" pitchFamily="34" charset="0"/>
        <a:buChar char="•"/>
        <a:defRPr sz="1996" kern="1200">
          <a:solidFill>
            <a:schemeClr val="tx1"/>
          </a:solidFill>
          <a:latin typeface="+mn-lt"/>
          <a:ea typeface="+mn-ea"/>
          <a:cs typeface="+mn-cs"/>
        </a:defRPr>
      </a:lvl7pPr>
      <a:lvl8pPr marL="3426513" indent="-228435" algn="l" defTabSz="913737" rtl="0" eaLnBrk="1" latinLnBrk="0" hangingPunct="1">
        <a:spcBef>
          <a:spcPct val="20000"/>
        </a:spcBef>
        <a:buFont typeface="Arial" pitchFamily="34" charset="0"/>
        <a:buChar char="•"/>
        <a:defRPr sz="1996" kern="1200">
          <a:solidFill>
            <a:schemeClr val="tx1"/>
          </a:solidFill>
          <a:latin typeface="+mn-lt"/>
          <a:ea typeface="+mn-ea"/>
          <a:cs typeface="+mn-cs"/>
        </a:defRPr>
      </a:lvl8pPr>
      <a:lvl9pPr marL="3883380" indent="-228435" algn="l" defTabSz="913737" rtl="0" eaLnBrk="1" latinLnBrk="0" hangingPunct="1">
        <a:spcBef>
          <a:spcPct val="20000"/>
        </a:spcBef>
        <a:buFont typeface="Arial" pitchFamily="34" charset="0"/>
        <a:buChar char="•"/>
        <a:defRPr sz="1996" kern="1200">
          <a:solidFill>
            <a:schemeClr val="tx1"/>
          </a:solidFill>
          <a:latin typeface="+mn-lt"/>
          <a:ea typeface="+mn-ea"/>
          <a:cs typeface="+mn-cs"/>
        </a:defRPr>
      </a:lvl9pPr>
    </p:bodyStyle>
    <p:otherStyle>
      <a:defPPr>
        <a:defRPr lang="en-US"/>
      </a:defPPr>
      <a:lvl1pPr marL="0" algn="l" defTabSz="913737" rtl="0" eaLnBrk="1" latinLnBrk="0" hangingPunct="1">
        <a:defRPr sz="1814" kern="1200">
          <a:solidFill>
            <a:schemeClr val="tx1"/>
          </a:solidFill>
          <a:latin typeface="+mn-lt"/>
          <a:ea typeface="+mn-ea"/>
          <a:cs typeface="+mn-cs"/>
        </a:defRPr>
      </a:lvl1pPr>
      <a:lvl2pPr marL="456867" algn="l" defTabSz="913737" rtl="0" eaLnBrk="1" latinLnBrk="0" hangingPunct="1">
        <a:defRPr sz="1814" kern="1200">
          <a:solidFill>
            <a:schemeClr val="tx1"/>
          </a:solidFill>
          <a:latin typeface="+mn-lt"/>
          <a:ea typeface="+mn-ea"/>
          <a:cs typeface="+mn-cs"/>
        </a:defRPr>
      </a:lvl2pPr>
      <a:lvl3pPr marL="913737" algn="l" defTabSz="913737" rtl="0" eaLnBrk="1" latinLnBrk="0" hangingPunct="1">
        <a:defRPr sz="1814" kern="1200">
          <a:solidFill>
            <a:schemeClr val="tx1"/>
          </a:solidFill>
          <a:latin typeface="+mn-lt"/>
          <a:ea typeface="+mn-ea"/>
          <a:cs typeface="+mn-cs"/>
        </a:defRPr>
      </a:lvl3pPr>
      <a:lvl4pPr marL="1370606" algn="l" defTabSz="913737" rtl="0" eaLnBrk="1" latinLnBrk="0" hangingPunct="1">
        <a:defRPr sz="1814" kern="1200">
          <a:solidFill>
            <a:schemeClr val="tx1"/>
          </a:solidFill>
          <a:latin typeface="+mn-lt"/>
          <a:ea typeface="+mn-ea"/>
          <a:cs typeface="+mn-cs"/>
        </a:defRPr>
      </a:lvl4pPr>
      <a:lvl5pPr marL="1827473" algn="l" defTabSz="913737" rtl="0" eaLnBrk="1" latinLnBrk="0" hangingPunct="1">
        <a:defRPr sz="1814" kern="1200">
          <a:solidFill>
            <a:schemeClr val="tx1"/>
          </a:solidFill>
          <a:latin typeface="+mn-lt"/>
          <a:ea typeface="+mn-ea"/>
          <a:cs typeface="+mn-cs"/>
        </a:defRPr>
      </a:lvl5pPr>
      <a:lvl6pPr marL="2284342" algn="l" defTabSz="913737" rtl="0" eaLnBrk="1" latinLnBrk="0" hangingPunct="1">
        <a:defRPr sz="1814" kern="1200">
          <a:solidFill>
            <a:schemeClr val="tx1"/>
          </a:solidFill>
          <a:latin typeface="+mn-lt"/>
          <a:ea typeface="+mn-ea"/>
          <a:cs typeface="+mn-cs"/>
        </a:defRPr>
      </a:lvl6pPr>
      <a:lvl7pPr marL="2741210" algn="l" defTabSz="913737" rtl="0" eaLnBrk="1" latinLnBrk="0" hangingPunct="1">
        <a:defRPr sz="1814" kern="1200">
          <a:solidFill>
            <a:schemeClr val="tx1"/>
          </a:solidFill>
          <a:latin typeface="+mn-lt"/>
          <a:ea typeface="+mn-ea"/>
          <a:cs typeface="+mn-cs"/>
        </a:defRPr>
      </a:lvl7pPr>
      <a:lvl8pPr marL="3198076" algn="l" defTabSz="913737" rtl="0" eaLnBrk="1" latinLnBrk="0" hangingPunct="1">
        <a:defRPr sz="1814" kern="1200">
          <a:solidFill>
            <a:schemeClr val="tx1"/>
          </a:solidFill>
          <a:latin typeface="+mn-lt"/>
          <a:ea typeface="+mn-ea"/>
          <a:cs typeface="+mn-cs"/>
        </a:defRPr>
      </a:lvl8pPr>
      <a:lvl9pPr marL="3654946" algn="l" defTabSz="913737" rtl="0" eaLnBrk="1" latinLnBrk="0" hangingPunct="1">
        <a:defRPr sz="1814"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96" tIns="45550" rIns="91096" bIns="4555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96" tIns="45550" rIns="91096" bIns="455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096" tIns="45550" rIns="91096" bIns="45550" rtlCol="0" anchor="ctr"/>
          <a:lstStyle>
            <a:lvl1pPr algn="l" defTabSz="455540" fontAlgn="auto">
              <a:spcBef>
                <a:spcPts val="0"/>
              </a:spcBef>
              <a:spcAft>
                <a:spcPts val="0"/>
              </a:spcAft>
              <a:defRPr sz="1200">
                <a:solidFill>
                  <a:prstClr val="white">
                    <a:tint val="75000"/>
                  </a:prstClr>
                </a:solidFill>
                <a:latin typeface="+mn-lt"/>
                <a:cs typeface="+mn-cs"/>
              </a:defRPr>
            </a:lvl1pPr>
          </a:lstStyle>
          <a:p>
            <a:pPr>
              <a:defRPr/>
            </a:pPr>
            <a:fld id="{A222F56D-10AF-4581-BD8D-DA48FD62DCAD}" type="datetimeFigureOut">
              <a:rPr lang="en-US"/>
              <a:pPr>
                <a:defRPr/>
              </a:pPr>
              <a:t>7/5/2024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096" tIns="45550" rIns="91096" bIns="45550" rtlCol="0" anchor="ctr"/>
          <a:lstStyle>
            <a:lvl1pPr algn="ctr" defTabSz="455540" fontAlgn="auto">
              <a:spcBef>
                <a:spcPts val="0"/>
              </a:spcBef>
              <a:spcAft>
                <a:spcPts val="0"/>
              </a:spcAft>
              <a:defRPr sz="1200">
                <a:solidFill>
                  <a:prstClr val="white">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096" tIns="45550" rIns="91096" bIns="45550" rtlCol="0" anchor="ctr"/>
          <a:lstStyle>
            <a:lvl1pPr algn="r" defTabSz="455540" fontAlgn="auto">
              <a:spcBef>
                <a:spcPts val="0"/>
              </a:spcBef>
              <a:spcAft>
                <a:spcPts val="0"/>
              </a:spcAft>
              <a:defRPr sz="1200">
                <a:solidFill>
                  <a:prstClr val="white">
                    <a:tint val="75000"/>
                  </a:prstClr>
                </a:solidFill>
                <a:latin typeface="+mn-lt"/>
                <a:cs typeface="+mn-cs"/>
              </a:defRPr>
            </a:lvl1pPr>
          </a:lstStyle>
          <a:p>
            <a:pPr>
              <a:defRPr/>
            </a:pPr>
            <a:fld id="{CB6A92AF-7DB5-4EE4-89BB-9DD632B81001}" type="slidenum">
              <a:rPr lang="en-US"/>
              <a:pPr>
                <a:defRPr/>
              </a:pPr>
              <a:t>‹#›</a:t>
            </a:fld>
            <a:endParaRPr lang="en-US"/>
          </a:p>
        </p:txBody>
      </p:sp>
    </p:spTree>
    <p:extLst>
      <p:ext uri="{BB962C8B-B14F-4D97-AF65-F5344CB8AC3E}">
        <p14:creationId xmlns:p14="http://schemas.microsoft.com/office/powerpoint/2010/main" val="1246210617"/>
      </p:ext>
    </p:extLst>
  </p:cSld>
  <p:clrMap bg1="dk1" tx1="lt1" bg2="dk2" tx2="lt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Lst>
  <p:txStyles>
    <p:titleStyle>
      <a:lvl1pPr algn="ctr" defTabSz="909638" rtl="0" eaLnBrk="0" fontAlgn="base" hangingPunct="0">
        <a:spcBef>
          <a:spcPct val="0"/>
        </a:spcBef>
        <a:spcAft>
          <a:spcPct val="0"/>
        </a:spcAft>
        <a:defRPr sz="4400" kern="1200">
          <a:solidFill>
            <a:schemeClr val="tx1"/>
          </a:solidFill>
          <a:latin typeface="+mj-lt"/>
          <a:ea typeface="+mj-ea"/>
          <a:cs typeface="+mj-cs"/>
        </a:defRPr>
      </a:lvl1pPr>
      <a:lvl2pPr algn="ctr" defTabSz="909638" rtl="0" eaLnBrk="0" fontAlgn="base" hangingPunct="0">
        <a:spcBef>
          <a:spcPct val="0"/>
        </a:spcBef>
        <a:spcAft>
          <a:spcPct val="0"/>
        </a:spcAft>
        <a:defRPr sz="4400">
          <a:solidFill>
            <a:schemeClr val="tx1"/>
          </a:solidFill>
          <a:latin typeface="Calibri" pitchFamily="34" charset="0"/>
        </a:defRPr>
      </a:lvl2pPr>
      <a:lvl3pPr algn="ctr" defTabSz="909638" rtl="0" eaLnBrk="0" fontAlgn="base" hangingPunct="0">
        <a:spcBef>
          <a:spcPct val="0"/>
        </a:spcBef>
        <a:spcAft>
          <a:spcPct val="0"/>
        </a:spcAft>
        <a:defRPr sz="4400">
          <a:solidFill>
            <a:schemeClr val="tx1"/>
          </a:solidFill>
          <a:latin typeface="Calibri" pitchFamily="34" charset="0"/>
        </a:defRPr>
      </a:lvl3pPr>
      <a:lvl4pPr algn="ctr" defTabSz="909638" rtl="0" eaLnBrk="0" fontAlgn="base" hangingPunct="0">
        <a:spcBef>
          <a:spcPct val="0"/>
        </a:spcBef>
        <a:spcAft>
          <a:spcPct val="0"/>
        </a:spcAft>
        <a:defRPr sz="4400">
          <a:solidFill>
            <a:schemeClr val="tx1"/>
          </a:solidFill>
          <a:latin typeface="Calibri" pitchFamily="34" charset="0"/>
        </a:defRPr>
      </a:lvl4pPr>
      <a:lvl5pPr algn="ctr" defTabSz="909638" rtl="0" eaLnBrk="0" fontAlgn="base" hangingPunct="0">
        <a:spcBef>
          <a:spcPct val="0"/>
        </a:spcBef>
        <a:spcAft>
          <a:spcPct val="0"/>
        </a:spcAft>
        <a:defRPr sz="4400">
          <a:solidFill>
            <a:schemeClr val="tx1"/>
          </a:solidFill>
          <a:latin typeface="Calibri" pitchFamily="34" charset="0"/>
        </a:defRPr>
      </a:lvl5pPr>
      <a:lvl6pPr marL="457200" algn="ctr" defTabSz="909638" rtl="0" fontAlgn="base">
        <a:spcBef>
          <a:spcPct val="0"/>
        </a:spcBef>
        <a:spcAft>
          <a:spcPct val="0"/>
        </a:spcAft>
        <a:defRPr sz="4400">
          <a:solidFill>
            <a:schemeClr val="tx1"/>
          </a:solidFill>
          <a:latin typeface="Calibri" pitchFamily="34" charset="0"/>
        </a:defRPr>
      </a:lvl6pPr>
      <a:lvl7pPr marL="914400" algn="ctr" defTabSz="909638" rtl="0" fontAlgn="base">
        <a:spcBef>
          <a:spcPct val="0"/>
        </a:spcBef>
        <a:spcAft>
          <a:spcPct val="0"/>
        </a:spcAft>
        <a:defRPr sz="4400">
          <a:solidFill>
            <a:schemeClr val="tx1"/>
          </a:solidFill>
          <a:latin typeface="Calibri" pitchFamily="34" charset="0"/>
        </a:defRPr>
      </a:lvl7pPr>
      <a:lvl8pPr marL="1371600" algn="ctr" defTabSz="909638" rtl="0" fontAlgn="base">
        <a:spcBef>
          <a:spcPct val="0"/>
        </a:spcBef>
        <a:spcAft>
          <a:spcPct val="0"/>
        </a:spcAft>
        <a:defRPr sz="4400">
          <a:solidFill>
            <a:schemeClr val="tx1"/>
          </a:solidFill>
          <a:latin typeface="Calibri" pitchFamily="34" charset="0"/>
        </a:defRPr>
      </a:lvl8pPr>
      <a:lvl9pPr marL="1828800" algn="ctr" defTabSz="909638" rtl="0" fontAlgn="base">
        <a:spcBef>
          <a:spcPct val="0"/>
        </a:spcBef>
        <a:spcAft>
          <a:spcPct val="0"/>
        </a:spcAft>
        <a:defRPr sz="4400">
          <a:solidFill>
            <a:schemeClr val="tx1"/>
          </a:solidFill>
          <a:latin typeface="Calibri" pitchFamily="34" charset="0"/>
        </a:defRPr>
      </a:lvl9pPr>
    </p:titleStyle>
    <p:bodyStyle>
      <a:lvl1pPr marL="341313" indent="-341313" algn="l" defTabSz="909638"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9775" indent="-284163" algn="l" defTabSz="909638"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8238" indent="-227013" algn="l" defTabSz="909638"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3850" indent="-227013" algn="l" defTabSz="909638"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9463" indent="-227013" algn="l" defTabSz="909638"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5492"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1037"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580"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2127"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089" rtl="0" eaLnBrk="1" latinLnBrk="0" hangingPunct="1">
        <a:defRPr sz="1800" kern="1200">
          <a:solidFill>
            <a:schemeClr val="tx1"/>
          </a:solidFill>
          <a:latin typeface="+mn-lt"/>
          <a:ea typeface="+mn-ea"/>
          <a:cs typeface="+mn-cs"/>
        </a:defRPr>
      </a:lvl1pPr>
      <a:lvl2pPr marL="455540" algn="l" defTabSz="911089" rtl="0" eaLnBrk="1" latinLnBrk="0" hangingPunct="1">
        <a:defRPr sz="1800" kern="1200">
          <a:solidFill>
            <a:schemeClr val="tx1"/>
          </a:solidFill>
          <a:latin typeface="+mn-lt"/>
          <a:ea typeface="+mn-ea"/>
          <a:cs typeface="+mn-cs"/>
        </a:defRPr>
      </a:lvl2pPr>
      <a:lvl3pPr marL="911089" algn="l" defTabSz="911089" rtl="0" eaLnBrk="1" latinLnBrk="0" hangingPunct="1">
        <a:defRPr sz="1800" kern="1200">
          <a:solidFill>
            <a:schemeClr val="tx1"/>
          </a:solidFill>
          <a:latin typeface="+mn-lt"/>
          <a:ea typeface="+mn-ea"/>
          <a:cs typeface="+mn-cs"/>
        </a:defRPr>
      </a:lvl3pPr>
      <a:lvl4pPr marL="1366635" algn="l" defTabSz="911089" rtl="0" eaLnBrk="1" latinLnBrk="0" hangingPunct="1">
        <a:defRPr sz="1800" kern="1200">
          <a:solidFill>
            <a:schemeClr val="tx1"/>
          </a:solidFill>
          <a:latin typeface="+mn-lt"/>
          <a:ea typeface="+mn-ea"/>
          <a:cs typeface="+mn-cs"/>
        </a:defRPr>
      </a:lvl4pPr>
      <a:lvl5pPr marL="1822176" algn="l" defTabSz="911089" rtl="0" eaLnBrk="1" latinLnBrk="0" hangingPunct="1">
        <a:defRPr sz="1800" kern="1200">
          <a:solidFill>
            <a:schemeClr val="tx1"/>
          </a:solidFill>
          <a:latin typeface="+mn-lt"/>
          <a:ea typeface="+mn-ea"/>
          <a:cs typeface="+mn-cs"/>
        </a:defRPr>
      </a:lvl5pPr>
      <a:lvl6pPr marL="2277723" algn="l" defTabSz="911089" rtl="0" eaLnBrk="1" latinLnBrk="0" hangingPunct="1">
        <a:defRPr sz="1800" kern="1200">
          <a:solidFill>
            <a:schemeClr val="tx1"/>
          </a:solidFill>
          <a:latin typeface="+mn-lt"/>
          <a:ea typeface="+mn-ea"/>
          <a:cs typeface="+mn-cs"/>
        </a:defRPr>
      </a:lvl6pPr>
      <a:lvl7pPr marL="2733266" algn="l" defTabSz="911089" rtl="0" eaLnBrk="1" latinLnBrk="0" hangingPunct="1">
        <a:defRPr sz="1800" kern="1200">
          <a:solidFill>
            <a:schemeClr val="tx1"/>
          </a:solidFill>
          <a:latin typeface="+mn-lt"/>
          <a:ea typeface="+mn-ea"/>
          <a:cs typeface="+mn-cs"/>
        </a:defRPr>
      </a:lvl7pPr>
      <a:lvl8pPr marL="3188800" algn="l" defTabSz="911089" rtl="0" eaLnBrk="1" latinLnBrk="0" hangingPunct="1">
        <a:defRPr sz="1800" kern="1200">
          <a:solidFill>
            <a:schemeClr val="tx1"/>
          </a:solidFill>
          <a:latin typeface="+mn-lt"/>
          <a:ea typeface="+mn-ea"/>
          <a:cs typeface="+mn-cs"/>
        </a:defRPr>
      </a:lvl8pPr>
      <a:lvl9pPr marL="3644350" algn="l" defTabSz="9110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dt" sz="half" idx="2"/>
          </p:nvPr>
        </p:nvSpPr>
        <p:spPr bwMode="auto">
          <a:xfrm>
            <a:off x="457920" y="6251697"/>
            <a:ext cx="2132640" cy="4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51" tIns="45028" rIns="90051" bIns="45028" numCol="1" anchor="b" anchorCtr="0" compatLnSpc="1">
            <a:prstTxWarp prst="textNoShape">
              <a:avLst/>
            </a:prstTxWarp>
          </a:bodyPr>
          <a:lstStyle>
            <a:lvl1pPr defTabSz="818201">
              <a:lnSpc>
                <a:spcPct val="100000"/>
              </a:lnSpc>
              <a:spcBef>
                <a:spcPct val="0"/>
              </a:spcBef>
              <a:buSzTx/>
              <a:defRPr sz="1200">
                <a:effectLst/>
                <a:latin typeface="Arial" pitchFamily="34" charset="0"/>
              </a:defRPr>
            </a:lvl1pPr>
          </a:lstStyle>
          <a:p>
            <a:pPr fontAlgn="base">
              <a:spcAft>
                <a:spcPct val="0"/>
              </a:spcAft>
              <a:defRPr/>
            </a:pPr>
            <a:fld id="{1B564EC0-CF2B-4BFC-AB7A-6D7A7AD073E2}" type="datetime1">
              <a:rPr lang="en-US" smtClean="0">
                <a:solidFill>
                  <a:srgbClr val="FFFFFF"/>
                </a:solidFill>
                <a:cs typeface="Tahoma" pitchFamily="34" charset="0"/>
              </a:rPr>
              <a:pPr fontAlgn="base">
                <a:spcAft>
                  <a:spcPct val="0"/>
                </a:spcAft>
                <a:defRPr/>
              </a:pPr>
              <a:t>7/5/2024</a:t>
            </a:fld>
            <a:endParaRPr lang="en-US">
              <a:solidFill>
                <a:srgbClr val="FFFFFF"/>
              </a:solidFill>
              <a:cs typeface="Tahoma" pitchFamily="34" charset="0"/>
            </a:endParaRPr>
          </a:p>
        </p:txBody>
      </p:sp>
      <p:sp>
        <p:nvSpPr>
          <p:cNvPr id="52227" name="Rectangle 3"/>
          <p:cNvSpPr>
            <a:spLocks noGrp="1" noChangeArrowheads="1"/>
          </p:cNvSpPr>
          <p:nvPr>
            <p:ph type="sldNum" sz="quarter" idx="4"/>
          </p:nvPr>
        </p:nvSpPr>
        <p:spPr bwMode="auto">
          <a:xfrm>
            <a:off x="6553445" y="6248821"/>
            <a:ext cx="2134080" cy="4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51" tIns="45028" rIns="90051" bIns="45028" numCol="1" anchor="b" anchorCtr="0" compatLnSpc="1">
            <a:prstTxWarp prst="textNoShape">
              <a:avLst/>
            </a:prstTxWarp>
          </a:bodyPr>
          <a:lstStyle>
            <a:lvl1pPr algn="r" defTabSz="818201">
              <a:lnSpc>
                <a:spcPct val="100000"/>
              </a:lnSpc>
              <a:spcBef>
                <a:spcPct val="0"/>
              </a:spcBef>
              <a:buSzTx/>
              <a:defRPr sz="1200">
                <a:effectLst/>
                <a:latin typeface="Arial" pitchFamily="34" charset="0"/>
              </a:defRPr>
            </a:lvl1pPr>
          </a:lstStyle>
          <a:p>
            <a:pPr fontAlgn="base">
              <a:spcAft>
                <a:spcPct val="0"/>
              </a:spcAft>
              <a:defRPr/>
            </a:pPr>
            <a:fld id="{48512920-9537-43EA-8D87-24245AF8F12C}" type="slidenum">
              <a:rPr lang="en-US">
                <a:solidFill>
                  <a:srgbClr val="FFFFFF"/>
                </a:solidFill>
                <a:cs typeface="Tahoma" pitchFamily="34" charset="0"/>
              </a:rPr>
              <a:pPr fontAlgn="base">
                <a:spcAft>
                  <a:spcPct val="0"/>
                </a:spcAft>
                <a:defRPr/>
              </a:pPr>
              <a:t>‹#›</a:t>
            </a:fld>
            <a:endParaRPr lang="en-US">
              <a:solidFill>
                <a:srgbClr val="FFFFFF"/>
              </a:solidFill>
              <a:cs typeface="Tahoma" pitchFamily="34" charset="0"/>
            </a:endParaRPr>
          </a:p>
        </p:txBody>
      </p:sp>
      <p:grpSp>
        <p:nvGrpSpPr>
          <p:cNvPr id="1028" name="Group 4"/>
          <p:cNvGrpSpPr>
            <a:grpSpLocks/>
          </p:cNvGrpSpPr>
          <p:nvPr/>
        </p:nvGrpSpPr>
        <p:grpSpPr bwMode="auto">
          <a:xfrm>
            <a:off x="0" y="5"/>
            <a:ext cx="9141120" cy="6849359"/>
            <a:chOff x="0" y="0"/>
            <a:chExt cx="5758" cy="4315"/>
          </a:xfrm>
        </p:grpSpPr>
        <p:grpSp>
          <p:nvGrpSpPr>
            <p:cNvPr id="1037" name="Group 5"/>
            <p:cNvGrpSpPr>
              <a:grpSpLocks/>
            </p:cNvGrpSpPr>
            <p:nvPr userDrawn="1"/>
          </p:nvGrpSpPr>
          <p:grpSpPr bwMode="auto">
            <a:xfrm>
              <a:off x="1728" y="2230"/>
              <a:ext cx="4027" cy="2085"/>
              <a:chOff x="1728" y="2230"/>
              <a:chExt cx="4027" cy="2085"/>
            </a:xfrm>
          </p:grpSpPr>
          <p:sp>
            <p:nvSpPr>
              <p:cNvPr id="52230" name="Freeform 6"/>
              <p:cNvSpPr>
                <a:spLocks/>
              </p:cNvSpPr>
              <p:nvPr/>
            </p:nvSpPr>
            <p:spPr bwMode="hidden">
              <a:xfrm>
                <a:off x="1728" y="2644"/>
                <a:ext cx="2884"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1" name="Freeform 7"/>
              <p:cNvSpPr>
                <a:spLocks/>
              </p:cNvSpPr>
              <p:nvPr/>
            </p:nvSpPr>
            <p:spPr bwMode="hidden">
              <a:xfrm>
                <a:off x="4170" y="2671"/>
                <a:ext cx="1264"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522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3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grpSp>
      <p:sp>
        <p:nvSpPr>
          <p:cNvPr id="52237" name="Rectangle 13"/>
          <p:cNvSpPr>
            <a:spLocks noGrp="1" noRot="1" noChangeArrowheads="1"/>
          </p:cNvSpPr>
          <p:nvPr>
            <p:ph type="title"/>
          </p:nvPr>
        </p:nvSpPr>
        <p:spPr bwMode="auto">
          <a:xfrm>
            <a:off x="457922" y="275179"/>
            <a:ext cx="8229600" cy="114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51" tIns="45028" rIns="90051" bIns="45028" numCol="1" anchor="ctr" anchorCtr="0" compatLnSpc="1">
            <a:prstTxWarp prst="textNoShape">
              <a:avLst/>
            </a:prstTxWarp>
          </a:bodyPr>
          <a:lstStyle/>
          <a:p>
            <a:pPr lvl="0"/>
            <a:r>
              <a:rPr lang="en-US"/>
              <a:t>Click to edit Master title style</a:t>
            </a:r>
          </a:p>
        </p:txBody>
      </p:sp>
      <p:sp>
        <p:nvSpPr>
          <p:cNvPr id="52239" name="Rectangle 15"/>
          <p:cNvSpPr>
            <a:spLocks noGrp="1" noChangeArrowheads="1"/>
          </p:cNvSpPr>
          <p:nvPr>
            <p:ph type="body" idx="1"/>
          </p:nvPr>
        </p:nvSpPr>
        <p:spPr bwMode="auto">
          <a:xfrm>
            <a:off x="457922" y="1600008"/>
            <a:ext cx="822960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51" tIns="45028" rIns="90051" bIns="4502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31" name="Group 16"/>
          <p:cNvGrpSpPr>
            <a:grpSpLocks/>
          </p:cNvGrpSpPr>
          <p:nvPr userDrawn="1"/>
        </p:nvGrpSpPr>
        <p:grpSpPr bwMode="auto">
          <a:xfrm>
            <a:off x="0" y="5710200"/>
            <a:ext cx="9144000" cy="1106036"/>
            <a:chOff x="0" y="3552"/>
            <a:chExt cx="5760" cy="768"/>
          </a:xfrm>
        </p:grpSpPr>
        <p:pic>
          <p:nvPicPr>
            <p:cNvPr id="1032" name="Picture 17" descr="iitmlogo"/>
            <p:cNvPicPr>
              <a:picLocks noChangeAspect="1" noChangeArrowheads="1"/>
            </p:cNvPicPr>
            <p:nvPr userDrawn="1"/>
          </p:nvPicPr>
          <p:blipFill>
            <a:blip r:embed="rId15" cstate="print"/>
            <a:srcRect/>
            <a:stretch>
              <a:fillRect/>
            </a:stretch>
          </p:blipFill>
          <p:spPr bwMode="auto">
            <a:xfrm>
              <a:off x="0" y="3583"/>
              <a:ext cx="737" cy="737"/>
            </a:xfrm>
            <a:prstGeom prst="rect">
              <a:avLst/>
            </a:prstGeom>
            <a:noFill/>
            <a:ln w="9525">
              <a:noFill/>
              <a:miter lim="800000"/>
              <a:headEnd/>
              <a:tailEnd/>
            </a:ln>
          </p:spPr>
        </p:pic>
        <p:sp>
          <p:nvSpPr>
            <p:cNvPr id="52242" name="Freeform 18"/>
            <p:cNvSpPr>
              <a:spLocks/>
            </p:cNvSpPr>
            <p:nvPr userDrawn="1"/>
          </p:nvSpPr>
          <p:spPr bwMode="auto">
            <a:xfrm>
              <a:off x="720" y="3552"/>
              <a:ext cx="5040" cy="624"/>
            </a:xfrm>
            <a:custGeom>
              <a:avLst/>
              <a:gdLst/>
              <a:ahLst/>
              <a:cxnLst>
                <a:cxn ang="0">
                  <a:pos x="0" y="384"/>
                </a:cxn>
                <a:cxn ang="0">
                  <a:pos x="3840" y="384"/>
                </a:cxn>
                <a:cxn ang="0">
                  <a:pos x="3888" y="192"/>
                </a:cxn>
                <a:cxn ang="0">
                  <a:pos x="3936" y="384"/>
                </a:cxn>
                <a:cxn ang="0">
                  <a:pos x="3984" y="192"/>
                </a:cxn>
                <a:cxn ang="0">
                  <a:pos x="4080" y="624"/>
                </a:cxn>
                <a:cxn ang="0">
                  <a:pos x="4128" y="0"/>
                </a:cxn>
                <a:cxn ang="0">
                  <a:pos x="4176" y="624"/>
                </a:cxn>
                <a:cxn ang="0">
                  <a:pos x="4224" y="192"/>
                </a:cxn>
                <a:cxn ang="0">
                  <a:pos x="4272" y="384"/>
                </a:cxn>
                <a:cxn ang="0">
                  <a:pos x="4272" y="192"/>
                </a:cxn>
                <a:cxn ang="0">
                  <a:pos x="4320" y="384"/>
                </a:cxn>
                <a:cxn ang="0">
                  <a:pos x="5040" y="384"/>
                </a:cxn>
              </a:cxnLst>
              <a:rect l="0" t="0" r="r" b="b"/>
              <a:pathLst>
                <a:path w="5040" h="624">
                  <a:moveTo>
                    <a:pt x="0" y="384"/>
                  </a:moveTo>
                  <a:lnTo>
                    <a:pt x="3840" y="384"/>
                  </a:lnTo>
                  <a:lnTo>
                    <a:pt x="3888" y="192"/>
                  </a:lnTo>
                  <a:lnTo>
                    <a:pt x="3936" y="384"/>
                  </a:lnTo>
                  <a:lnTo>
                    <a:pt x="3984" y="192"/>
                  </a:lnTo>
                  <a:lnTo>
                    <a:pt x="4080" y="624"/>
                  </a:lnTo>
                  <a:lnTo>
                    <a:pt x="4128" y="0"/>
                  </a:lnTo>
                  <a:lnTo>
                    <a:pt x="4176" y="624"/>
                  </a:lnTo>
                  <a:lnTo>
                    <a:pt x="4224" y="192"/>
                  </a:lnTo>
                  <a:lnTo>
                    <a:pt x="4272" y="384"/>
                  </a:lnTo>
                  <a:lnTo>
                    <a:pt x="4272" y="192"/>
                  </a:lnTo>
                  <a:lnTo>
                    <a:pt x="4320" y="384"/>
                  </a:lnTo>
                  <a:lnTo>
                    <a:pt x="5040" y="384"/>
                  </a:lnTo>
                </a:path>
              </a:pathLst>
            </a:custGeom>
            <a:noFill/>
            <a:ln w="28575" cmpd="sng">
              <a:solidFill>
                <a:srgbClr val="FFFF66"/>
              </a:solidFill>
              <a:round/>
              <a:headEnd/>
              <a:tailEnd/>
            </a:ln>
            <a:effectLst/>
          </p:spPr>
          <p:txBody>
            <a:bodyPr wrap="none"/>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43" name="Line 19"/>
            <p:cNvSpPr>
              <a:spLocks noChangeShapeType="1"/>
            </p:cNvSpPr>
            <p:nvPr userDrawn="1"/>
          </p:nvSpPr>
          <p:spPr bwMode="auto">
            <a:xfrm>
              <a:off x="4752" y="3666"/>
              <a:ext cx="576" cy="0"/>
            </a:xfrm>
            <a:prstGeom prst="line">
              <a:avLst/>
            </a:prstGeom>
            <a:noFill/>
            <a:ln w="38100">
              <a:solidFill>
                <a:schemeClr val="hlink"/>
              </a:solidFill>
              <a:round/>
              <a:headEnd/>
              <a:tailEnd/>
            </a:ln>
            <a:effectLst/>
          </p:spPr>
          <p:txBody>
            <a:bodyPr wrap="none"/>
            <a:lstStyle/>
            <a:p>
              <a:pPr defTabSz="910050" fontAlgn="base">
                <a:lnSpc>
                  <a:spcPct val="80000"/>
                </a:lnSpc>
                <a:spcBef>
                  <a:spcPct val="20000"/>
                </a:spcBef>
                <a:spcAft>
                  <a:spcPct val="0"/>
                </a:spcAft>
                <a:buSzPct val="100000"/>
                <a:defRPr/>
              </a:pPr>
              <a:endParaRPr lang="en-US" sz="2200">
                <a:solidFill>
                  <a:srgbClr val="FFFFFF"/>
                </a:solidFill>
                <a:effectLst>
                  <a:outerShdw blurRad="38100" dist="38100" dir="2700000" algn="tl">
                    <a:srgbClr val="000000">
                      <a:alpha val="43137"/>
                    </a:srgbClr>
                  </a:outerShdw>
                </a:effectLst>
                <a:cs typeface="Tahoma" pitchFamily="34" charset="0"/>
              </a:endParaRPr>
            </a:p>
          </p:txBody>
        </p:sp>
        <p:sp>
          <p:nvSpPr>
            <p:cNvPr id="52244" name="Oval 20"/>
            <p:cNvSpPr>
              <a:spLocks noChangeArrowheads="1"/>
            </p:cNvSpPr>
            <p:nvPr userDrawn="1"/>
          </p:nvSpPr>
          <p:spPr bwMode="auto">
            <a:xfrm>
              <a:off x="4580" y="3648"/>
              <a:ext cx="48" cy="48"/>
            </a:xfrm>
            <a:prstGeom prst="ellipse">
              <a:avLst/>
            </a:prstGeom>
            <a:solidFill>
              <a:srgbClr val="00FF00"/>
            </a:solidFill>
            <a:ln w="9525">
              <a:solidFill>
                <a:srgbClr val="00FF00"/>
              </a:solidFill>
              <a:round/>
              <a:headEnd/>
              <a:tailEnd/>
            </a:ln>
          </p:spPr>
          <p:txBody>
            <a:bodyPr wrap="none" lIns="91401" tIns="45701" rIns="91401" bIns="45701" anchor="ctr"/>
            <a:lstStyle/>
            <a:p>
              <a:pPr defTabSz="818201"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sp>
          <p:nvSpPr>
            <p:cNvPr id="52245" name="Oval 21"/>
            <p:cNvSpPr>
              <a:spLocks noChangeArrowheads="1"/>
            </p:cNvSpPr>
            <p:nvPr userDrawn="1"/>
          </p:nvSpPr>
          <p:spPr bwMode="auto">
            <a:xfrm>
              <a:off x="4676" y="3648"/>
              <a:ext cx="48" cy="48"/>
            </a:xfrm>
            <a:prstGeom prst="ellipse">
              <a:avLst/>
            </a:prstGeom>
            <a:solidFill>
              <a:srgbClr val="FF9900"/>
            </a:solidFill>
            <a:ln w="9525">
              <a:solidFill>
                <a:srgbClr val="FF9900"/>
              </a:solidFill>
              <a:round/>
              <a:headEnd/>
              <a:tailEnd/>
            </a:ln>
          </p:spPr>
          <p:txBody>
            <a:bodyPr wrap="none" lIns="91401" tIns="45701" rIns="91401" bIns="45701" anchor="ctr"/>
            <a:lstStyle/>
            <a:p>
              <a:pPr defTabSz="818201" fontAlgn="base">
                <a:lnSpc>
                  <a:spcPct val="80000"/>
                </a:lnSpc>
                <a:spcBef>
                  <a:spcPct val="20000"/>
                </a:spcBef>
                <a:spcAft>
                  <a:spcPct val="0"/>
                </a:spcAft>
                <a:buSzPct val="100000"/>
                <a:defRPr/>
              </a:pPr>
              <a:endParaRPr lang="en-US" sz="2200" dirty="0">
                <a:solidFill>
                  <a:srgbClr val="FFFFFF"/>
                </a:solidFill>
                <a:effectLst>
                  <a:outerShdw blurRad="38100" dist="38100" dir="2700000" algn="tl">
                    <a:srgbClr val="000000"/>
                  </a:outerShdw>
                </a:effectLst>
                <a:cs typeface="Tahoma" pitchFamily="34" charset="0"/>
              </a:endParaRPr>
            </a:p>
          </p:txBody>
        </p:sp>
      </p:grpSp>
    </p:spTree>
    <p:extLst>
      <p:ext uri="{BB962C8B-B14F-4D97-AF65-F5344CB8AC3E}">
        <p14:creationId xmlns:p14="http://schemas.microsoft.com/office/powerpoint/2010/main" val="3313475298"/>
      </p:ext>
    </p:extLst>
  </p:cSld>
  <p:clrMap bg1="dk2" tx1="lt1" bg2="dk1"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951" r:id="rId13"/>
  </p:sldLayoutIdLst>
  <p:hf sldNum="0" hdr="0" ftr="0" dt="0"/>
  <p:txStyles>
    <p:titleStyle>
      <a:lvl1pPr algn="ctr" defTabSz="899864"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defTabSz="899864"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defTabSz="899864"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defTabSz="899864"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defTabSz="899864"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09178" algn="ctr" defTabSz="90217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818341" algn="ctr" defTabSz="90217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227546" algn="ctr" defTabSz="90217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636695" algn="ctr" defTabSz="902170"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34603" indent="-334603" algn="l" defTabSz="899864"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30424" indent="-279072" algn="l" defTabSz="899864"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24848" indent="-222121" algn="l" defTabSz="899864"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576187" indent="-222121" algn="l" defTabSz="899864"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28970" indent="-222121" algn="l" defTabSz="899864"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439426" indent="-225898" algn="l" defTabSz="90217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848590" indent="-225898" algn="l" defTabSz="90217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257757" indent="-225898" algn="l" defTabSz="90217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666943" indent="-225898" algn="l" defTabSz="902170"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818341" rtl="0" eaLnBrk="1" latinLnBrk="0" hangingPunct="1">
        <a:defRPr sz="1600" kern="1200">
          <a:solidFill>
            <a:schemeClr val="tx1"/>
          </a:solidFill>
          <a:latin typeface="+mn-lt"/>
          <a:ea typeface="+mn-ea"/>
          <a:cs typeface="+mn-cs"/>
        </a:defRPr>
      </a:lvl1pPr>
      <a:lvl2pPr marL="409178" algn="l" defTabSz="818341" rtl="0" eaLnBrk="1" latinLnBrk="0" hangingPunct="1">
        <a:defRPr sz="1600" kern="1200">
          <a:solidFill>
            <a:schemeClr val="tx1"/>
          </a:solidFill>
          <a:latin typeface="+mn-lt"/>
          <a:ea typeface="+mn-ea"/>
          <a:cs typeface="+mn-cs"/>
        </a:defRPr>
      </a:lvl2pPr>
      <a:lvl3pPr marL="818341" algn="l" defTabSz="818341" rtl="0" eaLnBrk="1" latinLnBrk="0" hangingPunct="1">
        <a:defRPr sz="1600" kern="1200">
          <a:solidFill>
            <a:schemeClr val="tx1"/>
          </a:solidFill>
          <a:latin typeface="+mn-lt"/>
          <a:ea typeface="+mn-ea"/>
          <a:cs typeface="+mn-cs"/>
        </a:defRPr>
      </a:lvl3pPr>
      <a:lvl4pPr marL="1227546" algn="l" defTabSz="818341" rtl="0" eaLnBrk="1" latinLnBrk="0" hangingPunct="1">
        <a:defRPr sz="1600" kern="1200">
          <a:solidFill>
            <a:schemeClr val="tx1"/>
          </a:solidFill>
          <a:latin typeface="+mn-lt"/>
          <a:ea typeface="+mn-ea"/>
          <a:cs typeface="+mn-cs"/>
        </a:defRPr>
      </a:lvl4pPr>
      <a:lvl5pPr marL="1636695" algn="l" defTabSz="818341" rtl="0" eaLnBrk="1" latinLnBrk="0" hangingPunct="1">
        <a:defRPr sz="1600" kern="1200">
          <a:solidFill>
            <a:schemeClr val="tx1"/>
          </a:solidFill>
          <a:latin typeface="+mn-lt"/>
          <a:ea typeface="+mn-ea"/>
          <a:cs typeface="+mn-cs"/>
        </a:defRPr>
      </a:lvl5pPr>
      <a:lvl6pPr marL="2045857" algn="l" defTabSz="818341" rtl="0" eaLnBrk="1" latinLnBrk="0" hangingPunct="1">
        <a:defRPr sz="1600" kern="1200">
          <a:solidFill>
            <a:schemeClr val="tx1"/>
          </a:solidFill>
          <a:latin typeface="+mn-lt"/>
          <a:ea typeface="+mn-ea"/>
          <a:cs typeface="+mn-cs"/>
        </a:defRPr>
      </a:lvl6pPr>
      <a:lvl7pPr marL="2455052" algn="l" defTabSz="818341" rtl="0" eaLnBrk="1" latinLnBrk="0" hangingPunct="1">
        <a:defRPr sz="1600" kern="1200">
          <a:solidFill>
            <a:schemeClr val="tx1"/>
          </a:solidFill>
          <a:latin typeface="+mn-lt"/>
          <a:ea typeface="+mn-ea"/>
          <a:cs typeface="+mn-cs"/>
        </a:defRPr>
      </a:lvl7pPr>
      <a:lvl8pPr marL="2864214" algn="l" defTabSz="818341" rtl="0" eaLnBrk="1" latinLnBrk="0" hangingPunct="1">
        <a:defRPr sz="1600" kern="1200">
          <a:solidFill>
            <a:schemeClr val="tx1"/>
          </a:solidFill>
          <a:latin typeface="+mn-lt"/>
          <a:ea typeface="+mn-ea"/>
          <a:cs typeface="+mn-cs"/>
        </a:defRPr>
      </a:lvl8pPr>
      <a:lvl9pPr marL="3273389" algn="l" defTabSz="818341"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323DC"/>
        </a:solid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025089EC-DB23-3BCA-EE48-4CC02D2EBA1D}"/>
              </a:ext>
            </a:extLst>
          </p:cNvPr>
          <p:cNvSpPr>
            <a:spLocks noGrp="1" noChangeArrowheads="1"/>
          </p:cNvSpPr>
          <p:nvPr>
            <p:ph type="title"/>
          </p:nvPr>
        </p:nvSpPr>
        <p:spPr bwMode="auto">
          <a:xfrm>
            <a:off x="671513" y="569913"/>
            <a:ext cx="7805737" cy="1141412"/>
          </a:xfrm>
          <a:prstGeom prst="rect">
            <a:avLst/>
          </a:prstGeom>
          <a:noFill/>
          <a:ln>
            <a:noFill/>
          </a:ln>
          <a:effectLst/>
          <a:extLst>
            <a:ext uri="{909E8E84-426E-40DD-AFC4-6F175D3DCCD1}">
              <a14:hiddenFill xmlns:a14="http://schemas.microsoft.com/office/drawing/2010/main">
                <a:solidFill>
                  <a:srgbClr val="2323D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2051" name="Rectangle 2">
            <a:extLst>
              <a:ext uri="{FF2B5EF4-FFF2-40B4-BE49-F238E27FC236}">
                <a16:creationId xmlns:a16="http://schemas.microsoft.com/office/drawing/2014/main" id="{AEEA89B7-D91A-6365-B59C-45EFE2C45907}"/>
              </a:ext>
            </a:extLst>
          </p:cNvPr>
          <p:cNvSpPr>
            <a:spLocks noGrp="1" noChangeArrowheads="1"/>
          </p:cNvSpPr>
          <p:nvPr>
            <p:ph type="body" idx="1"/>
          </p:nvPr>
        </p:nvSpPr>
        <p:spPr bwMode="auto">
          <a:xfrm>
            <a:off x="671513" y="1906588"/>
            <a:ext cx="7805737" cy="4318000"/>
          </a:xfrm>
          <a:prstGeom prst="rect">
            <a:avLst/>
          </a:prstGeom>
          <a:noFill/>
          <a:ln>
            <a:noFill/>
          </a:ln>
          <a:effectLst/>
          <a:extLst>
            <a:ext uri="{909E8E84-426E-40DD-AFC4-6F175D3DCCD1}">
              <a14:hiddenFill xmlns:a14="http://schemas.microsoft.com/office/drawing/2010/main">
                <a:solidFill>
                  <a:srgbClr val="2323DC"/>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1048516539"/>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Lst>
  <p:txStyles>
    <p:titleStyle>
      <a:lvl1pPr algn="ctr" defTabSz="449263" rtl="0" eaLnBrk="0" fontAlgn="base" hangingPunct="0">
        <a:lnSpc>
          <a:spcPct val="93000"/>
        </a:lnSpc>
        <a:spcBef>
          <a:spcPct val="0"/>
        </a:spcBef>
        <a:spcAft>
          <a:spcPct val="0"/>
        </a:spcAft>
        <a:buClr>
          <a:srgbClr val="000000"/>
        </a:buClr>
        <a:buSzPct val="45000"/>
        <a:buFont typeface="StarSymbol" charset="0"/>
        <a:defRPr sz="4400" b="1">
          <a:solidFill>
            <a:srgbClr val="FFFFCC"/>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45000"/>
        <a:buFont typeface="StarSymbol" charset="0"/>
        <a:defRPr sz="4400" b="1">
          <a:solidFill>
            <a:srgbClr val="FFFFCC"/>
          </a:solidFill>
          <a:latin typeface="Times New Roman" pitchFamily="18" charset="0"/>
          <a:ea typeface="HG Mincho Light J" charset="0"/>
          <a:cs typeface="HG Mincho Light J" charset="0"/>
        </a:defRPr>
      </a:lvl2pPr>
      <a:lvl3pPr algn="ctr" defTabSz="449263" rtl="0" eaLnBrk="0" fontAlgn="base" hangingPunct="0">
        <a:lnSpc>
          <a:spcPct val="93000"/>
        </a:lnSpc>
        <a:spcBef>
          <a:spcPct val="0"/>
        </a:spcBef>
        <a:spcAft>
          <a:spcPct val="0"/>
        </a:spcAft>
        <a:buClr>
          <a:srgbClr val="000000"/>
        </a:buClr>
        <a:buSzPct val="45000"/>
        <a:buFont typeface="StarSymbol" charset="0"/>
        <a:defRPr sz="4400" b="1">
          <a:solidFill>
            <a:srgbClr val="FFFFCC"/>
          </a:solidFill>
          <a:latin typeface="Times New Roman" pitchFamily="18" charset="0"/>
          <a:ea typeface="HG Mincho Light J" charset="0"/>
          <a:cs typeface="HG Mincho Light J" charset="0"/>
        </a:defRPr>
      </a:lvl3pPr>
      <a:lvl4pPr algn="ctr" defTabSz="449263" rtl="0" eaLnBrk="0" fontAlgn="base" hangingPunct="0">
        <a:lnSpc>
          <a:spcPct val="93000"/>
        </a:lnSpc>
        <a:spcBef>
          <a:spcPct val="0"/>
        </a:spcBef>
        <a:spcAft>
          <a:spcPct val="0"/>
        </a:spcAft>
        <a:buClr>
          <a:srgbClr val="000000"/>
        </a:buClr>
        <a:buSzPct val="45000"/>
        <a:buFont typeface="StarSymbol" charset="0"/>
        <a:defRPr sz="4400" b="1">
          <a:solidFill>
            <a:srgbClr val="FFFFCC"/>
          </a:solidFill>
          <a:latin typeface="Times New Roman" pitchFamily="18" charset="0"/>
          <a:ea typeface="HG Mincho Light J" charset="0"/>
          <a:cs typeface="HG Mincho Light J" charset="0"/>
        </a:defRPr>
      </a:lvl4pPr>
      <a:lvl5pPr algn="ctr" defTabSz="449263" rtl="0" eaLnBrk="0" fontAlgn="base" hangingPunct="0">
        <a:lnSpc>
          <a:spcPct val="93000"/>
        </a:lnSpc>
        <a:spcBef>
          <a:spcPct val="0"/>
        </a:spcBef>
        <a:spcAft>
          <a:spcPct val="0"/>
        </a:spcAft>
        <a:buClr>
          <a:srgbClr val="000000"/>
        </a:buClr>
        <a:buSzPct val="45000"/>
        <a:buFont typeface="StarSymbol" charset="0"/>
        <a:defRPr sz="4400" b="1">
          <a:solidFill>
            <a:srgbClr val="FFFFCC"/>
          </a:solidFill>
          <a:latin typeface="Times New Roman" pitchFamily="18" charset="0"/>
          <a:ea typeface="HG Mincho Light J" charset="0"/>
          <a:cs typeface="HG Mincho Light J" charset="0"/>
        </a:defRPr>
      </a:lvl5pPr>
      <a:lvl6pPr marL="457200"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ea typeface="HG Mincho Light J" charset="0"/>
          <a:cs typeface="HG Mincho Light J" charset="0"/>
        </a:defRPr>
      </a:lvl6pPr>
      <a:lvl7pPr marL="914400"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ea typeface="HG Mincho Light J" charset="0"/>
          <a:cs typeface="HG Mincho Light J" charset="0"/>
        </a:defRPr>
      </a:lvl7pPr>
      <a:lvl8pPr marL="1371600"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ea typeface="HG Mincho Light J" charset="0"/>
          <a:cs typeface="HG Mincho Light J" charset="0"/>
        </a:defRPr>
      </a:lvl8pPr>
      <a:lvl9pPr marL="1828800" algn="l" defTabSz="449263" rtl="0" fontAlgn="base" hangingPunct="0">
        <a:spcBef>
          <a:spcPct val="0"/>
        </a:spcBef>
        <a:spcAft>
          <a:spcPct val="0"/>
        </a:spcAft>
        <a:buClr>
          <a:srgbClr val="000000"/>
        </a:buClr>
        <a:buSzPct val="45000"/>
        <a:buFont typeface="StarSymbol" charset="0"/>
        <a:defRPr sz="4400">
          <a:solidFill>
            <a:srgbClr val="000000"/>
          </a:solidFill>
          <a:latin typeface="Times New Roman" pitchFamily="18" charset="0"/>
          <a:ea typeface="HG Mincho Light J" charset="0"/>
          <a:cs typeface="HG Mincho Light J" charset="0"/>
        </a:defRPr>
      </a:lvl9pPr>
    </p:titleStyle>
    <p:bodyStyle>
      <a:lvl1pPr marL="430213" indent="-323850" algn="l" defTabSz="449263" rtl="0" eaLnBrk="0" fontAlgn="base" hangingPunct="0">
        <a:lnSpc>
          <a:spcPct val="93000"/>
        </a:lnSpc>
        <a:spcBef>
          <a:spcPct val="0"/>
        </a:spcBef>
        <a:spcAft>
          <a:spcPts val="1425"/>
        </a:spcAft>
        <a:buClr>
          <a:srgbClr val="FFFFFF"/>
        </a:buClr>
        <a:buSzPct val="45000"/>
        <a:buFont typeface="StarSymbol" charset="0"/>
        <a:buChar char="●"/>
        <a:defRPr sz="3200">
          <a:solidFill>
            <a:srgbClr val="FFFFFF"/>
          </a:solidFill>
          <a:latin typeface="+mn-lt"/>
          <a:ea typeface="+mn-ea"/>
          <a:cs typeface="+mn-cs"/>
        </a:defRPr>
      </a:lvl1pPr>
      <a:lvl2pPr marL="862013" indent="-285750" algn="l" defTabSz="449263" rtl="0" eaLnBrk="0" fontAlgn="base" hangingPunct="0">
        <a:lnSpc>
          <a:spcPct val="93000"/>
        </a:lnSpc>
        <a:spcBef>
          <a:spcPct val="0"/>
        </a:spcBef>
        <a:spcAft>
          <a:spcPts val="1138"/>
        </a:spcAft>
        <a:buClr>
          <a:srgbClr val="FFFFFF"/>
        </a:buClr>
        <a:buSzPct val="75000"/>
        <a:buFont typeface="StarSymbol" charset="0"/>
        <a:buChar char="–"/>
        <a:defRPr sz="2800">
          <a:solidFill>
            <a:srgbClr val="FFFFFF"/>
          </a:solidFill>
          <a:latin typeface="+mn-lt"/>
          <a:ea typeface="+mn-ea"/>
          <a:cs typeface="+mn-cs"/>
        </a:defRPr>
      </a:lvl2pPr>
      <a:lvl3pPr marL="1293813" indent="-215900" algn="l" defTabSz="449263" rtl="0" eaLnBrk="0" fontAlgn="base" hangingPunct="0">
        <a:lnSpc>
          <a:spcPct val="93000"/>
        </a:lnSpc>
        <a:spcBef>
          <a:spcPct val="0"/>
        </a:spcBef>
        <a:spcAft>
          <a:spcPts val="850"/>
        </a:spcAft>
        <a:buClr>
          <a:srgbClr val="FFFFFF"/>
        </a:buClr>
        <a:buSzPct val="45000"/>
        <a:buFont typeface="StarSymbol" charset="0"/>
        <a:buChar char="●"/>
        <a:defRPr sz="2400">
          <a:solidFill>
            <a:srgbClr val="FFFFFF"/>
          </a:solidFill>
          <a:latin typeface="+mn-lt"/>
          <a:ea typeface="+mn-ea"/>
          <a:cs typeface="+mn-cs"/>
        </a:defRPr>
      </a:lvl3pPr>
      <a:lvl4pPr marL="1725613" indent="-214313" algn="l" defTabSz="449263" rtl="0" eaLnBrk="0" fontAlgn="base" hangingPunct="0">
        <a:lnSpc>
          <a:spcPct val="93000"/>
        </a:lnSpc>
        <a:spcBef>
          <a:spcPct val="0"/>
        </a:spcBef>
        <a:spcAft>
          <a:spcPts val="575"/>
        </a:spcAft>
        <a:buClr>
          <a:srgbClr val="FFFFFF"/>
        </a:buClr>
        <a:buSzPct val="75000"/>
        <a:buFont typeface="StarSymbol" charset="0"/>
        <a:buChar char="–"/>
        <a:defRPr sz="2000">
          <a:solidFill>
            <a:srgbClr val="FFFFFF"/>
          </a:solidFill>
          <a:latin typeface="+mn-lt"/>
          <a:ea typeface="+mn-ea"/>
          <a:cs typeface="+mn-cs"/>
        </a:defRPr>
      </a:lvl4pPr>
      <a:lvl5pPr marL="2157413" indent="-215900" algn="l" defTabSz="449263" rtl="0" eaLnBrk="0" fontAlgn="base" hangingPunct="0">
        <a:lnSpc>
          <a:spcPct val="93000"/>
        </a:lnSpc>
        <a:spcBef>
          <a:spcPct val="0"/>
        </a:spcBef>
        <a:spcAft>
          <a:spcPts val="288"/>
        </a:spcAft>
        <a:buClr>
          <a:srgbClr val="FFFFFF"/>
        </a:buClr>
        <a:buSzPct val="45000"/>
        <a:buFont typeface="StarSymbol" charset="0"/>
        <a:buChar char="●"/>
        <a:defRPr sz="2000">
          <a:solidFill>
            <a:srgbClr val="FFFFFF"/>
          </a:solidFill>
          <a:latin typeface="+mn-lt"/>
          <a:ea typeface="+mn-ea"/>
          <a:cs typeface="+mn-cs"/>
        </a:defRPr>
      </a:lvl5pPr>
      <a:lvl6pPr marL="2614613" indent="-215900" algn="l" defTabSz="449263" rtl="0" fontAlgn="base" hangingPunct="0">
        <a:lnSpc>
          <a:spcPct val="93000"/>
        </a:lnSpc>
        <a:spcBef>
          <a:spcPct val="0"/>
        </a:spcBef>
        <a:spcAft>
          <a:spcPts val="288"/>
        </a:spcAft>
        <a:buClr>
          <a:srgbClr val="FFFFFF"/>
        </a:buClr>
        <a:buSzPct val="45000"/>
        <a:buFont typeface="StarSymbol" charset="0"/>
        <a:buChar char="●"/>
        <a:defRPr sz="2000">
          <a:solidFill>
            <a:srgbClr val="FFFFFF"/>
          </a:solidFill>
          <a:latin typeface="+mn-lt"/>
          <a:ea typeface="+mn-ea"/>
          <a:cs typeface="+mn-cs"/>
        </a:defRPr>
      </a:lvl6pPr>
      <a:lvl7pPr marL="3071813" indent="-215900" algn="l" defTabSz="449263" rtl="0" fontAlgn="base" hangingPunct="0">
        <a:lnSpc>
          <a:spcPct val="93000"/>
        </a:lnSpc>
        <a:spcBef>
          <a:spcPct val="0"/>
        </a:spcBef>
        <a:spcAft>
          <a:spcPts val="288"/>
        </a:spcAft>
        <a:buClr>
          <a:srgbClr val="FFFFFF"/>
        </a:buClr>
        <a:buSzPct val="45000"/>
        <a:buFont typeface="StarSymbol" charset="0"/>
        <a:buChar char="●"/>
        <a:defRPr sz="2000">
          <a:solidFill>
            <a:srgbClr val="FFFFFF"/>
          </a:solidFill>
          <a:latin typeface="+mn-lt"/>
          <a:ea typeface="+mn-ea"/>
          <a:cs typeface="+mn-cs"/>
        </a:defRPr>
      </a:lvl7pPr>
      <a:lvl8pPr marL="3529013" indent="-215900" algn="l" defTabSz="449263" rtl="0" fontAlgn="base" hangingPunct="0">
        <a:lnSpc>
          <a:spcPct val="93000"/>
        </a:lnSpc>
        <a:spcBef>
          <a:spcPct val="0"/>
        </a:spcBef>
        <a:spcAft>
          <a:spcPts val="288"/>
        </a:spcAft>
        <a:buClr>
          <a:srgbClr val="FFFFFF"/>
        </a:buClr>
        <a:buSzPct val="45000"/>
        <a:buFont typeface="StarSymbol" charset="0"/>
        <a:buChar char="●"/>
        <a:defRPr sz="2000">
          <a:solidFill>
            <a:srgbClr val="FFFFFF"/>
          </a:solidFill>
          <a:latin typeface="+mn-lt"/>
          <a:ea typeface="+mn-ea"/>
          <a:cs typeface="+mn-cs"/>
        </a:defRPr>
      </a:lvl8pPr>
      <a:lvl9pPr marL="3986213" indent="-215900" algn="l" defTabSz="449263" rtl="0" fontAlgn="base" hangingPunct="0">
        <a:lnSpc>
          <a:spcPct val="93000"/>
        </a:lnSpc>
        <a:spcBef>
          <a:spcPct val="0"/>
        </a:spcBef>
        <a:spcAft>
          <a:spcPts val="288"/>
        </a:spcAft>
        <a:buClr>
          <a:srgbClr val="FFFFFF"/>
        </a:buClr>
        <a:buSzPct val="45000"/>
        <a:buFont typeface="StarSymbol" charset="0"/>
        <a:buChar char="●"/>
        <a:defRPr sz="2000">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BED41813-5BF6-1B6C-C0CF-0A1C3242618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54" tIns="45579" rIns="91154" bIns="45579"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8A17E9C4-F774-EEA0-A73A-EE249BF3ACC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154" tIns="45579" rIns="91154" bIns="4557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4E3038C-FDEA-0D34-CC3F-D494F8482735}"/>
              </a:ext>
            </a:extLst>
          </p:cNvPr>
          <p:cNvSpPr>
            <a:spLocks noGrp="1"/>
          </p:cNvSpPr>
          <p:nvPr>
            <p:ph type="dt" sz="half" idx="2"/>
          </p:nvPr>
        </p:nvSpPr>
        <p:spPr>
          <a:xfrm>
            <a:off x="457200" y="6356350"/>
            <a:ext cx="2133600" cy="365125"/>
          </a:xfrm>
          <a:prstGeom prst="rect">
            <a:avLst/>
          </a:prstGeom>
        </p:spPr>
        <p:txBody>
          <a:bodyPr vert="horz" lIns="91154" tIns="45579" rIns="91154" bIns="45579" rtlCol="0" anchor="ctr"/>
          <a:lstStyle>
            <a:lvl1pPr algn="l" defTabSz="911655" fontAlgn="auto">
              <a:spcBef>
                <a:spcPts val="0"/>
              </a:spcBef>
              <a:spcAft>
                <a:spcPts val="0"/>
              </a:spcAft>
              <a:defRPr sz="1200" smtClean="0">
                <a:solidFill>
                  <a:prstClr val="black">
                    <a:tint val="75000"/>
                  </a:prstClr>
                </a:solidFill>
                <a:latin typeface="Calibri"/>
                <a:cs typeface="+mn-cs"/>
              </a:defRPr>
            </a:lvl1pPr>
          </a:lstStyle>
          <a:p>
            <a:pPr>
              <a:defRPr/>
            </a:pPr>
            <a:fld id="{C76AB45E-D984-4F4B-AF89-AE147EA84566}" type="datetimeFigureOut">
              <a:rPr lang="en-US"/>
              <a:pPr>
                <a:defRPr/>
              </a:pPr>
              <a:t>7/5/2024</a:t>
            </a:fld>
            <a:endParaRPr lang="en-US"/>
          </a:p>
        </p:txBody>
      </p:sp>
      <p:sp>
        <p:nvSpPr>
          <p:cNvPr id="5" name="Footer Placeholder 4">
            <a:extLst>
              <a:ext uri="{FF2B5EF4-FFF2-40B4-BE49-F238E27FC236}">
                <a16:creationId xmlns:a16="http://schemas.microsoft.com/office/drawing/2014/main" id="{A7ED0B96-504A-AF85-6FB4-FB014AB1381D}"/>
              </a:ext>
            </a:extLst>
          </p:cNvPr>
          <p:cNvSpPr>
            <a:spLocks noGrp="1"/>
          </p:cNvSpPr>
          <p:nvPr>
            <p:ph type="ftr" sz="quarter" idx="3"/>
          </p:nvPr>
        </p:nvSpPr>
        <p:spPr>
          <a:xfrm>
            <a:off x="3124200" y="6356350"/>
            <a:ext cx="2895600" cy="365125"/>
          </a:xfrm>
          <a:prstGeom prst="rect">
            <a:avLst/>
          </a:prstGeom>
        </p:spPr>
        <p:txBody>
          <a:bodyPr vert="horz" lIns="91154" tIns="45579" rIns="91154" bIns="45579" rtlCol="0" anchor="ctr"/>
          <a:lstStyle>
            <a:lvl1pPr algn="ctr" defTabSz="911655"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F3C7CE73-F856-8C6B-05CD-4677CEF65299}"/>
              </a:ext>
            </a:extLst>
          </p:cNvPr>
          <p:cNvSpPr>
            <a:spLocks noGrp="1"/>
          </p:cNvSpPr>
          <p:nvPr>
            <p:ph type="sldNum" sz="quarter" idx="4"/>
          </p:nvPr>
        </p:nvSpPr>
        <p:spPr>
          <a:xfrm>
            <a:off x="6553200" y="6356350"/>
            <a:ext cx="2133600" cy="365125"/>
          </a:xfrm>
          <a:prstGeom prst="rect">
            <a:avLst/>
          </a:prstGeom>
        </p:spPr>
        <p:txBody>
          <a:bodyPr vert="horz" wrap="square" lIns="91154" tIns="45579" rIns="91154" bIns="45579" numCol="1" anchor="ctr" anchorCtr="0" compatLnSpc="1">
            <a:prstTxWarp prst="textNoShape">
              <a:avLst/>
            </a:prstTxWarp>
          </a:bodyPr>
          <a:lstStyle>
            <a:lvl1pPr algn="r" defTabSz="911225">
              <a:defRPr sz="1200">
                <a:solidFill>
                  <a:srgbClr val="898989"/>
                </a:solidFill>
                <a:latin typeface="Calibri" panose="020F0502020204030204" pitchFamily="34" charset="0"/>
              </a:defRPr>
            </a:lvl1pPr>
          </a:lstStyle>
          <a:p>
            <a:fld id="{8DB2AE91-6708-4122-8E64-C5A6AB7AE1DC}" type="slidenum">
              <a:rPr lang="en-US" altLang="en-US"/>
              <a:pPr/>
              <a:t>‹#›</a:t>
            </a:fld>
            <a:endParaRPr lang="en-US" altLang="en-US"/>
          </a:p>
        </p:txBody>
      </p:sp>
    </p:spTree>
    <p:extLst>
      <p:ext uri="{BB962C8B-B14F-4D97-AF65-F5344CB8AC3E}">
        <p14:creationId xmlns:p14="http://schemas.microsoft.com/office/powerpoint/2010/main" val="1793179386"/>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Lst>
  <p:txStyles>
    <p:titleStyle>
      <a:lvl1pPr algn="ctr" defTabSz="911225" rtl="0" fontAlgn="base">
        <a:spcBef>
          <a:spcPct val="0"/>
        </a:spcBef>
        <a:spcAft>
          <a:spcPct val="0"/>
        </a:spcAft>
        <a:defRPr sz="4400" kern="1200">
          <a:solidFill>
            <a:schemeClr val="tx1"/>
          </a:solidFill>
          <a:latin typeface="+mj-lt"/>
          <a:ea typeface="+mj-ea"/>
          <a:cs typeface="+mj-cs"/>
        </a:defRPr>
      </a:lvl1pPr>
      <a:lvl2pPr algn="ctr" defTabSz="911225" rtl="0" fontAlgn="base">
        <a:spcBef>
          <a:spcPct val="0"/>
        </a:spcBef>
        <a:spcAft>
          <a:spcPct val="0"/>
        </a:spcAft>
        <a:defRPr sz="4400">
          <a:solidFill>
            <a:schemeClr val="tx1"/>
          </a:solidFill>
          <a:latin typeface="Calibri" panose="020F0502020204030204" pitchFamily="34" charset="0"/>
        </a:defRPr>
      </a:lvl2pPr>
      <a:lvl3pPr algn="ctr" defTabSz="911225" rtl="0" fontAlgn="base">
        <a:spcBef>
          <a:spcPct val="0"/>
        </a:spcBef>
        <a:spcAft>
          <a:spcPct val="0"/>
        </a:spcAft>
        <a:defRPr sz="4400">
          <a:solidFill>
            <a:schemeClr val="tx1"/>
          </a:solidFill>
          <a:latin typeface="Calibri" panose="020F0502020204030204" pitchFamily="34" charset="0"/>
        </a:defRPr>
      </a:lvl3pPr>
      <a:lvl4pPr algn="ctr" defTabSz="911225" rtl="0" fontAlgn="base">
        <a:spcBef>
          <a:spcPct val="0"/>
        </a:spcBef>
        <a:spcAft>
          <a:spcPct val="0"/>
        </a:spcAft>
        <a:defRPr sz="4400">
          <a:solidFill>
            <a:schemeClr val="tx1"/>
          </a:solidFill>
          <a:latin typeface="Calibri" panose="020F0502020204030204" pitchFamily="34" charset="0"/>
        </a:defRPr>
      </a:lvl4pPr>
      <a:lvl5pPr algn="ctr" defTabSz="911225" rtl="0" fontAlgn="base">
        <a:spcBef>
          <a:spcPct val="0"/>
        </a:spcBef>
        <a:spcAft>
          <a:spcPct val="0"/>
        </a:spcAft>
        <a:defRPr sz="4400">
          <a:solidFill>
            <a:schemeClr val="tx1"/>
          </a:solidFill>
          <a:latin typeface="Calibri" panose="020F0502020204030204" pitchFamily="34" charset="0"/>
        </a:defRPr>
      </a:lvl5pPr>
      <a:lvl6pPr marL="457200" algn="ctr" defTabSz="911225" rtl="0" fontAlgn="base">
        <a:spcBef>
          <a:spcPct val="0"/>
        </a:spcBef>
        <a:spcAft>
          <a:spcPct val="0"/>
        </a:spcAft>
        <a:defRPr sz="4400">
          <a:solidFill>
            <a:schemeClr val="tx1"/>
          </a:solidFill>
          <a:latin typeface="Calibri" panose="020F0502020204030204" pitchFamily="34" charset="0"/>
        </a:defRPr>
      </a:lvl6pPr>
      <a:lvl7pPr marL="914400" algn="ctr" defTabSz="911225" rtl="0" fontAlgn="base">
        <a:spcBef>
          <a:spcPct val="0"/>
        </a:spcBef>
        <a:spcAft>
          <a:spcPct val="0"/>
        </a:spcAft>
        <a:defRPr sz="4400">
          <a:solidFill>
            <a:schemeClr val="tx1"/>
          </a:solidFill>
          <a:latin typeface="Calibri" panose="020F0502020204030204" pitchFamily="34" charset="0"/>
        </a:defRPr>
      </a:lvl7pPr>
      <a:lvl8pPr marL="1371600" algn="ctr" defTabSz="911225" rtl="0" fontAlgn="base">
        <a:spcBef>
          <a:spcPct val="0"/>
        </a:spcBef>
        <a:spcAft>
          <a:spcPct val="0"/>
        </a:spcAft>
        <a:defRPr sz="4400">
          <a:solidFill>
            <a:schemeClr val="tx1"/>
          </a:solidFill>
          <a:latin typeface="Calibri" panose="020F0502020204030204" pitchFamily="34" charset="0"/>
        </a:defRPr>
      </a:lvl8pPr>
      <a:lvl9pPr marL="1828800" algn="ctr" defTabSz="911225" rtl="0" fontAlgn="base">
        <a:spcBef>
          <a:spcPct val="0"/>
        </a:spcBef>
        <a:spcAft>
          <a:spcPct val="0"/>
        </a:spcAft>
        <a:defRPr sz="4400">
          <a:solidFill>
            <a:schemeClr val="tx1"/>
          </a:solidFill>
          <a:latin typeface="Calibri" panose="020F0502020204030204" pitchFamily="34" charset="0"/>
        </a:defRPr>
      </a:lvl9pPr>
    </p:titleStyle>
    <p:bodyStyle>
      <a:lvl1pPr marL="341313" indent="-341313" algn="l" defTabSz="911225"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39775" indent="-284163" algn="l" defTabSz="911225"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38238" indent="-227013" algn="l" defTabSz="911225"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3850" indent="-227013" algn="l" defTabSz="911225"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1050" indent="-227013" algn="l" defTabSz="911225"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07051" indent="-227913" algn="l" defTabSz="9116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2879" indent="-227913" algn="l" defTabSz="9116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706" indent="-227913" algn="l" defTabSz="9116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533" indent="-227913" algn="l" defTabSz="9116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655" rtl="0" eaLnBrk="1" latinLnBrk="0" hangingPunct="1">
        <a:defRPr sz="1800" kern="1200">
          <a:solidFill>
            <a:schemeClr val="tx1"/>
          </a:solidFill>
          <a:latin typeface="+mn-lt"/>
          <a:ea typeface="+mn-ea"/>
          <a:cs typeface="+mn-cs"/>
        </a:defRPr>
      </a:lvl1pPr>
      <a:lvl2pPr marL="455825" algn="l" defTabSz="911655" rtl="0" eaLnBrk="1" latinLnBrk="0" hangingPunct="1">
        <a:defRPr sz="1800" kern="1200">
          <a:solidFill>
            <a:schemeClr val="tx1"/>
          </a:solidFill>
          <a:latin typeface="+mn-lt"/>
          <a:ea typeface="+mn-ea"/>
          <a:cs typeface="+mn-cs"/>
        </a:defRPr>
      </a:lvl2pPr>
      <a:lvl3pPr marL="911655" algn="l" defTabSz="911655" rtl="0" eaLnBrk="1" latinLnBrk="0" hangingPunct="1">
        <a:defRPr sz="1800" kern="1200">
          <a:solidFill>
            <a:schemeClr val="tx1"/>
          </a:solidFill>
          <a:latin typeface="+mn-lt"/>
          <a:ea typeface="+mn-ea"/>
          <a:cs typeface="+mn-cs"/>
        </a:defRPr>
      </a:lvl3pPr>
      <a:lvl4pPr marL="1367485" algn="l" defTabSz="911655" rtl="0" eaLnBrk="1" latinLnBrk="0" hangingPunct="1">
        <a:defRPr sz="1800" kern="1200">
          <a:solidFill>
            <a:schemeClr val="tx1"/>
          </a:solidFill>
          <a:latin typeface="+mn-lt"/>
          <a:ea typeface="+mn-ea"/>
          <a:cs typeface="+mn-cs"/>
        </a:defRPr>
      </a:lvl4pPr>
      <a:lvl5pPr marL="1823310" algn="l" defTabSz="911655" rtl="0" eaLnBrk="1" latinLnBrk="0" hangingPunct="1">
        <a:defRPr sz="1800" kern="1200">
          <a:solidFill>
            <a:schemeClr val="tx1"/>
          </a:solidFill>
          <a:latin typeface="+mn-lt"/>
          <a:ea typeface="+mn-ea"/>
          <a:cs typeface="+mn-cs"/>
        </a:defRPr>
      </a:lvl5pPr>
      <a:lvl6pPr marL="2279140" algn="l" defTabSz="911655" rtl="0" eaLnBrk="1" latinLnBrk="0" hangingPunct="1">
        <a:defRPr sz="1800" kern="1200">
          <a:solidFill>
            <a:schemeClr val="tx1"/>
          </a:solidFill>
          <a:latin typeface="+mn-lt"/>
          <a:ea typeface="+mn-ea"/>
          <a:cs typeface="+mn-cs"/>
        </a:defRPr>
      </a:lvl6pPr>
      <a:lvl7pPr marL="2734965" algn="l" defTabSz="911655" rtl="0" eaLnBrk="1" latinLnBrk="0" hangingPunct="1">
        <a:defRPr sz="1800" kern="1200">
          <a:solidFill>
            <a:schemeClr val="tx1"/>
          </a:solidFill>
          <a:latin typeface="+mn-lt"/>
          <a:ea typeface="+mn-ea"/>
          <a:cs typeface="+mn-cs"/>
        </a:defRPr>
      </a:lvl7pPr>
      <a:lvl8pPr marL="3190785" algn="l" defTabSz="911655" rtl="0" eaLnBrk="1" latinLnBrk="0" hangingPunct="1">
        <a:defRPr sz="1800" kern="1200">
          <a:solidFill>
            <a:schemeClr val="tx1"/>
          </a:solidFill>
          <a:latin typeface="+mn-lt"/>
          <a:ea typeface="+mn-ea"/>
          <a:cs typeface="+mn-cs"/>
        </a:defRPr>
      </a:lvl8pPr>
      <a:lvl9pPr marL="3646618" algn="l" defTabSz="9116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F23119F3-92A8-3C0E-937D-CFF9A017214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B83B9768-86CA-E4B0-3AB4-D741B7A9B33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95F1141-B687-D4A5-60FE-97B4182502CC}"/>
              </a:ext>
            </a:extLst>
          </p:cNvPr>
          <p:cNvSpPr>
            <a:spLocks noGrp="1"/>
          </p:cNvSpPr>
          <p:nvPr>
            <p:ph type="dt" sz="half" idx="2"/>
          </p:nvPr>
        </p:nvSpPr>
        <p:spPr>
          <a:xfrm>
            <a:off x="457200" y="6356350"/>
            <a:ext cx="2133600" cy="365125"/>
          </a:xfrm>
          <a:prstGeom prst="rect">
            <a:avLst/>
          </a:prstGeom>
        </p:spPr>
        <p:txBody>
          <a:bodyPr vert="horz" lIns="91320" tIns="45663" rIns="91320" bIns="45663" rtlCol="0" anchor="ctr"/>
          <a:lstStyle>
            <a:lvl1pPr algn="l" defTabSz="456631" fontAlgn="auto">
              <a:spcBef>
                <a:spcPts val="0"/>
              </a:spcBef>
              <a:spcAft>
                <a:spcPts val="0"/>
              </a:spcAft>
              <a:defRPr sz="1200">
                <a:solidFill>
                  <a:prstClr val="white">
                    <a:tint val="75000"/>
                  </a:prstClr>
                </a:solidFill>
                <a:latin typeface="Calibri"/>
                <a:cs typeface="+mn-cs"/>
              </a:defRPr>
            </a:lvl1pPr>
          </a:lstStyle>
          <a:p>
            <a:pPr>
              <a:defRPr/>
            </a:pPr>
            <a:fld id="{C7BB4664-BFE2-41EB-81A8-E41488A18326}" type="datetimeFigureOut">
              <a:rPr lang="en-US"/>
              <a:pPr>
                <a:defRPr/>
              </a:pPr>
              <a:t>7/5/2024</a:t>
            </a:fld>
            <a:endParaRPr lang="en-US"/>
          </a:p>
        </p:txBody>
      </p:sp>
      <p:sp>
        <p:nvSpPr>
          <p:cNvPr id="5" name="Footer Placeholder 4">
            <a:extLst>
              <a:ext uri="{FF2B5EF4-FFF2-40B4-BE49-F238E27FC236}">
                <a16:creationId xmlns:a16="http://schemas.microsoft.com/office/drawing/2014/main" id="{1A58B8B5-A94E-A184-4BE1-261286668299}"/>
              </a:ext>
            </a:extLst>
          </p:cNvPr>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a:solidFill>
                  <a:prstClr val="white">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F007D2EF-4B1F-BAFA-53D8-73CDCD68CB11}"/>
              </a:ext>
            </a:extLst>
          </p:cNvPr>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sz="1200">
                <a:solidFill>
                  <a:srgbClr val="FFFFFF"/>
                </a:solidFill>
                <a:latin typeface="Calibri" panose="020F0502020204030204" pitchFamily="34" charset="0"/>
              </a:defRPr>
            </a:lvl1pPr>
          </a:lstStyle>
          <a:p>
            <a:fld id="{6C333045-321F-40FA-B85A-D2D634BA442D}" type="slidenum">
              <a:rPr lang="en-US" altLang="en-US"/>
              <a:pPr/>
              <a:t>‹#›</a:t>
            </a:fld>
            <a:endParaRPr lang="en-US" altLang="en-US"/>
          </a:p>
        </p:txBody>
      </p:sp>
    </p:spTree>
    <p:extLst>
      <p:ext uri="{BB962C8B-B14F-4D97-AF65-F5344CB8AC3E}">
        <p14:creationId xmlns:p14="http://schemas.microsoft.com/office/powerpoint/2010/main" val="3824262332"/>
      </p:ext>
    </p:extLst>
  </p:cSld>
  <p:clrMap bg1="dk1" tx1="lt1" bg2="dk2" tx2="lt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1225" rtl="0" eaLnBrk="0" fontAlgn="base" hangingPunct="0">
        <a:spcBef>
          <a:spcPct val="0"/>
        </a:spcBef>
        <a:spcAft>
          <a:spcPct val="0"/>
        </a:spcAft>
        <a:defRPr sz="4400" kern="1200">
          <a:solidFill>
            <a:schemeClr val="tx1"/>
          </a:solidFill>
          <a:latin typeface="+mj-lt"/>
          <a:ea typeface="+mj-ea"/>
          <a:cs typeface="+mj-cs"/>
        </a:defRPr>
      </a:lvl1pPr>
      <a:lvl2pPr algn="ctr" defTabSz="911225" rtl="0" eaLnBrk="0" fontAlgn="base" hangingPunct="0">
        <a:spcBef>
          <a:spcPct val="0"/>
        </a:spcBef>
        <a:spcAft>
          <a:spcPct val="0"/>
        </a:spcAft>
        <a:defRPr sz="4400">
          <a:solidFill>
            <a:schemeClr val="tx1"/>
          </a:solidFill>
          <a:latin typeface="Calibri" pitchFamily="34" charset="0"/>
        </a:defRPr>
      </a:lvl2pPr>
      <a:lvl3pPr algn="ctr" defTabSz="911225" rtl="0" eaLnBrk="0" fontAlgn="base" hangingPunct="0">
        <a:spcBef>
          <a:spcPct val="0"/>
        </a:spcBef>
        <a:spcAft>
          <a:spcPct val="0"/>
        </a:spcAft>
        <a:defRPr sz="4400">
          <a:solidFill>
            <a:schemeClr val="tx1"/>
          </a:solidFill>
          <a:latin typeface="Calibri" pitchFamily="34" charset="0"/>
        </a:defRPr>
      </a:lvl3pPr>
      <a:lvl4pPr algn="ctr" defTabSz="911225" rtl="0" eaLnBrk="0" fontAlgn="base" hangingPunct="0">
        <a:spcBef>
          <a:spcPct val="0"/>
        </a:spcBef>
        <a:spcAft>
          <a:spcPct val="0"/>
        </a:spcAft>
        <a:defRPr sz="4400">
          <a:solidFill>
            <a:schemeClr val="tx1"/>
          </a:solidFill>
          <a:latin typeface="Calibri" pitchFamily="34" charset="0"/>
        </a:defRPr>
      </a:lvl4pPr>
      <a:lvl5pPr algn="ctr" defTabSz="911225" rtl="0" eaLnBrk="0" fontAlgn="base" hangingPunct="0">
        <a:spcBef>
          <a:spcPct val="0"/>
        </a:spcBef>
        <a:spcAft>
          <a:spcPct val="0"/>
        </a:spcAft>
        <a:defRPr sz="4400">
          <a:solidFill>
            <a:schemeClr val="tx1"/>
          </a:solidFill>
          <a:latin typeface="Calibri" pitchFamily="34" charset="0"/>
        </a:defRPr>
      </a:lvl5pPr>
      <a:lvl6pPr marL="414554" algn="ctr" defTabSz="912594" rtl="0" fontAlgn="base">
        <a:spcBef>
          <a:spcPct val="0"/>
        </a:spcBef>
        <a:spcAft>
          <a:spcPct val="0"/>
        </a:spcAft>
        <a:defRPr sz="4400">
          <a:solidFill>
            <a:schemeClr val="tx1"/>
          </a:solidFill>
          <a:latin typeface="Calibri" pitchFamily="34" charset="0"/>
        </a:defRPr>
      </a:lvl6pPr>
      <a:lvl7pPr marL="829108" algn="ctr" defTabSz="912594" rtl="0" fontAlgn="base">
        <a:spcBef>
          <a:spcPct val="0"/>
        </a:spcBef>
        <a:spcAft>
          <a:spcPct val="0"/>
        </a:spcAft>
        <a:defRPr sz="4400">
          <a:solidFill>
            <a:schemeClr val="tx1"/>
          </a:solidFill>
          <a:latin typeface="Calibri" pitchFamily="34" charset="0"/>
        </a:defRPr>
      </a:lvl7pPr>
      <a:lvl8pPr marL="1243662" algn="ctr" defTabSz="912594" rtl="0" fontAlgn="base">
        <a:spcBef>
          <a:spcPct val="0"/>
        </a:spcBef>
        <a:spcAft>
          <a:spcPct val="0"/>
        </a:spcAft>
        <a:defRPr sz="4400">
          <a:solidFill>
            <a:schemeClr val="tx1"/>
          </a:solidFill>
          <a:latin typeface="Calibri" pitchFamily="34" charset="0"/>
        </a:defRPr>
      </a:lvl8pPr>
      <a:lvl9pPr marL="1658216" algn="ctr" defTabSz="912594" rtl="0" fontAlgn="base">
        <a:spcBef>
          <a:spcPct val="0"/>
        </a:spcBef>
        <a:spcAft>
          <a:spcPct val="0"/>
        </a:spcAft>
        <a:defRPr sz="4400">
          <a:solidFill>
            <a:schemeClr val="tx1"/>
          </a:solidFill>
          <a:latin typeface="Calibri" pitchFamily="34" charset="0"/>
        </a:defRPr>
      </a:lvl9pPr>
    </p:titleStyle>
    <p:bodyStyle>
      <a:lvl1pPr marL="339725" indent="-339725" algn="l" defTabSz="911225"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39775" indent="-284163" algn="l" defTabSz="911225"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defTabSz="911225"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7025" indent="-227013" algn="l" defTabSz="91122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2638" indent="-227013" algn="l" defTabSz="911225"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A419621-924E-BDB4-76ED-41E8356274C4}"/>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BB203F3-4E7B-7EFC-6A31-C29A766543B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5A691C4-7DE8-E852-10CF-DFD596DB96A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49D81F03-5F57-DE9D-C6FA-F3A7E94FB2D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62C169CA-7021-C8AA-128F-D87D0EDA7A84}"/>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C2C97B7C-EBBB-408C-A7CC-88B6C5AC2493}" type="slidenum">
              <a:rPr lang="en-US" altLang="en-US"/>
              <a:pPr/>
              <a:t>‹#›</a:t>
            </a:fld>
            <a:endParaRPr lang="en-US" altLang="en-US"/>
          </a:p>
        </p:txBody>
      </p:sp>
    </p:spTree>
    <p:extLst>
      <p:ext uri="{BB962C8B-B14F-4D97-AF65-F5344CB8AC3E}">
        <p14:creationId xmlns:p14="http://schemas.microsoft.com/office/powerpoint/2010/main" val="1594581576"/>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79DC8E78-E106-CDDE-A0F4-91C0D8AA3FF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96" tIns="45550" rIns="91096" bIns="4555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2A44991E-6A93-E2E8-C783-BDF77EBD235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096" tIns="45550" rIns="91096" bIns="455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8DD93EF-2BEC-D9E2-FD1B-A68A4DC326C4}"/>
              </a:ext>
            </a:extLst>
          </p:cNvPr>
          <p:cNvSpPr>
            <a:spLocks noGrp="1"/>
          </p:cNvSpPr>
          <p:nvPr>
            <p:ph type="dt" sz="half" idx="2"/>
          </p:nvPr>
        </p:nvSpPr>
        <p:spPr>
          <a:xfrm>
            <a:off x="457200" y="6356350"/>
            <a:ext cx="2133600" cy="365125"/>
          </a:xfrm>
          <a:prstGeom prst="rect">
            <a:avLst/>
          </a:prstGeom>
        </p:spPr>
        <p:txBody>
          <a:bodyPr vert="horz" lIns="91096" tIns="45550" rIns="91096" bIns="45550" rtlCol="0" anchor="ctr"/>
          <a:lstStyle>
            <a:lvl1pPr algn="l" defTabSz="455540" fontAlgn="auto">
              <a:spcBef>
                <a:spcPts val="0"/>
              </a:spcBef>
              <a:spcAft>
                <a:spcPts val="0"/>
              </a:spcAft>
              <a:defRPr sz="1200" smtClean="0">
                <a:solidFill>
                  <a:prstClr val="white">
                    <a:tint val="75000"/>
                  </a:prstClr>
                </a:solidFill>
                <a:latin typeface="Calibri"/>
                <a:cs typeface="+mn-cs"/>
              </a:defRPr>
            </a:lvl1pPr>
          </a:lstStyle>
          <a:p>
            <a:pPr>
              <a:defRPr/>
            </a:pPr>
            <a:fld id="{C218CDC6-7D6F-4831-A1D2-DF034B3BE3D2}" type="datetimeFigureOut">
              <a:rPr lang="en-US"/>
              <a:pPr>
                <a:defRPr/>
              </a:pPr>
              <a:t>7/5/2024</a:t>
            </a:fld>
            <a:endParaRPr lang="en-US"/>
          </a:p>
        </p:txBody>
      </p:sp>
      <p:sp>
        <p:nvSpPr>
          <p:cNvPr id="5" name="Footer Placeholder 4">
            <a:extLst>
              <a:ext uri="{FF2B5EF4-FFF2-40B4-BE49-F238E27FC236}">
                <a16:creationId xmlns:a16="http://schemas.microsoft.com/office/drawing/2014/main" id="{7CB53EE6-CC89-8440-4C65-55D950365673}"/>
              </a:ext>
            </a:extLst>
          </p:cNvPr>
          <p:cNvSpPr>
            <a:spLocks noGrp="1"/>
          </p:cNvSpPr>
          <p:nvPr>
            <p:ph type="ftr" sz="quarter" idx="3"/>
          </p:nvPr>
        </p:nvSpPr>
        <p:spPr>
          <a:xfrm>
            <a:off x="3124200" y="6356350"/>
            <a:ext cx="2895600" cy="365125"/>
          </a:xfrm>
          <a:prstGeom prst="rect">
            <a:avLst/>
          </a:prstGeom>
        </p:spPr>
        <p:txBody>
          <a:bodyPr vert="horz" lIns="91096" tIns="45550" rIns="91096" bIns="45550" rtlCol="0" anchor="ctr"/>
          <a:lstStyle>
            <a:lvl1pPr algn="ctr" defTabSz="455540" fontAlgn="auto">
              <a:spcBef>
                <a:spcPts val="0"/>
              </a:spcBef>
              <a:spcAft>
                <a:spcPts val="0"/>
              </a:spcAft>
              <a:defRPr sz="1200">
                <a:solidFill>
                  <a:prstClr val="white">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391C681E-D667-D663-D2E0-3319CAD9390A}"/>
              </a:ext>
            </a:extLst>
          </p:cNvPr>
          <p:cNvSpPr>
            <a:spLocks noGrp="1"/>
          </p:cNvSpPr>
          <p:nvPr>
            <p:ph type="sldNum" sz="quarter" idx="4"/>
          </p:nvPr>
        </p:nvSpPr>
        <p:spPr>
          <a:xfrm>
            <a:off x="6553200" y="6356350"/>
            <a:ext cx="2133600" cy="365125"/>
          </a:xfrm>
          <a:prstGeom prst="rect">
            <a:avLst/>
          </a:prstGeom>
        </p:spPr>
        <p:txBody>
          <a:bodyPr vert="horz" wrap="square" lIns="91096" tIns="45550" rIns="91096" bIns="45550" numCol="1" anchor="ctr" anchorCtr="0" compatLnSpc="1">
            <a:prstTxWarp prst="textNoShape">
              <a:avLst/>
            </a:prstTxWarp>
          </a:bodyPr>
          <a:lstStyle>
            <a:lvl1pPr algn="r" defTabSz="454025">
              <a:defRPr sz="1200">
                <a:solidFill>
                  <a:srgbClr val="FFFFFF"/>
                </a:solidFill>
                <a:latin typeface="Calibri" panose="020F0502020204030204" pitchFamily="34" charset="0"/>
              </a:defRPr>
            </a:lvl1pPr>
          </a:lstStyle>
          <a:p>
            <a:fld id="{429D1A54-BBC1-4CC3-BE3A-6BCC2104655C}" type="slidenum">
              <a:rPr lang="en-US" altLang="en-US"/>
              <a:pPr/>
              <a:t>‹#›</a:t>
            </a:fld>
            <a:endParaRPr lang="en-US" altLang="en-US"/>
          </a:p>
        </p:txBody>
      </p:sp>
    </p:spTree>
    <p:extLst>
      <p:ext uri="{BB962C8B-B14F-4D97-AF65-F5344CB8AC3E}">
        <p14:creationId xmlns:p14="http://schemas.microsoft.com/office/powerpoint/2010/main" val="4268031711"/>
      </p:ext>
    </p:extLst>
  </p:cSld>
  <p:clrMap bg1="dk1" tx1="lt1" bg2="dk2" tx2="lt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defTabSz="909638" rtl="0" fontAlgn="base">
        <a:spcBef>
          <a:spcPct val="0"/>
        </a:spcBef>
        <a:spcAft>
          <a:spcPct val="0"/>
        </a:spcAft>
        <a:defRPr sz="4400" kern="1200">
          <a:solidFill>
            <a:schemeClr val="tx1"/>
          </a:solidFill>
          <a:latin typeface="+mj-lt"/>
          <a:ea typeface="+mj-ea"/>
          <a:cs typeface="+mj-cs"/>
        </a:defRPr>
      </a:lvl1pPr>
      <a:lvl2pPr algn="ctr" defTabSz="909638" rtl="0" fontAlgn="base">
        <a:spcBef>
          <a:spcPct val="0"/>
        </a:spcBef>
        <a:spcAft>
          <a:spcPct val="0"/>
        </a:spcAft>
        <a:defRPr sz="4400">
          <a:solidFill>
            <a:schemeClr val="tx1"/>
          </a:solidFill>
          <a:latin typeface="Calibri" panose="020F0502020204030204" pitchFamily="34" charset="0"/>
        </a:defRPr>
      </a:lvl2pPr>
      <a:lvl3pPr algn="ctr" defTabSz="909638" rtl="0" fontAlgn="base">
        <a:spcBef>
          <a:spcPct val="0"/>
        </a:spcBef>
        <a:spcAft>
          <a:spcPct val="0"/>
        </a:spcAft>
        <a:defRPr sz="4400">
          <a:solidFill>
            <a:schemeClr val="tx1"/>
          </a:solidFill>
          <a:latin typeface="Calibri" panose="020F0502020204030204" pitchFamily="34" charset="0"/>
        </a:defRPr>
      </a:lvl3pPr>
      <a:lvl4pPr algn="ctr" defTabSz="909638" rtl="0" fontAlgn="base">
        <a:spcBef>
          <a:spcPct val="0"/>
        </a:spcBef>
        <a:spcAft>
          <a:spcPct val="0"/>
        </a:spcAft>
        <a:defRPr sz="4400">
          <a:solidFill>
            <a:schemeClr val="tx1"/>
          </a:solidFill>
          <a:latin typeface="Calibri" panose="020F0502020204030204" pitchFamily="34" charset="0"/>
        </a:defRPr>
      </a:lvl4pPr>
      <a:lvl5pPr algn="ctr" defTabSz="909638" rtl="0" fontAlgn="base">
        <a:spcBef>
          <a:spcPct val="0"/>
        </a:spcBef>
        <a:spcAft>
          <a:spcPct val="0"/>
        </a:spcAft>
        <a:defRPr sz="4400">
          <a:solidFill>
            <a:schemeClr val="tx1"/>
          </a:solidFill>
          <a:latin typeface="Calibri" panose="020F0502020204030204" pitchFamily="34" charset="0"/>
        </a:defRPr>
      </a:lvl5pPr>
      <a:lvl6pPr marL="457200" algn="ctr" defTabSz="909638" rtl="0" fontAlgn="base">
        <a:spcBef>
          <a:spcPct val="0"/>
        </a:spcBef>
        <a:spcAft>
          <a:spcPct val="0"/>
        </a:spcAft>
        <a:defRPr sz="4400">
          <a:solidFill>
            <a:schemeClr val="tx1"/>
          </a:solidFill>
          <a:latin typeface="Calibri" panose="020F0502020204030204" pitchFamily="34" charset="0"/>
        </a:defRPr>
      </a:lvl6pPr>
      <a:lvl7pPr marL="914400" algn="ctr" defTabSz="909638" rtl="0" fontAlgn="base">
        <a:spcBef>
          <a:spcPct val="0"/>
        </a:spcBef>
        <a:spcAft>
          <a:spcPct val="0"/>
        </a:spcAft>
        <a:defRPr sz="4400">
          <a:solidFill>
            <a:schemeClr val="tx1"/>
          </a:solidFill>
          <a:latin typeface="Calibri" panose="020F0502020204030204" pitchFamily="34" charset="0"/>
        </a:defRPr>
      </a:lvl7pPr>
      <a:lvl8pPr marL="1371600" algn="ctr" defTabSz="909638" rtl="0" fontAlgn="base">
        <a:spcBef>
          <a:spcPct val="0"/>
        </a:spcBef>
        <a:spcAft>
          <a:spcPct val="0"/>
        </a:spcAft>
        <a:defRPr sz="4400">
          <a:solidFill>
            <a:schemeClr val="tx1"/>
          </a:solidFill>
          <a:latin typeface="Calibri" panose="020F0502020204030204" pitchFamily="34" charset="0"/>
        </a:defRPr>
      </a:lvl8pPr>
      <a:lvl9pPr marL="1828800" algn="ctr" defTabSz="909638" rtl="0" fontAlgn="base">
        <a:spcBef>
          <a:spcPct val="0"/>
        </a:spcBef>
        <a:spcAft>
          <a:spcPct val="0"/>
        </a:spcAft>
        <a:defRPr sz="4400">
          <a:solidFill>
            <a:schemeClr val="tx1"/>
          </a:solidFill>
          <a:latin typeface="Calibri" panose="020F0502020204030204" pitchFamily="34" charset="0"/>
        </a:defRPr>
      </a:lvl9pPr>
    </p:titleStyle>
    <p:bodyStyle>
      <a:lvl1pPr marL="341313" indent="-341313" algn="l" defTabSz="909638"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39775" indent="-284163" algn="l" defTabSz="909638"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38238" indent="-227013" algn="l" defTabSz="909638"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3850" indent="-227013" algn="l" defTabSz="909638"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49463" indent="-227013" algn="l" defTabSz="909638"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05492"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1037"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580"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2127" indent="-227771" algn="l" defTabSz="91108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089" rtl="0" eaLnBrk="1" latinLnBrk="0" hangingPunct="1">
        <a:defRPr sz="1800" kern="1200">
          <a:solidFill>
            <a:schemeClr val="tx1"/>
          </a:solidFill>
          <a:latin typeface="+mn-lt"/>
          <a:ea typeface="+mn-ea"/>
          <a:cs typeface="+mn-cs"/>
        </a:defRPr>
      </a:lvl1pPr>
      <a:lvl2pPr marL="455540" algn="l" defTabSz="911089" rtl="0" eaLnBrk="1" latinLnBrk="0" hangingPunct="1">
        <a:defRPr sz="1800" kern="1200">
          <a:solidFill>
            <a:schemeClr val="tx1"/>
          </a:solidFill>
          <a:latin typeface="+mn-lt"/>
          <a:ea typeface="+mn-ea"/>
          <a:cs typeface="+mn-cs"/>
        </a:defRPr>
      </a:lvl2pPr>
      <a:lvl3pPr marL="911089" algn="l" defTabSz="911089" rtl="0" eaLnBrk="1" latinLnBrk="0" hangingPunct="1">
        <a:defRPr sz="1800" kern="1200">
          <a:solidFill>
            <a:schemeClr val="tx1"/>
          </a:solidFill>
          <a:latin typeface="+mn-lt"/>
          <a:ea typeface="+mn-ea"/>
          <a:cs typeface="+mn-cs"/>
        </a:defRPr>
      </a:lvl3pPr>
      <a:lvl4pPr marL="1366635" algn="l" defTabSz="911089" rtl="0" eaLnBrk="1" latinLnBrk="0" hangingPunct="1">
        <a:defRPr sz="1800" kern="1200">
          <a:solidFill>
            <a:schemeClr val="tx1"/>
          </a:solidFill>
          <a:latin typeface="+mn-lt"/>
          <a:ea typeface="+mn-ea"/>
          <a:cs typeface="+mn-cs"/>
        </a:defRPr>
      </a:lvl4pPr>
      <a:lvl5pPr marL="1822176" algn="l" defTabSz="911089" rtl="0" eaLnBrk="1" latinLnBrk="0" hangingPunct="1">
        <a:defRPr sz="1800" kern="1200">
          <a:solidFill>
            <a:schemeClr val="tx1"/>
          </a:solidFill>
          <a:latin typeface="+mn-lt"/>
          <a:ea typeface="+mn-ea"/>
          <a:cs typeface="+mn-cs"/>
        </a:defRPr>
      </a:lvl5pPr>
      <a:lvl6pPr marL="2277723" algn="l" defTabSz="911089" rtl="0" eaLnBrk="1" latinLnBrk="0" hangingPunct="1">
        <a:defRPr sz="1800" kern="1200">
          <a:solidFill>
            <a:schemeClr val="tx1"/>
          </a:solidFill>
          <a:latin typeface="+mn-lt"/>
          <a:ea typeface="+mn-ea"/>
          <a:cs typeface="+mn-cs"/>
        </a:defRPr>
      </a:lvl6pPr>
      <a:lvl7pPr marL="2733266" algn="l" defTabSz="911089" rtl="0" eaLnBrk="1" latinLnBrk="0" hangingPunct="1">
        <a:defRPr sz="1800" kern="1200">
          <a:solidFill>
            <a:schemeClr val="tx1"/>
          </a:solidFill>
          <a:latin typeface="+mn-lt"/>
          <a:ea typeface="+mn-ea"/>
          <a:cs typeface="+mn-cs"/>
        </a:defRPr>
      </a:lvl7pPr>
      <a:lvl8pPr marL="3188800" algn="l" defTabSz="911089" rtl="0" eaLnBrk="1" latinLnBrk="0" hangingPunct="1">
        <a:defRPr sz="1800" kern="1200">
          <a:solidFill>
            <a:schemeClr val="tx1"/>
          </a:solidFill>
          <a:latin typeface="+mn-lt"/>
          <a:ea typeface="+mn-ea"/>
          <a:cs typeface="+mn-cs"/>
        </a:defRPr>
      </a:lvl8pPr>
      <a:lvl9pPr marL="3644350" algn="l" defTabSz="9110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79"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737" tIns="49871" rIns="99737" bIns="4987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79" y="1600203"/>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737" tIns="49871" rIns="99737" bIns="498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737" tIns="49871" rIns="99737" bIns="49871" numCol="1" anchor="t" anchorCtr="0" compatLnSpc="1">
            <a:prstTxWarp prst="textNoShape">
              <a:avLst/>
            </a:prstTxWarp>
          </a:bodyPr>
          <a:lstStyle>
            <a:lvl1pPr>
              <a:defRPr sz="1361"/>
            </a:lvl1pPr>
          </a:lstStyle>
          <a:p>
            <a:pPr>
              <a:defRPr/>
            </a:pPr>
            <a:endParaRPr lang="en-US">
              <a:solidFill>
                <a:srgbClr val="000000"/>
              </a:solidFill>
              <a:latin typeface="Arial" pitchFamily="34" charset="0"/>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737" tIns="49871" rIns="99737" bIns="49871" numCol="1" anchor="t" anchorCtr="0" compatLnSpc="1">
            <a:prstTxWarp prst="textNoShape">
              <a:avLst/>
            </a:prstTxWarp>
          </a:bodyPr>
          <a:lstStyle>
            <a:lvl1pPr algn="ctr">
              <a:defRPr sz="1361"/>
            </a:lvl1pPr>
          </a:lstStyle>
          <a:p>
            <a:pPr>
              <a:defRPr/>
            </a:pPr>
            <a:endParaRPr lang="en-US">
              <a:solidFill>
                <a:srgbClr val="000000"/>
              </a:solidFill>
              <a:latin typeface="Arial" pitchFamily="34" charset="0"/>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737" tIns="49871" rIns="99737" bIns="49871" numCol="1" anchor="t" anchorCtr="0" compatLnSpc="1">
            <a:prstTxWarp prst="textNoShape">
              <a:avLst/>
            </a:prstTxWarp>
          </a:bodyPr>
          <a:lstStyle>
            <a:lvl1pPr algn="r">
              <a:defRPr sz="1361"/>
            </a:lvl1pPr>
          </a:lstStyle>
          <a:p>
            <a:pPr>
              <a:defRPr/>
            </a:pPr>
            <a:fld id="{A14309C4-04A2-4DD6-A3F6-A284D2AAE2B6}" type="slidenum">
              <a:rPr lang="en-US">
                <a:solidFill>
                  <a:srgbClr val="000000"/>
                </a:solidFill>
                <a:latin typeface="Arial" pitchFamily="34" charset="0"/>
                <a:cs typeface="+mn-cs"/>
              </a:rPr>
              <a:pPr>
                <a:defRPr/>
              </a:pPr>
              <a:t>‹#›</a:t>
            </a:fld>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670276028"/>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45">
          <a:solidFill>
            <a:schemeClr val="tx2"/>
          </a:solidFill>
          <a:latin typeface="+mj-lt"/>
          <a:ea typeface="+mj-ea"/>
          <a:cs typeface="+mj-cs"/>
        </a:defRPr>
      </a:lvl1pPr>
      <a:lvl2pPr algn="ctr" rtl="0" eaLnBrk="0" fontAlgn="base" hangingPunct="0">
        <a:spcBef>
          <a:spcPct val="0"/>
        </a:spcBef>
        <a:spcAft>
          <a:spcPct val="0"/>
        </a:spcAft>
        <a:defRPr sz="4445">
          <a:solidFill>
            <a:schemeClr val="tx2"/>
          </a:solidFill>
          <a:latin typeface="Arial" pitchFamily="34" charset="0"/>
        </a:defRPr>
      </a:lvl2pPr>
      <a:lvl3pPr algn="ctr" rtl="0" eaLnBrk="0" fontAlgn="base" hangingPunct="0">
        <a:spcBef>
          <a:spcPct val="0"/>
        </a:spcBef>
        <a:spcAft>
          <a:spcPct val="0"/>
        </a:spcAft>
        <a:defRPr sz="4445">
          <a:solidFill>
            <a:schemeClr val="tx2"/>
          </a:solidFill>
          <a:latin typeface="Arial" pitchFamily="34" charset="0"/>
        </a:defRPr>
      </a:lvl3pPr>
      <a:lvl4pPr algn="ctr" rtl="0" eaLnBrk="0" fontAlgn="base" hangingPunct="0">
        <a:spcBef>
          <a:spcPct val="0"/>
        </a:spcBef>
        <a:spcAft>
          <a:spcPct val="0"/>
        </a:spcAft>
        <a:defRPr sz="4445">
          <a:solidFill>
            <a:schemeClr val="tx2"/>
          </a:solidFill>
          <a:latin typeface="Arial" pitchFamily="34" charset="0"/>
        </a:defRPr>
      </a:lvl4pPr>
      <a:lvl5pPr algn="ctr" rtl="0" eaLnBrk="0" fontAlgn="base" hangingPunct="0">
        <a:spcBef>
          <a:spcPct val="0"/>
        </a:spcBef>
        <a:spcAft>
          <a:spcPct val="0"/>
        </a:spcAft>
        <a:defRPr sz="4445">
          <a:solidFill>
            <a:schemeClr val="tx2"/>
          </a:solidFill>
          <a:latin typeface="Arial" pitchFamily="34" charset="0"/>
        </a:defRPr>
      </a:lvl5pPr>
      <a:lvl6pPr marL="452530" algn="ctr" rtl="0" fontAlgn="base">
        <a:spcBef>
          <a:spcPct val="0"/>
        </a:spcBef>
        <a:spcAft>
          <a:spcPct val="0"/>
        </a:spcAft>
        <a:defRPr sz="4445">
          <a:solidFill>
            <a:schemeClr val="tx2"/>
          </a:solidFill>
          <a:latin typeface="Arial" pitchFamily="34" charset="0"/>
        </a:defRPr>
      </a:lvl6pPr>
      <a:lvl7pPr marL="905064" algn="ctr" rtl="0" fontAlgn="base">
        <a:spcBef>
          <a:spcPct val="0"/>
        </a:spcBef>
        <a:spcAft>
          <a:spcPct val="0"/>
        </a:spcAft>
        <a:defRPr sz="4445">
          <a:solidFill>
            <a:schemeClr val="tx2"/>
          </a:solidFill>
          <a:latin typeface="Arial" pitchFamily="34" charset="0"/>
        </a:defRPr>
      </a:lvl7pPr>
      <a:lvl8pPr marL="1357595" algn="ctr" rtl="0" fontAlgn="base">
        <a:spcBef>
          <a:spcPct val="0"/>
        </a:spcBef>
        <a:spcAft>
          <a:spcPct val="0"/>
        </a:spcAft>
        <a:defRPr sz="4445">
          <a:solidFill>
            <a:schemeClr val="tx2"/>
          </a:solidFill>
          <a:latin typeface="Arial" pitchFamily="34" charset="0"/>
        </a:defRPr>
      </a:lvl8pPr>
      <a:lvl9pPr marL="1810129" algn="ctr" rtl="0" fontAlgn="base">
        <a:spcBef>
          <a:spcPct val="0"/>
        </a:spcBef>
        <a:spcAft>
          <a:spcPct val="0"/>
        </a:spcAft>
        <a:defRPr sz="4445">
          <a:solidFill>
            <a:schemeClr val="tx2"/>
          </a:solidFill>
          <a:latin typeface="Arial" pitchFamily="34" charset="0"/>
        </a:defRPr>
      </a:lvl9pPr>
    </p:titleStyle>
    <p:bodyStyle>
      <a:lvl1pPr marL="339399" indent="-339399" algn="l" rtl="0" eaLnBrk="0" fontAlgn="base" hangingPunct="0">
        <a:spcBef>
          <a:spcPct val="20000"/>
        </a:spcBef>
        <a:spcAft>
          <a:spcPct val="0"/>
        </a:spcAft>
        <a:buChar char="•"/>
        <a:defRPr sz="3175">
          <a:solidFill>
            <a:schemeClr val="tx1"/>
          </a:solidFill>
          <a:latin typeface="+mn-lt"/>
          <a:ea typeface="+mn-ea"/>
          <a:cs typeface="+mn-cs"/>
        </a:defRPr>
      </a:lvl1pPr>
      <a:lvl2pPr marL="735361" indent="-282846" algn="l" rtl="0" eaLnBrk="0" fontAlgn="base" hangingPunct="0">
        <a:spcBef>
          <a:spcPct val="20000"/>
        </a:spcBef>
        <a:spcAft>
          <a:spcPct val="0"/>
        </a:spcAft>
        <a:buChar char="–"/>
        <a:defRPr sz="2812">
          <a:solidFill>
            <a:schemeClr val="tx1"/>
          </a:solidFill>
          <a:latin typeface="+mn-lt"/>
        </a:defRPr>
      </a:lvl2pPr>
      <a:lvl3pPr marL="1131351" indent="-226264" algn="l" rtl="0" eaLnBrk="0" fontAlgn="base" hangingPunct="0">
        <a:spcBef>
          <a:spcPct val="20000"/>
        </a:spcBef>
        <a:spcAft>
          <a:spcPct val="0"/>
        </a:spcAft>
        <a:buChar char="•"/>
        <a:defRPr sz="2358">
          <a:solidFill>
            <a:schemeClr val="tx1"/>
          </a:solidFill>
          <a:latin typeface="+mn-lt"/>
        </a:defRPr>
      </a:lvl3pPr>
      <a:lvl4pPr marL="1583836" indent="-226264" algn="l" rtl="0" eaLnBrk="0" fontAlgn="base" hangingPunct="0">
        <a:spcBef>
          <a:spcPct val="20000"/>
        </a:spcBef>
        <a:spcAft>
          <a:spcPct val="0"/>
        </a:spcAft>
        <a:buChar char="–"/>
        <a:defRPr sz="1996">
          <a:solidFill>
            <a:schemeClr val="tx1"/>
          </a:solidFill>
          <a:latin typeface="+mn-lt"/>
        </a:defRPr>
      </a:lvl4pPr>
      <a:lvl5pPr marL="2036389" indent="-226264" algn="l" rtl="0" eaLnBrk="0" fontAlgn="base" hangingPunct="0">
        <a:spcBef>
          <a:spcPct val="20000"/>
        </a:spcBef>
        <a:spcAft>
          <a:spcPct val="0"/>
        </a:spcAft>
        <a:buChar char="»"/>
        <a:defRPr sz="1996">
          <a:solidFill>
            <a:schemeClr val="tx1"/>
          </a:solidFill>
          <a:latin typeface="+mn-lt"/>
        </a:defRPr>
      </a:lvl5pPr>
      <a:lvl6pPr marL="2488923" indent="-226264" algn="l" rtl="0" fontAlgn="base">
        <a:spcBef>
          <a:spcPct val="20000"/>
        </a:spcBef>
        <a:spcAft>
          <a:spcPct val="0"/>
        </a:spcAft>
        <a:buChar char="»"/>
        <a:defRPr sz="1996">
          <a:solidFill>
            <a:schemeClr val="tx1"/>
          </a:solidFill>
          <a:latin typeface="+mn-lt"/>
        </a:defRPr>
      </a:lvl6pPr>
      <a:lvl7pPr marL="2941456" indent="-226264" algn="l" rtl="0" fontAlgn="base">
        <a:spcBef>
          <a:spcPct val="20000"/>
        </a:spcBef>
        <a:spcAft>
          <a:spcPct val="0"/>
        </a:spcAft>
        <a:buChar char="»"/>
        <a:defRPr sz="1996">
          <a:solidFill>
            <a:schemeClr val="tx1"/>
          </a:solidFill>
          <a:latin typeface="+mn-lt"/>
        </a:defRPr>
      </a:lvl7pPr>
      <a:lvl8pPr marL="3393994" indent="-226264" algn="l" rtl="0" fontAlgn="base">
        <a:spcBef>
          <a:spcPct val="20000"/>
        </a:spcBef>
        <a:spcAft>
          <a:spcPct val="0"/>
        </a:spcAft>
        <a:buChar char="»"/>
        <a:defRPr sz="1996">
          <a:solidFill>
            <a:schemeClr val="tx1"/>
          </a:solidFill>
          <a:latin typeface="+mn-lt"/>
        </a:defRPr>
      </a:lvl8pPr>
      <a:lvl9pPr marL="3846514" indent="-226264" algn="l" rtl="0" fontAlgn="base">
        <a:spcBef>
          <a:spcPct val="20000"/>
        </a:spcBef>
        <a:spcAft>
          <a:spcPct val="0"/>
        </a:spcAft>
        <a:buChar char="»"/>
        <a:defRPr sz="1996">
          <a:solidFill>
            <a:schemeClr val="tx1"/>
          </a:solidFill>
          <a:latin typeface="+mn-lt"/>
        </a:defRPr>
      </a:lvl9pPr>
    </p:bodyStyle>
    <p:otherStyle>
      <a:defPPr>
        <a:defRPr lang="en-US"/>
      </a:defPPr>
      <a:lvl1pPr marL="0" algn="l" defTabSz="905064" rtl="0" eaLnBrk="1" latinLnBrk="0" hangingPunct="1">
        <a:defRPr sz="1814" kern="1200">
          <a:solidFill>
            <a:schemeClr val="tx1"/>
          </a:solidFill>
          <a:latin typeface="+mn-lt"/>
          <a:ea typeface="+mn-ea"/>
          <a:cs typeface="+mn-cs"/>
        </a:defRPr>
      </a:lvl1pPr>
      <a:lvl2pPr marL="452530" algn="l" defTabSz="905064" rtl="0" eaLnBrk="1" latinLnBrk="0" hangingPunct="1">
        <a:defRPr sz="1814" kern="1200">
          <a:solidFill>
            <a:schemeClr val="tx1"/>
          </a:solidFill>
          <a:latin typeface="+mn-lt"/>
          <a:ea typeface="+mn-ea"/>
          <a:cs typeface="+mn-cs"/>
        </a:defRPr>
      </a:lvl2pPr>
      <a:lvl3pPr marL="905064" algn="l" defTabSz="905064" rtl="0" eaLnBrk="1" latinLnBrk="0" hangingPunct="1">
        <a:defRPr sz="1814" kern="1200">
          <a:solidFill>
            <a:schemeClr val="tx1"/>
          </a:solidFill>
          <a:latin typeface="+mn-lt"/>
          <a:ea typeface="+mn-ea"/>
          <a:cs typeface="+mn-cs"/>
        </a:defRPr>
      </a:lvl3pPr>
      <a:lvl4pPr marL="1357595" algn="l" defTabSz="905064" rtl="0" eaLnBrk="1" latinLnBrk="0" hangingPunct="1">
        <a:defRPr sz="1814" kern="1200">
          <a:solidFill>
            <a:schemeClr val="tx1"/>
          </a:solidFill>
          <a:latin typeface="+mn-lt"/>
          <a:ea typeface="+mn-ea"/>
          <a:cs typeface="+mn-cs"/>
        </a:defRPr>
      </a:lvl4pPr>
      <a:lvl5pPr marL="1810129" algn="l" defTabSz="905064" rtl="0" eaLnBrk="1" latinLnBrk="0" hangingPunct="1">
        <a:defRPr sz="1814" kern="1200">
          <a:solidFill>
            <a:schemeClr val="tx1"/>
          </a:solidFill>
          <a:latin typeface="+mn-lt"/>
          <a:ea typeface="+mn-ea"/>
          <a:cs typeface="+mn-cs"/>
        </a:defRPr>
      </a:lvl5pPr>
      <a:lvl6pPr marL="2262668" algn="l" defTabSz="905064" rtl="0" eaLnBrk="1" latinLnBrk="0" hangingPunct="1">
        <a:defRPr sz="1814" kern="1200">
          <a:solidFill>
            <a:schemeClr val="tx1"/>
          </a:solidFill>
          <a:latin typeface="+mn-lt"/>
          <a:ea typeface="+mn-ea"/>
          <a:cs typeface="+mn-cs"/>
        </a:defRPr>
      </a:lvl6pPr>
      <a:lvl7pPr marL="2715181" algn="l" defTabSz="905064" rtl="0" eaLnBrk="1" latinLnBrk="0" hangingPunct="1">
        <a:defRPr sz="1814" kern="1200">
          <a:solidFill>
            <a:schemeClr val="tx1"/>
          </a:solidFill>
          <a:latin typeface="+mn-lt"/>
          <a:ea typeface="+mn-ea"/>
          <a:cs typeface="+mn-cs"/>
        </a:defRPr>
      </a:lvl7pPr>
      <a:lvl8pPr marL="3167711" algn="l" defTabSz="905064" rtl="0" eaLnBrk="1" latinLnBrk="0" hangingPunct="1">
        <a:defRPr sz="1814" kern="1200">
          <a:solidFill>
            <a:schemeClr val="tx1"/>
          </a:solidFill>
          <a:latin typeface="+mn-lt"/>
          <a:ea typeface="+mn-ea"/>
          <a:cs typeface="+mn-cs"/>
        </a:defRPr>
      </a:lvl8pPr>
      <a:lvl9pPr marL="3620249" algn="l" defTabSz="905064" rtl="0" eaLnBrk="1" latinLnBrk="0" hangingPunct="1">
        <a:defRPr sz="18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51.xml"/><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image" Target="../media/image50.jpeg"/><Relationship Id="rId4" Type="http://schemas.openxmlformats.org/officeDocument/2006/relationships/image" Target="../media/image49.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52.wmf"/><Relationship Id="rId5" Type="http://schemas.openxmlformats.org/officeDocument/2006/relationships/oleObject" Target="../embeddings/oleObject27.bin"/><Relationship Id="rId4" Type="http://schemas.openxmlformats.org/officeDocument/2006/relationships/image" Target="../media/image51.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54.wmf"/><Relationship Id="rId5" Type="http://schemas.openxmlformats.org/officeDocument/2006/relationships/oleObject" Target="../embeddings/oleObject29.bin"/><Relationship Id="rId4" Type="http://schemas.openxmlformats.org/officeDocument/2006/relationships/image" Target="../media/image53.wmf"/></Relationships>
</file>

<file path=ppt/slides/_rels/slide16.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7.wmf"/><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8.pn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4.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3.wmf"/><Relationship Id="rId4" Type="http://schemas.openxmlformats.org/officeDocument/2006/relationships/image" Target="../media/image10.wmf"/><Relationship Id="rId9"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93.xml"/><Relationship Id="rId6" Type="http://schemas.openxmlformats.org/officeDocument/2006/relationships/image" Target="../media/image8.gif"/><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114.xml"/><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133.xml"/><Relationship Id="rId4" Type="http://schemas.openxmlformats.org/officeDocument/2006/relationships/image" Target="../media/image89.jpg"/></Relationships>
</file>

<file path=ppt/slides/_rels/slide3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27.xml"/></Relationships>
</file>

<file path=ppt/slides/_rels/slide4.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wmf"/><Relationship Id="rId5" Type="http://schemas.openxmlformats.org/officeDocument/2006/relationships/oleObject" Target="../embeddings/oleObject7.bin"/><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slideLayout" Target="../slideLayouts/slideLayout140.xml"/><Relationship Id="rId5" Type="http://schemas.openxmlformats.org/officeDocument/2006/relationships/image" Target="../media/image95.png"/><Relationship Id="rId4" Type="http://schemas.openxmlformats.org/officeDocument/2006/relationships/image" Target="../media/image94.wmf"/></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9.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wmf"/><Relationship Id="rId1" Type="http://schemas.openxmlformats.org/officeDocument/2006/relationships/slideLayout" Target="../slideLayouts/slideLayout156.xml"/><Relationship Id="rId5" Type="http://schemas.openxmlformats.org/officeDocument/2006/relationships/image" Target="../media/image102.jpeg"/><Relationship Id="rId4" Type="http://schemas.openxmlformats.org/officeDocument/2006/relationships/image" Target="../media/image10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67.xml"/></Relationships>
</file>

<file path=ppt/slides/_rels/slide44.xml.rels><?xml version="1.0" encoding="UTF-8" standalone="yes"?>
<Relationships xmlns="http://schemas.openxmlformats.org/package/2006/relationships"><Relationship Id="rId2" Type="http://schemas.openxmlformats.org/officeDocument/2006/relationships/image" Target="../media/image105.wmf"/><Relationship Id="rId1" Type="http://schemas.openxmlformats.org/officeDocument/2006/relationships/slideLayout" Target="../slideLayouts/slideLayout133.xml"/></Relationships>
</file>

<file path=ppt/slides/_rels/slide45.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7.emf"/><Relationship Id="rId7" Type="http://schemas.openxmlformats.org/officeDocument/2006/relationships/image" Target="../media/image111.emf"/><Relationship Id="rId2" Type="http://schemas.openxmlformats.org/officeDocument/2006/relationships/image" Target="../media/image106.png"/><Relationship Id="rId1" Type="http://schemas.openxmlformats.org/officeDocument/2006/relationships/slideLayout" Target="../slideLayouts/slideLayout178.xml"/><Relationship Id="rId6" Type="http://schemas.openxmlformats.org/officeDocument/2006/relationships/image" Target="../media/image110.emf"/><Relationship Id="rId11" Type="http://schemas.openxmlformats.org/officeDocument/2006/relationships/image" Target="../media/image115.emf"/><Relationship Id="rId5" Type="http://schemas.openxmlformats.org/officeDocument/2006/relationships/image" Target="../media/image109.emf"/><Relationship Id="rId10" Type="http://schemas.openxmlformats.org/officeDocument/2006/relationships/image" Target="../media/image114.emf"/><Relationship Id="rId4" Type="http://schemas.openxmlformats.org/officeDocument/2006/relationships/image" Target="../media/image108.emf"/><Relationship Id="rId9" Type="http://schemas.openxmlformats.org/officeDocument/2006/relationships/image" Target="../media/image113.emf"/></Relationships>
</file>

<file path=ppt/slides/_rels/slide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9.xml"/></Relationships>
</file>

<file path=ppt/slides/_rels/slide4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04.xml"/><Relationship Id="rId4" Type="http://schemas.openxmlformats.org/officeDocument/2006/relationships/image" Target="../media/image119.png"/></Relationships>
</file>

<file path=ppt/slides/_rels/slide4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15.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26.xml"/></Relationships>
</file>

<file path=ppt/slides/_rels/slide5.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23.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wmf"/><Relationship Id="rId11" Type="http://schemas.openxmlformats.org/officeDocument/2006/relationships/oleObject" Target="../embeddings/oleObject14.bin"/><Relationship Id="rId5" Type="http://schemas.openxmlformats.org/officeDocument/2006/relationships/oleObject" Target="../embeddings/oleObject11.bin"/><Relationship Id="rId10" Type="http://schemas.openxmlformats.org/officeDocument/2006/relationships/image" Target="../media/image22.wmf"/><Relationship Id="rId4" Type="http://schemas.openxmlformats.org/officeDocument/2006/relationships/image" Target="../media/image19.wmf"/><Relationship Id="rId9" Type="http://schemas.openxmlformats.org/officeDocument/2006/relationships/oleObject" Target="../embeddings/oleObject13.bin"/></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21.xml"/><Relationship Id="rId1" Type="http://schemas.openxmlformats.org/officeDocument/2006/relationships/video" Target="file:///H:\GFS\Machine-Learning-Deep-Learning-paper\PREC_OLR_lat_lon_v1.mp4"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image" Target="../media/image24.emf"/><Relationship Id="rId7" Type="http://schemas.openxmlformats.org/officeDocument/2006/relationships/image" Target="../media/image26.emf"/><Relationship Id="rId2" Type="http://schemas.openxmlformats.org/officeDocument/2006/relationships/oleObject" Target="../embeddings/oleObject15.bin"/><Relationship Id="rId1" Type="http://schemas.openxmlformats.org/officeDocument/2006/relationships/slideLayout" Target="../slideLayouts/slideLayout7.xml"/><Relationship Id="rId6" Type="http://schemas.openxmlformats.org/officeDocument/2006/relationships/oleObject" Target="../embeddings/oleObject17.bin"/><Relationship Id="rId11" Type="http://schemas.openxmlformats.org/officeDocument/2006/relationships/image" Target="../media/image28.emf"/><Relationship Id="rId5" Type="http://schemas.openxmlformats.org/officeDocument/2006/relationships/image" Target="../media/image25.e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27.emf"/></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image" Target="../media/image8.gi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44.wm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1.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43.wmf"/><Relationship Id="rId4" Type="http://schemas.openxmlformats.org/officeDocument/2006/relationships/image" Target="../media/image40.wmf"/><Relationship Id="rId9" Type="http://schemas.openxmlformats.org/officeDocument/2006/relationships/oleObject" Target="../embeddings/oleObject2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p:cNvSpPr txBox="1">
            <a:spLocks noChangeArrowheads="1"/>
          </p:cNvSpPr>
          <p:nvPr/>
        </p:nvSpPr>
        <p:spPr bwMode="auto">
          <a:xfrm>
            <a:off x="0" y="748618"/>
            <a:ext cx="9144000" cy="953419"/>
          </a:xfrm>
          <a:prstGeom prst="rect">
            <a:avLst/>
          </a:prstGeom>
          <a:solidFill>
            <a:schemeClr val="bg2"/>
          </a:solidFill>
          <a:ln w="9525">
            <a:solidFill>
              <a:srgbClr val="000000"/>
            </a:solidFill>
            <a:miter lim="800000"/>
            <a:headEnd/>
            <a:tailEnd/>
          </a:ln>
          <a:effectLst>
            <a:glow rad="101600">
              <a:schemeClr val="accent1">
                <a:satMod val="175000"/>
                <a:alpha val="40000"/>
              </a:schemeClr>
            </a:glow>
          </a:effectLst>
        </p:spPr>
        <p:txBody>
          <a:bodyPr wrap="square" lIns="90754" tIns="45379" rIns="90754" bIns="4537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07883" eaLnBrk="1" hangingPunct="1"/>
            <a:r>
              <a:rPr lang="en-US" altLang="en-US" sz="2800" b="1" dirty="0">
                <a:solidFill>
                  <a:srgbClr val="0000FF"/>
                </a:solidFill>
                <a:latin typeface="Comic Sans MS" pitchFamily="66" charset="0"/>
                <a:cs typeface="Tahoma" pitchFamily="34" charset="0"/>
              </a:rPr>
              <a:t>Convective Parameterization: challenges and breaking the deadlock</a:t>
            </a:r>
          </a:p>
        </p:txBody>
      </p:sp>
      <p:sp>
        <p:nvSpPr>
          <p:cNvPr id="46083" name="TextBox 1"/>
          <p:cNvSpPr txBox="1">
            <a:spLocks noChangeArrowheads="1"/>
          </p:cNvSpPr>
          <p:nvPr/>
        </p:nvSpPr>
        <p:spPr bwMode="auto">
          <a:xfrm>
            <a:off x="33406" y="2420892"/>
            <a:ext cx="9110663" cy="279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4" tIns="45379" rIns="90754" bIns="4537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07883" eaLnBrk="1" hangingPunct="1"/>
            <a:endParaRPr lang="en-IN" altLang="en-US" sz="2800" b="1" dirty="0">
              <a:solidFill>
                <a:prstClr val="black"/>
              </a:solidFill>
              <a:latin typeface="Comic Sans MS" pitchFamily="66" charset="0"/>
            </a:endParaRPr>
          </a:p>
          <a:p>
            <a:pPr algn="ctr" defTabSz="907883" eaLnBrk="1" hangingPunct="1"/>
            <a:endParaRPr lang="en-IN" altLang="en-US" sz="2800" b="1" dirty="0">
              <a:solidFill>
                <a:prstClr val="black"/>
              </a:solidFill>
              <a:latin typeface="Comic Sans MS" pitchFamily="66" charset="0"/>
            </a:endParaRPr>
          </a:p>
          <a:p>
            <a:pPr algn="ctr" defTabSz="907883" eaLnBrk="1" hangingPunct="1"/>
            <a:endParaRPr lang="en-IN" altLang="en-US" sz="2800" b="1" dirty="0">
              <a:solidFill>
                <a:prstClr val="black"/>
              </a:solidFill>
              <a:latin typeface="Comic Sans MS" pitchFamily="66" charset="0"/>
            </a:endParaRPr>
          </a:p>
          <a:p>
            <a:pPr algn="ctr" defTabSz="907883" eaLnBrk="1" hangingPunct="1"/>
            <a:endParaRPr lang="en-IN" altLang="en-US" sz="2800" b="1" dirty="0">
              <a:solidFill>
                <a:prstClr val="black"/>
              </a:solidFill>
              <a:latin typeface="Comic Sans MS" pitchFamily="66" charset="0"/>
            </a:endParaRPr>
          </a:p>
          <a:p>
            <a:pPr algn="ctr" defTabSz="907883" eaLnBrk="1" hangingPunct="1"/>
            <a:endParaRPr lang="en-IN" altLang="en-US" sz="200" b="1" baseline="30000" dirty="0">
              <a:solidFill>
                <a:prstClr val="black"/>
              </a:solidFill>
              <a:latin typeface="Comic Sans MS" pitchFamily="66" charset="0"/>
            </a:endParaRPr>
          </a:p>
          <a:p>
            <a:pPr algn="ctr" defTabSz="907883" eaLnBrk="1" hangingPunct="1"/>
            <a:r>
              <a:rPr lang="en-IN" altLang="en-US" sz="2000" b="1" dirty="0">
                <a:solidFill>
                  <a:prstClr val="black"/>
                </a:solidFill>
                <a:latin typeface="Comic Sans MS" pitchFamily="66" charset="0"/>
              </a:rPr>
              <a:t>Indian Institute of Tropical Meteorology, Pune</a:t>
            </a:r>
            <a:endParaRPr lang="en-IN" altLang="en-US" sz="2000" b="1" dirty="0">
              <a:solidFill>
                <a:srgbClr val="003300"/>
              </a:solidFill>
              <a:latin typeface="Comic Sans MS" pitchFamily="66" charset="0"/>
            </a:endParaRPr>
          </a:p>
          <a:p>
            <a:pPr algn="ctr" defTabSz="907883" eaLnBrk="1" hangingPunct="1"/>
            <a:r>
              <a:rPr lang="en-IN" altLang="en-US" sz="2000" b="1" dirty="0">
                <a:solidFill>
                  <a:srgbClr val="0000FF"/>
                </a:solidFill>
                <a:latin typeface="Comic Sans MS" pitchFamily="66" charset="0"/>
              </a:rPr>
              <a:t>(</a:t>
            </a:r>
            <a:r>
              <a:rPr lang="en-IN" altLang="en-US" sz="2000" b="1" dirty="0" err="1">
                <a:solidFill>
                  <a:srgbClr val="0000FF"/>
                </a:solidFill>
                <a:latin typeface="Comic Sans MS" pitchFamily="66" charset="0"/>
              </a:rPr>
              <a:t>email:mpartha@tropmet.res.in</a:t>
            </a:r>
            <a:r>
              <a:rPr lang="en-IN" altLang="en-US" sz="2000" b="1" dirty="0">
                <a:solidFill>
                  <a:srgbClr val="0000FF"/>
                </a:solidFill>
                <a:latin typeface="Comic Sans MS" pitchFamily="66" charset="0"/>
              </a:rPr>
              <a:t>)</a:t>
            </a:r>
          </a:p>
          <a:p>
            <a:pPr algn="ctr" defTabSz="907883" eaLnBrk="1" hangingPunct="1"/>
            <a:endParaRPr lang="en-IN" altLang="en-US" sz="100" b="1" dirty="0">
              <a:solidFill>
                <a:srgbClr val="0000FF"/>
              </a:solidFill>
              <a:latin typeface="Comic Sans MS" pitchFamily="66" charset="0"/>
            </a:endParaRPr>
          </a:p>
          <a:p>
            <a:pPr algn="ctr" defTabSz="907883" eaLnBrk="1" hangingPunct="1"/>
            <a:endParaRPr lang="en-IN" altLang="en-US" sz="2000" b="1" baseline="30000" dirty="0">
              <a:latin typeface="Comic Sans MS" pitchFamily="66" charset="0"/>
            </a:endParaRPr>
          </a:p>
          <a:p>
            <a:pPr algn="ctr" defTabSz="907883" eaLnBrk="1" hangingPunct="1"/>
            <a:endParaRPr lang="en-IN" altLang="en-US" sz="800" b="1" dirty="0">
              <a:solidFill>
                <a:srgbClr val="003300"/>
              </a:solidFill>
              <a:latin typeface="Comic Sans MS" pitchFamily="66" charset="0"/>
            </a:endParaRPr>
          </a:p>
        </p:txBody>
      </p:sp>
      <p:sp>
        <p:nvSpPr>
          <p:cNvPr id="46084" name="TextBox 2"/>
          <p:cNvSpPr txBox="1">
            <a:spLocks noChangeArrowheads="1"/>
          </p:cNvSpPr>
          <p:nvPr/>
        </p:nvSpPr>
        <p:spPr bwMode="auto">
          <a:xfrm>
            <a:off x="1403350" y="6310313"/>
            <a:ext cx="6681788" cy="46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54" tIns="45379" rIns="90754" bIns="4537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defTabSz="907883" eaLnBrk="1" hangingPunct="1"/>
            <a:r>
              <a:rPr lang="en-IN" altLang="en-US" sz="1200" b="1" dirty="0">
                <a:solidFill>
                  <a:srgbClr val="000000"/>
                </a:solidFill>
                <a:latin typeface="Comic Sans MS" pitchFamily="66" charset="0"/>
              </a:rPr>
              <a:t>ICTP PIMS SMR 3952 (</a:t>
            </a:r>
            <a:r>
              <a:rPr lang="en-US" altLang="en-US" sz="1200" b="1" dirty="0">
                <a:solidFill>
                  <a:srgbClr val="000000"/>
                </a:solidFill>
                <a:latin typeface="Comic Sans MS" pitchFamily="66" charset="0"/>
              </a:rPr>
              <a:t>5th Summer School on Theory, Mechanisms and Hierarchical Modelling of Climate Dynamics: Convection and Clouds </a:t>
            </a:r>
            <a:r>
              <a:rPr lang="en-IN" altLang="en-US" sz="1200" b="1" dirty="0">
                <a:solidFill>
                  <a:srgbClr val="000000"/>
                </a:solidFill>
                <a:latin typeface="Comic Sans MS" pitchFamily="66" charset="0"/>
              </a:rPr>
              <a:t>)</a:t>
            </a:r>
          </a:p>
        </p:txBody>
      </p:sp>
      <p:pic>
        <p:nvPicPr>
          <p:cNvPr id="5" name="Picture 2" descr="http://www.sscnet.ucla.edu/geog/faculty/yxue/earth6.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82000" y="17587"/>
            <a:ext cx="609600" cy="6096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p:cNvSpPr txBox="1">
            <a:spLocks noChangeArrowheads="1"/>
          </p:cNvSpPr>
          <p:nvPr/>
        </p:nvSpPr>
        <p:spPr bwMode="auto">
          <a:xfrm>
            <a:off x="53754" y="2276872"/>
            <a:ext cx="9143998" cy="1236941"/>
          </a:xfrm>
          <a:prstGeom prst="rect">
            <a:avLst/>
          </a:prstGeom>
          <a:noFill/>
          <a:ln w="28575">
            <a:noFill/>
            <a:miter lim="800000"/>
            <a:headEnd/>
            <a:tailEnd/>
          </a:ln>
          <a:effectLst>
            <a:glow rad="101600">
              <a:srgbClr val="9879CB">
                <a:satMod val="175000"/>
                <a:alpha val="40000"/>
              </a:srgbClr>
            </a:glow>
          </a:effectLst>
        </p:spPr>
        <p:txBody>
          <a:bodyPr lIns="81911" tIns="40957" rIns="81911" bIns="40957">
            <a:spAutoFit/>
          </a:bodyPr>
          <a:lstStyle/>
          <a:p>
            <a:pPr algn="ctr" defTabSz="824733">
              <a:lnSpc>
                <a:spcPct val="80000"/>
              </a:lnSpc>
              <a:spcBef>
                <a:spcPct val="20000"/>
              </a:spcBef>
              <a:buSzPct val="100000"/>
              <a:defRPr/>
            </a:pPr>
            <a:r>
              <a:rPr lang="en-US" sz="2200" kern="0" dirty="0">
                <a:latin typeface="Comic Sans MS" pitchFamily="66" charset="0"/>
                <a:cs typeface="Tahoma" pitchFamily="34" charset="0"/>
              </a:rPr>
              <a:t>Partha Mukhopadhyay</a:t>
            </a:r>
          </a:p>
          <a:p>
            <a:pPr algn="ctr" defTabSz="824733">
              <a:lnSpc>
                <a:spcPct val="80000"/>
              </a:lnSpc>
              <a:spcBef>
                <a:spcPct val="20000"/>
              </a:spcBef>
              <a:buSzPct val="100000"/>
              <a:defRPr/>
            </a:pPr>
            <a:r>
              <a:rPr lang="en-US" sz="2200" kern="0" dirty="0">
                <a:latin typeface="Comic Sans MS" pitchFamily="66" charset="0"/>
                <a:cs typeface="Tahoma" pitchFamily="34" charset="0"/>
              </a:rPr>
              <a:t>(Collaborator: Siddharth Kumar, R. </a:t>
            </a:r>
            <a:r>
              <a:rPr lang="en-US" sz="2200" kern="0" dirty="0" err="1">
                <a:latin typeface="Comic Sans MS" pitchFamily="66" charset="0"/>
                <a:cs typeface="Tahoma" pitchFamily="34" charset="0"/>
              </a:rPr>
              <a:t>Phani</a:t>
            </a:r>
            <a:r>
              <a:rPr lang="en-US" sz="2200" kern="0" dirty="0">
                <a:latin typeface="Comic Sans MS" pitchFamily="66" charset="0"/>
                <a:cs typeface="Tahoma" pitchFamily="34" charset="0"/>
              </a:rPr>
              <a:t>, Malay </a:t>
            </a:r>
            <a:r>
              <a:rPr lang="en-US" sz="2200" kern="0" dirty="0" err="1">
                <a:latin typeface="Comic Sans MS" pitchFamily="66" charset="0"/>
                <a:cs typeface="Tahoma" pitchFamily="34" charset="0"/>
              </a:rPr>
              <a:t>Ganai</a:t>
            </a:r>
            <a:r>
              <a:rPr lang="en-US" sz="2200" kern="0" dirty="0">
                <a:latin typeface="Comic Sans MS" pitchFamily="66" charset="0"/>
                <a:cs typeface="Tahoma" pitchFamily="34" charset="0"/>
              </a:rPr>
              <a:t>, Snehlata </a:t>
            </a:r>
            <a:r>
              <a:rPr lang="en-US" sz="2200" kern="0" dirty="0" err="1">
                <a:latin typeface="Comic Sans MS" pitchFamily="66" charset="0"/>
                <a:cs typeface="Tahoma" pitchFamily="34" charset="0"/>
              </a:rPr>
              <a:t>Tirkey</a:t>
            </a:r>
            <a:r>
              <a:rPr lang="en-US" sz="2200" kern="0" dirty="0">
                <a:latin typeface="Comic Sans MS" pitchFamily="66" charset="0"/>
                <a:cs typeface="Tahoma" pitchFamily="34" charset="0"/>
              </a:rPr>
              <a:t>, </a:t>
            </a:r>
            <a:r>
              <a:rPr lang="en-US" sz="2200" kern="0" dirty="0" err="1">
                <a:latin typeface="Comic Sans MS" pitchFamily="66" charset="0"/>
                <a:cs typeface="Tahoma" pitchFamily="34" charset="0"/>
              </a:rPr>
              <a:t>Bidyut</a:t>
            </a:r>
            <a:r>
              <a:rPr lang="en-US" sz="2200" kern="0" dirty="0">
                <a:latin typeface="Comic Sans MS" pitchFamily="66" charset="0"/>
                <a:cs typeface="Tahoma" pitchFamily="34" charset="0"/>
              </a:rPr>
              <a:t> Goswami, Kumar Roy, </a:t>
            </a:r>
            <a:r>
              <a:rPr lang="en-US" sz="2200" kern="0" dirty="0" err="1">
                <a:latin typeface="Comic Sans MS" pitchFamily="66" charset="0"/>
                <a:cs typeface="Tahoma" pitchFamily="34" charset="0"/>
              </a:rPr>
              <a:t>Boualem</a:t>
            </a:r>
            <a:r>
              <a:rPr lang="en-US" sz="2200" kern="0" dirty="0">
                <a:latin typeface="Comic Sans MS" pitchFamily="66" charset="0"/>
                <a:cs typeface="Tahoma" pitchFamily="34" charset="0"/>
              </a:rPr>
              <a:t> </a:t>
            </a:r>
            <a:r>
              <a:rPr lang="en-US" sz="2200" kern="0" dirty="0" err="1">
                <a:latin typeface="Comic Sans MS" pitchFamily="66" charset="0"/>
                <a:cs typeface="Tahoma" pitchFamily="34" charset="0"/>
              </a:rPr>
              <a:t>Khouider</a:t>
            </a:r>
            <a:r>
              <a:rPr lang="en-US" sz="2200" kern="0" dirty="0">
                <a:latin typeface="Comic Sans MS" pitchFamily="66" charset="0"/>
                <a:cs typeface="Tahoma" pitchFamily="34" charset="0"/>
              </a:rPr>
              <a:t>, Sourav </a:t>
            </a:r>
            <a:r>
              <a:rPr lang="en-US" sz="2200" kern="0" dirty="0" err="1">
                <a:latin typeface="Comic Sans MS" pitchFamily="66" charset="0"/>
                <a:cs typeface="Tahoma" pitchFamily="34" charset="0"/>
              </a:rPr>
              <a:t>Taraphdar</a:t>
            </a:r>
            <a:r>
              <a:rPr lang="en-US" sz="2200" kern="0" dirty="0">
                <a:latin typeface="Comic Sans MS" pitchFamily="66" charset="0"/>
                <a:cs typeface="Tahoma" pitchFamily="34" charset="0"/>
              </a:rPr>
              <a:t>, </a:t>
            </a:r>
            <a:r>
              <a:rPr lang="en-US" sz="2200" kern="0" dirty="0" err="1">
                <a:latin typeface="Comic Sans MS" pitchFamily="66" charset="0"/>
                <a:cs typeface="Tahoma" pitchFamily="34" charset="0"/>
              </a:rPr>
              <a:t>Himabindu</a:t>
            </a:r>
            <a:r>
              <a:rPr lang="en-US" sz="2200" kern="0" dirty="0">
                <a:latin typeface="Comic Sans MS" pitchFamily="66" charset="0"/>
                <a:cs typeface="Tahoma" pitchFamily="34" charset="0"/>
              </a:rPr>
              <a:t> and colleagues and students in my lab) </a:t>
            </a:r>
          </a:p>
        </p:txBody>
      </p:sp>
      <p:pic>
        <p:nvPicPr>
          <p:cNvPr id="14338" name="Picture 2" descr="ictp-logo – Edgar Roldán">
            <a:extLst>
              <a:ext uri="{FF2B5EF4-FFF2-40B4-BE49-F238E27FC236}">
                <a16:creationId xmlns:a16="http://schemas.microsoft.com/office/drawing/2014/main" id="{7BEFC9EF-BBFB-3C7E-23ED-305BEF6296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4" y="33867"/>
            <a:ext cx="1584176" cy="66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183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8" descr="primitive equations"/>
          <p:cNvPicPr>
            <a:picLocks noChangeAspect="1" noChangeArrowheads="1"/>
          </p:cNvPicPr>
          <p:nvPr/>
        </p:nvPicPr>
        <p:blipFill>
          <a:blip r:embed="rId2" cstate="print"/>
          <a:srcRect/>
          <a:stretch>
            <a:fillRect/>
          </a:stretch>
        </p:blipFill>
        <p:spPr bwMode="auto">
          <a:xfrm>
            <a:off x="65536" y="1484784"/>
            <a:ext cx="8599876" cy="4536504"/>
          </a:xfrm>
          <a:prstGeom prst="rect">
            <a:avLst/>
          </a:prstGeom>
          <a:noFill/>
          <a:ln w="9525">
            <a:noFill/>
            <a:miter lim="800000"/>
            <a:headEnd/>
            <a:tailEnd/>
          </a:ln>
        </p:spPr>
      </p:pic>
      <p:sp>
        <p:nvSpPr>
          <p:cNvPr id="3" name="Rectangle 1026"/>
          <p:cNvSpPr txBox="1">
            <a:spLocks noChangeArrowheads="1"/>
          </p:cNvSpPr>
          <p:nvPr/>
        </p:nvSpPr>
        <p:spPr>
          <a:xfrm>
            <a:off x="179512" y="332656"/>
            <a:ext cx="8458200" cy="762000"/>
          </a:xfrm>
          <a:prstGeom prst="rect">
            <a:avLst/>
          </a:prstGeom>
        </p:spPr>
        <p:txBody>
          <a:bodyPr lIns="91047" tIns="45526" rIns="91047" bIns="45526"/>
          <a:lstStyle>
            <a:lvl1pPr algn="ctr" defTabSz="911655" rtl="0" eaLnBrk="1" latinLnBrk="0" hangingPunct="1">
              <a:spcBef>
                <a:spcPct val="0"/>
              </a:spcBef>
              <a:buNone/>
              <a:defRPr sz="4400" kern="1200">
                <a:solidFill>
                  <a:schemeClr val="tx1"/>
                </a:solidFill>
                <a:latin typeface="+mj-lt"/>
                <a:ea typeface="+mj-ea"/>
                <a:cs typeface="+mj-cs"/>
              </a:defRPr>
            </a:lvl1pPr>
          </a:lstStyle>
          <a:p>
            <a:pPr algn="l">
              <a:defRPr/>
            </a:pPr>
            <a:r>
              <a:rPr lang="en-US" altLang="en-US" sz="3600" b="1" u="sng" dirty="0"/>
              <a:t>Meteorological Primitive Equations</a:t>
            </a:r>
            <a:endParaRPr lang="en-US" altLang="en-US" sz="3600" b="1" dirty="0"/>
          </a:p>
        </p:txBody>
      </p:sp>
    </p:spTree>
    <p:extLst>
      <p:ext uri="{BB962C8B-B14F-4D97-AF65-F5344CB8AC3E}">
        <p14:creationId xmlns:p14="http://schemas.microsoft.com/office/powerpoint/2010/main" val="2122050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7"/>
          <p:cNvSpPr txBox="1">
            <a:spLocks noChangeArrowheads="1"/>
          </p:cNvSpPr>
          <p:nvPr/>
        </p:nvSpPr>
        <p:spPr bwMode="auto">
          <a:xfrm>
            <a:off x="685803" y="1143240"/>
            <a:ext cx="7772400" cy="518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0" tIns="45237" rIns="90470" bIns="45237"/>
          <a:lstStyle>
            <a:lvl1pPr marL="342900" indent="-342900" algn="l" rtl="0" eaLnBrk="0" fontAlgn="base" hangingPunct="0">
              <a:spcBef>
                <a:spcPct val="20000"/>
              </a:spcBef>
              <a:spcAft>
                <a:spcPct val="0"/>
              </a:spcAft>
              <a:buChar char="•"/>
              <a:defRPr sz="24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2530" indent="-452530" eaLnBrk="1" hangingPunct="1">
              <a:buNone/>
              <a:defRPr/>
            </a:pPr>
            <a:r>
              <a:rPr lang="en-US" altLang="en-US" sz="2177" b="1" kern="0" dirty="0">
                <a:solidFill>
                  <a:srgbClr val="000000"/>
                </a:solidFill>
                <a:effectLst/>
                <a:latin typeface="Comic Sans MS" pitchFamily="66" charset="0"/>
              </a:rPr>
              <a:t>For a grid of atmospheric columns:</a:t>
            </a:r>
          </a:p>
          <a:p>
            <a:pPr marL="452530" indent="-452530" eaLnBrk="1" hangingPunct="1">
              <a:buFont typeface="Times" pitchFamily="1" charset="0"/>
              <a:buAutoNum type="arabicPeriod"/>
              <a:defRPr/>
            </a:pPr>
            <a:r>
              <a:rPr lang="en-US" altLang="en-US" sz="2177" b="1" kern="0" dirty="0">
                <a:solidFill>
                  <a:srgbClr val="000000"/>
                </a:solidFill>
                <a:effectLst/>
                <a:latin typeface="Comic Sans MS" pitchFamily="66" charset="0"/>
              </a:rPr>
              <a:t>‘Dynamics’: Iterate Basic Equations </a:t>
            </a:r>
          </a:p>
          <a:p>
            <a:pPr marL="829636" lvl="1" indent="-377130" eaLnBrk="1" hangingPunct="1">
              <a:buNone/>
              <a:defRPr/>
            </a:pPr>
            <a:r>
              <a:rPr lang="en-US" altLang="en-US" sz="1814" b="1" kern="0" dirty="0">
                <a:solidFill>
                  <a:srgbClr val="000000"/>
                </a:solidFill>
                <a:latin typeface="Comic Sans MS" pitchFamily="66" charset="0"/>
              </a:rPr>
              <a:t>Horizontal momentum, Thermodynamic energy, </a:t>
            </a:r>
          </a:p>
          <a:p>
            <a:pPr marL="829636" lvl="1" indent="-377130" eaLnBrk="1" hangingPunct="1">
              <a:buNone/>
              <a:defRPr/>
            </a:pPr>
            <a:r>
              <a:rPr lang="en-US" altLang="en-US" sz="1814" b="1" kern="0" dirty="0">
                <a:solidFill>
                  <a:srgbClr val="000000"/>
                </a:solidFill>
                <a:latin typeface="Comic Sans MS" pitchFamily="66" charset="0"/>
              </a:rPr>
              <a:t>Mass conservation, Hydrostatic equilibrium, </a:t>
            </a:r>
          </a:p>
          <a:p>
            <a:pPr marL="829636" lvl="1" indent="-377130" eaLnBrk="1" hangingPunct="1">
              <a:buNone/>
              <a:defRPr/>
            </a:pPr>
            <a:r>
              <a:rPr lang="en-US" altLang="en-US" sz="1814" b="1" kern="0" dirty="0">
                <a:solidFill>
                  <a:srgbClr val="000000"/>
                </a:solidFill>
                <a:latin typeface="Comic Sans MS" pitchFamily="66" charset="0"/>
              </a:rPr>
              <a:t>Water vapor mass conservation</a:t>
            </a:r>
          </a:p>
          <a:p>
            <a:pPr marL="452530" indent="-452530" eaLnBrk="1" hangingPunct="1">
              <a:buFont typeface="Times" pitchFamily="1" charset="0"/>
              <a:buAutoNum type="arabicPeriod"/>
              <a:defRPr/>
            </a:pPr>
            <a:r>
              <a:rPr lang="en-US" altLang="en-US" sz="2177" b="1" kern="0" dirty="0">
                <a:solidFill>
                  <a:srgbClr val="000000"/>
                </a:solidFill>
                <a:effectLst/>
                <a:latin typeface="Comic Sans MS" pitchFamily="66" charset="0"/>
              </a:rPr>
              <a:t>Transport ‘constituents’ (water vapor, aerosol, </a:t>
            </a:r>
            <a:r>
              <a:rPr lang="en-US" altLang="en-US" sz="2177" b="1" kern="0" dirty="0" err="1">
                <a:solidFill>
                  <a:srgbClr val="000000"/>
                </a:solidFill>
                <a:effectLst/>
                <a:latin typeface="Comic Sans MS" pitchFamily="66" charset="0"/>
              </a:rPr>
              <a:t>etc</a:t>
            </a:r>
            <a:r>
              <a:rPr lang="en-US" altLang="en-US" sz="2177" b="1" kern="0" dirty="0">
                <a:solidFill>
                  <a:srgbClr val="000000"/>
                </a:solidFill>
                <a:effectLst/>
                <a:latin typeface="Comic Sans MS" pitchFamily="66" charset="0"/>
              </a:rPr>
              <a:t>)</a:t>
            </a:r>
          </a:p>
          <a:p>
            <a:pPr marL="452530" indent="-452530" eaLnBrk="1" hangingPunct="1">
              <a:buFont typeface="Times" pitchFamily="1" charset="0"/>
              <a:buAutoNum type="arabicPeriod"/>
              <a:defRPr/>
            </a:pPr>
            <a:r>
              <a:rPr lang="en-US" altLang="en-US" sz="2177" b="1" kern="0" dirty="0">
                <a:solidFill>
                  <a:srgbClr val="000000"/>
                </a:solidFill>
                <a:effectLst/>
                <a:latin typeface="Comic Sans MS" pitchFamily="66" charset="0"/>
              </a:rPr>
              <a:t>Calculate forcing terms (“Physics”) for each column</a:t>
            </a:r>
          </a:p>
          <a:p>
            <a:pPr marL="829636" lvl="1" indent="-377130" eaLnBrk="1" hangingPunct="1">
              <a:buNone/>
              <a:defRPr/>
            </a:pPr>
            <a:r>
              <a:rPr lang="en-US" altLang="en-US" sz="1814" b="1" kern="0" dirty="0">
                <a:solidFill>
                  <a:srgbClr val="000000"/>
                </a:solidFill>
                <a:latin typeface="Comic Sans MS" pitchFamily="66" charset="0"/>
              </a:rPr>
              <a:t>Clouds &amp; Precipitation, Radiation, </a:t>
            </a:r>
            <a:r>
              <a:rPr lang="en-US" altLang="en-US" sz="1814" b="1" kern="0" dirty="0" err="1">
                <a:solidFill>
                  <a:srgbClr val="000000"/>
                </a:solidFill>
                <a:latin typeface="Comic Sans MS" pitchFamily="66" charset="0"/>
              </a:rPr>
              <a:t>etc</a:t>
            </a:r>
            <a:endParaRPr lang="en-US" altLang="en-US" sz="1814" b="1" kern="0" dirty="0">
              <a:solidFill>
                <a:srgbClr val="000000"/>
              </a:solidFill>
              <a:latin typeface="Comic Sans MS" pitchFamily="66" charset="0"/>
            </a:endParaRPr>
          </a:p>
          <a:p>
            <a:pPr marL="452530" indent="-452530" eaLnBrk="1" hangingPunct="1">
              <a:buFont typeface="Times" pitchFamily="1" charset="0"/>
              <a:buAutoNum type="arabicPeriod"/>
              <a:defRPr/>
            </a:pPr>
            <a:r>
              <a:rPr lang="en-US" altLang="en-US" sz="2177" b="1" kern="0" dirty="0">
                <a:solidFill>
                  <a:srgbClr val="000000"/>
                </a:solidFill>
                <a:effectLst/>
                <a:latin typeface="Comic Sans MS" pitchFamily="66" charset="0"/>
              </a:rPr>
              <a:t>Update dynamics fields with physics </a:t>
            </a:r>
            <a:r>
              <a:rPr lang="en-US" altLang="en-US" sz="2177" b="1" kern="0" dirty="0" err="1">
                <a:solidFill>
                  <a:srgbClr val="000000"/>
                </a:solidFill>
                <a:effectLst/>
                <a:latin typeface="Comic Sans MS" pitchFamily="66" charset="0"/>
              </a:rPr>
              <a:t>forcings</a:t>
            </a:r>
            <a:endParaRPr lang="en-US" altLang="en-US" sz="2177" b="1" kern="0" dirty="0">
              <a:solidFill>
                <a:srgbClr val="000000"/>
              </a:solidFill>
              <a:effectLst/>
              <a:latin typeface="Comic Sans MS" pitchFamily="66" charset="0"/>
            </a:endParaRPr>
          </a:p>
          <a:p>
            <a:pPr marL="452530" indent="-452530" eaLnBrk="1" hangingPunct="1">
              <a:buFont typeface="Times" pitchFamily="1" charset="0"/>
              <a:buAutoNum type="arabicPeriod"/>
              <a:defRPr/>
            </a:pPr>
            <a:r>
              <a:rPr lang="en-US" altLang="en-US" sz="2177" b="1" kern="0" dirty="0">
                <a:solidFill>
                  <a:srgbClr val="000000"/>
                </a:solidFill>
                <a:effectLst/>
                <a:latin typeface="Comic Sans MS" pitchFamily="66" charset="0"/>
              </a:rPr>
              <a:t>Gravity Waves, Diffusion (fastest last)</a:t>
            </a:r>
          </a:p>
          <a:p>
            <a:pPr marL="452530" indent="-452530" eaLnBrk="1" hangingPunct="1">
              <a:buFont typeface="Times" pitchFamily="1" charset="0"/>
              <a:buAutoNum type="arabicPeriod"/>
              <a:defRPr/>
            </a:pPr>
            <a:r>
              <a:rPr lang="en-US" altLang="en-US" sz="2177" b="1" kern="0" dirty="0">
                <a:solidFill>
                  <a:srgbClr val="000000"/>
                </a:solidFill>
                <a:effectLst/>
                <a:latin typeface="Comic Sans MS" pitchFamily="66" charset="0"/>
              </a:rPr>
              <a:t>Next time step (repeat)</a:t>
            </a:r>
          </a:p>
        </p:txBody>
      </p:sp>
      <p:sp>
        <p:nvSpPr>
          <p:cNvPr id="3" name="Rectangle 1026"/>
          <p:cNvSpPr txBox="1">
            <a:spLocks noChangeArrowheads="1"/>
          </p:cNvSpPr>
          <p:nvPr/>
        </p:nvSpPr>
        <p:spPr bwMode="auto">
          <a:xfrm>
            <a:off x="685803" y="228937"/>
            <a:ext cx="7772400" cy="91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70" tIns="45237" rIns="90470" bIns="45237" anchor="ctr"/>
          <a:lstStyle>
            <a:lvl1pPr algn="ctr" rtl="0" eaLnBrk="0" fontAlgn="base" hangingPunct="0">
              <a:spcBef>
                <a:spcPct val="0"/>
              </a:spcBef>
              <a:spcAft>
                <a:spcPct val="0"/>
              </a:spcAft>
              <a:defRPr sz="3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200">
                <a:solidFill>
                  <a:schemeClr val="tx2"/>
                </a:solidFill>
                <a:effectLst>
                  <a:outerShdw blurRad="38100" dist="38100" dir="2700000" algn="tl">
                    <a:srgbClr val="C0C0C0"/>
                  </a:outerShdw>
                </a:effectLst>
                <a:latin typeface="Tahoma" pitchFamily="34" charset="0"/>
              </a:defRPr>
            </a:lvl2pPr>
            <a:lvl3pPr algn="ctr" rtl="0" eaLnBrk="0" fontAlgn="base" hangingPunct="0">
              <a:spcBef>
                <a:spcPct val="0"/>
              </a:spcBef>
              <a:spcAft>
                <a:spcPct val="0"/>
              </a:spcAft>
              <a:defRPr sz="3200">
                <a:solidFill>
                  <a:schemeClr val="tx2"/>
                </a:solidFill>
                <a:effectLst>
                  <a:outerShdw blurRad="38100" dist="38100" dir="2700000" algn="tl">
                    <a:srgbClr val="C0C0C0"/>
                  </a:outerShdw>
                </a:effectLst>
                <a:latin typeface="Tahoma" pitchFamily="34" charset="0"/>
              </a:defRPr>
            </a:lvl3pPr>
            <a:lvl4pPr algn="ctr" rtl="0" eaLnBrk="0" fontAlgn="base" hangingPunct="0">
              <a:spcBef>
                <a:spcPct val="0"/>
              </a:spcBef>
              <a:spcAft>
                <a:spcPct val="0"/>
              </a:spcAft>
              <a:defRPr sz="3200">
                <a:solidFill>
                  <a:schemeClr val="tx2"/>
                </a:solidFill>
                <a:effectLst>
                  <a:outerShdw blurRad="38100" dist="38100" dir="2700000" algn="tl">
                    <a:srgbClr val="C0C0C0"/>
                  </a:outerShdw>
                </a:effectLst>
                <a:latin typeface="Tahoma" pitchFamily="34" charset="0"/>
              </a:defRPr>
            </a:lvl4pPr>
            <a:lvl5pPr algn="ctr" rtl="0" eaLnBrk="0" fontAlgn="base" hangingPunct="0">
              <a:spcBef>
                <a:spcPct val="0"/>
              </a:spcBef>
              <a:spcAft>
                <a:spcPct val="0"/>
              </a:spcAft>
              <a:defRPr sz="3200">
                <a:solidFill>
                  <a:schemeClr val="tx2"/>
                </a:solidFill>
                <a:effectLst>
                  <a:outerShdw blurRad="38100" dist="38100" dir="2700000" algn="tl">
                    <a:srgbClr val="C0C0C0"/>
                  </a:outerShdw>
                </a:effectLst>
                <a:latin typeface="Tahoma" pitchFamily="34" charset="0"/>
              </a:defRPr>
            </a:lvl5pPr>
            <a:lvl6pPr marL="457200" algn="ctr" rtl="0" eaLnBrk="0" fontAlgn="base" hangingPunct="0">
              <a:spcBef>
                <a:spcPct val="0"/>
              </a:spcBef>
              <a:spcAft>
                <a:spcPct val="0"/>
              </a:spcAft>
              <a:defRPr sz="3200">
                <a:solidFill>
                  <a:schemeClr val="tx2"/>
                </a:solidFill>
                <a:effectLst>
                  <a:outerShdw blurRad="38100" dist="38100" dir="2700000" algn="tl">
                    <a:srgbClr val="C0C0C0"/>
                  </a:outerShdw>
                </a:effectLst>
                <a:latin typeface="Tahoma" pitchFamily="34" charset="0"/>
              </a:defRPr>
            </a:lvl6pPr>
            <a:lvl7pPr marL="914400" algn="ctr" rtl="0" eaLnBrk="0" fontAlgn="base" hangingPunct="0">
              <a:spcBef>
                <a:spcPct val="0"/>
              </a:spcBef>
              <a:spcAft>
                <a:spcPct val="0"/>
              </a:spcAft>
              <a:defRPr sz="3200">
                <a:solidFill>
                  <a:schemeClr val="tx2"/>
                </a:solidFill>
                <a:effectLst>
                  <a:outerShdw blurRad="38100" dist="38100" dir="2700000" algn="tl">
                    <a:srgbClr val="C0C0C0"/>
                  </a:outerShdw>
                </a:effectLst>
                <a:latin typeface="Tahoma" pitchFamily="34" charset="0"/>
              </a:defRPr>
            </a:lvl7pPr>
            <a:lvl8pPr marL="1371600" algn="ctr" rtl="0" eaLnBrk="0" fontAlgn="base" hangingPunct="0">
              <a:spcBef>
                <a:spcPct val="0"/>
              </a:spcBef>
              <a:spcAft>
                <a:spcPct val="0"/>
              </a:spcAft>
              <a:defRPr sz="3200">
                <a:solidFill>
                  <a:schemeClr val="tx2"/>
                </a:solidFill>
                <a:effectLst>
                  <a:outerShdw blurRad="38100" dist="38100" dir="2700000" algn="tl">
                    <a:srgbClr val="C0C0C0"/>
                  </a:outerShdw>
                </a:effectLst>
                <a:latin typeface="Tahoma" pitchFamily="34" charset="0"/>
              </a:defRPr>
            </a:lvl8pPr>
            <a:lvl9pPr marL="1828800" algn="ctr" rtl="0" eaLnBrk="0" fontAlgn="base" hangingPunct="0">
              <a:spcBef>
                <a:spcPct val="0"/>
              </a:spcBef>
              <a:spcAft>
                <a:spcPct val="0"/>
              </a:spcAft>
              <a:defRPr sz="3200">
                <a:solidFill>
                  <a:schemeClr val="tx2"/>
                </a:solidFill>
                <a:effectLst>
                  <a:outerShdw blurRad="38100" dist="38100" dir="2700000" algn="tl">
                    <a:srgbClr val="C0C0C0"/>
                  </a:outerShdw>
                </a:effectLst>
                <a:latin typeface="Tahoma" pitchFamily="34" charset="0"/>
              </a:defRPr>
            </a:lvl9pPr>
          </a:lstStyle>
          <a:p>
            <a:pPr>
              <a:defRPr/>
            </a:pPr>
            <a:r>
              <a:rPr lang="en-US" altLang="en-US" sz="2903" b="1" u="sng" kern="0" dirty="0">
                <a:solidFill>
                  <a:srgbClr val="000000"/>
                </a:solidFill>
                <a:effectLst/>
                <a:latin typeface="Comic Sans MS" pitchFamily="66" charset="0"/>
              </a:rPr>
              <a:t>Basic Logic in a GCM (Time-step Loop)</a:t>
            </a:r>
            <a:endParaRPr lang="en-US" altLang="en-US" sz="2903" b="1" kern="0" dirty="0">
              <a:solidFill>
                <a:srgbClr val="000000"/>
              </a:solidFill>
              <a:effectLst/>
              <a:latin typeface="Comic Sans MS" pitchFamily="66" charset="0"/>
            </a:endParaRPr>
          </a:p>
        </p:txBody>
      </p:sp>
    </p:spTree>
    <p:extLst>
      <p:ext uri="{BB962C8B-B14F-4D97-AF65-F5344CB8AC3E}">
        <p14:creationId xmlns:p14="http://schemas.microsoft.com/office/powerpoint/2010/main" val="2102144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
            <a:extLst>
              <a:ext uri="{FF2B5EF4-FFF2-40B4-BE49-F238E27FC236}">
                <a16:creationId xmlns:a16="http://schemas.microsoft.com/office/drawing/2014/main" id="{6F97A669-0675-9C7F-B025-DE737D0AFC6F}"/>
              </a:ext>
            </a:extLst>
          </p:cNvPr>
          <p:cNvSpPr>
            <a:spLocks noGrp="1" noChangeArrowheads="1"/>
          </p:cNvSpPr>
          <p:nvPr>
            <p:ph type="title"/>
          </p:nvPr>
        </p:nvSpPr>
        <p:spPr>
          <a:xfrm>
            <a:off x="152400" y="304800"/>
            <a:ext cx="8829675" cy="827088"/>
          </a:xfrm>
        </p:spPr>
        <p:txBody>
          <a:bodyPr/>
          <a:lstStyle/>
          <a:p>
            <a:pPr eaLnBrk="1">
              <a:lnSpc>
                <a:spcPts val="305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2600">
                <a:solidFill>
                  <a:srgbClr val="FF9966"/>
                </a:solidFill>
                <a:latin typeface="Arial Black" panose="020B0A04020102020204" pitchFamily="34" charset="0"/>
              </a:rPr>
              <a:t>Cumulus convective Parameterization schemes</a:t>
            </a:r>
          </a:p>
        </p:txBody>
      </p:sp>
      <p:sp>
        <p:nvSpPr>
          <p:cNvPr id="154627" name="AutoShape 2">
            <a:extLst>
              <a:ext uri="{FF2B5EF4-FFF2-40B4-BE49-F238E27FC236}">
                <a16:creationId xmlns:a16="http://schemas.microsoft.com/office/drawing/2014/main" id="{80C0A83D-DE90-F30B-FA22-D34C80501E2F}"/>
              </a:ext>
            </a:extLst>
          </p:cNvPr>
          <p:cNvSpPr>
            <a:spLocks noChangeArrowheads="1"/>
          </p:cNvSpPr>
          <p:nvPr/>
        </p:nvSpPr>
        <p:spPr bwMode="auto">
          <a:xfrm>
            <a:off x="368300" y="1081088"/>
            <a:ext cx="8483600" cy="42862"/>
          </a:xfrm>
          <a:prstGeom prst="roundRect">
            <a:avLst>
              <a:gd name="adj" fmla="val 3843"/>
            </a:avLst>
          </a:prstGeom>
          <a:solidFill>
            <a:srgbClr val="CCCCFF"/>
          </a:solidFill>
          <a:ln w="9360">
            <a:solidFill>
              <a:srgbClr val="4700B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N" altLang="en-US" sz="2400" b="0" i="0" u="none" strike="noStrike" kern="1200" cap="none" spc="0" normalizeH="0" baseline="0" noProof="0">
              <a:ln>
                <a:noFill/>
              </a:ln>
              <a:solidFill>
                <a:srgbClr val="FFFFFF"/>
              </a:solidFill>
              <a:effectLst/>
              <a:uLnTx/>
              <a:uFillTx/>
              <a:latin typeface="Times New Roman" panose="02020603050405020304" pitchFamily="18" charset="0"/>
              <a:cs typeface="HG Mincho Light J"/>
            </a:endParaRPr>
          </a:p>
        </p:txBody>
      </p:sp>
      <p:sp>
        <p:nvSpPr>
          <p:cNvPr id="154628" name="Rectangle 3">
            <a:extLst>
              <a:ext uri="{FF2B5EF4-FFF2-40B4-BE49-F238E27FC236}">
                <a16:creationId xmlns:a16="http://schemas.microsoft.com/office/drawing/2014/main" id="{764B5772-2537-0E2C-8ECF-F253AA628981}"/>
              </a:ext>
            </a:extLst>
          </p:cNvPr>
          <p:cNvSpPr>
            <a:spLocks noGrp="1" noChangeArrowheads="1"/>
          </p:cNvSpPr>
          <p:nvPr>
            <p:ph type="body" idx="1"/>
          </p:nvPr>
        </p:nvSpPr>
        <p:spPr>
          <a:xfrm>
            <a:off x="671513" y="1906588"/>
            <a:ext cx="3810000" cy="4321175"/>
          </a:xfrm>
        </p:spPr>
        <p:txBody>
          <a:bodyPr/>
          <a:lstStyle/>
          <a:p>
            <a:pPr eaLnBrk="1">
              <a:buClr>
                <a:srgbClr val="CCCCFF"/>
              </a:buClr>
              <a:buSzTx/>
              <a:buFont typeface="Wingdings" panose="05000000000000000000"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400" b="1">
                <a:solidFill>
                  <a:srgbClr val="FFFF66"/>
                </a:solidFill>
              </a:rPr>
              <a:t>Arakawa – Schubert scheme.</a:t>
            </a:r>
          </a:p>
          <a:p>
            <a:pPr eaLnBrk="1">
              <a:buClr>
                <a:srgbClr val="CCCCFF"/>
              </a:buClr>
              <a:buSzTx/>
              <a:buFont typeface="Wingdings" panose="05000000000000000000"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400" b="1">
                <a:solidFill>
                  <a:srgbClr val="FFFF66"/>
                </a:solidFill>
              </a:rPr>
              <a:t>Betts – Miller scheme.</a:t>
            </a:r>
          </a:p>
          <a:p>
            <a:pPr eaLnBrk="1">
              <a:buClr>
                <a:srgbClr val="CCCCFF"/>
              </a:buClr>
              <a:buSzTx/>
              <a:buFont typeface="Wingdings" panose="05000000000000000000"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400" b="1">
                <a:solidFill>
                  <a:srgbClr val="FFFF66"/>
                </a:solidFill>
              </a:rPr>
              <a:t>Kuo scheme. </a:t>
            </a:r>
          </a:p>
        </p:txBody>
      </p:sp>
      <p:pic>
        <p:nvPicPr>
          <p:cNvPr id="154629" name="Picture 4">
            <a:extLst>
              <a:ext uri="{FF2B5EF4-FFF2-40B4-BE49-F238E27FC236}">
                <a16:creationId xmlns:a16="http://schemas.microsoft.com/office/drawing/2014/main" id="{D3085460-AC03-73AF-0E5E-DA92650D2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8138" y="1306513"/>
            <a:ext cx="3197225" cy="211296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Picture 5">
            <a:extLst>
              <a:ext uri="{FF2B5EF4-FFF2-40B4-BE49-F238E27FC236}">
                <a16:creationId xmlns:a16="http://schemas.microsoft.com/office/drawing/2014/main" id="{F27B35B6-D77C-AC23-F256-1B3AF7F09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6388" y="2974975"/>
            <a:ext cx="3189287" cy="2106613"/>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6">
            <a:extLst>
              <a:ext uri="{FF2B5EF4-FFF2-40B4-BE49-F238E27FC236}">
                <a16:creationId xmlns:a16="http://schemas.microsoft.com/office/drawing/2014/main" id="{47EC3E8B-E5D0-AD44-972D-E47D89686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2213" y="4745038"/>
            <a:ext cx="3197225" cy="211296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154632" name="Text Box 7">
            <a:extLst>
              <a:ext uri="{FF2B5EF4-FFF2-40B4-BE49-F238E27FC236}">
                <a16:creationId xmlns:a16="http://schemas.microsoft.com/office/drawing/2014/main" id="{C5ACE47A-30A7-2FE1-D386-F6D47AA105DD}"/>
              </a:ext>
            </a:extLst>
          </p:cNvPr>
          <p:cNvSpPr txBox="1">
            <a:spLocks noChangeArrowheads="1"/>
          </p:cNvSpPr>
          <p:nvPr/>
        </p:nvSpPr>
        <p:spPr bwMode="auto">
          <a:xfrm>
            <a:off x="7462838" y="3497263"/>
            <a:ext cx="1681162"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3000"/>
              </a:lnSpc>
              <a:spcBef>
                <a:spcPts val="1200"/>
              </a:spcBef>
              <a:spcAft>
                <a:spcPts val="1000"/>
              </a:spcAft>
              <a:buClr>
                <a:srgbClr val="EAEAEA"/>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1300" b="1" i="0" u="none" strike="noStrike" kern="1200" cap="none" spc="0" normalizeH="0" baseline="0" noProof="0">
                <a:ln>
                  <a:noFill/>
                </a:ln>
                <a:solidFill>
                  <a:srgbClr val="EAEAEA"/>
                </a:solidFill>
                <a:effectLst/>
                <a:uLnTx/>
                <a:uFillTx/>
                <a:latin typeface="Times New Roman" panose="02020603050405020304" pitchFamily="18" charset="0"/>
                <a:cs typeface="HG Mincho Light J"/>
              </a:rPr>
              <a:t>Early stage of cumulus development.</a:t>
            </a:r>
          </a:p>
        </p:txBody>
      </p:sp>
      <p:sp>
        <p:nvSpPr>
          <p:cNvPr id="154633" name="Text Box 8">
            <a:extLst>
              <a:ext uri="{FF2B5EF4-FFF2-40B4-BE49-F238E27FC236}">
                <a16:creationId xmlns:a16="http://schemas.microsoft.com/office/drawing/2014/main" id="{452CC24C-DC9D-54A8-9C4B-10DF301BF635}"/>
              </a:ext>
            </a:extLst>
          </p:cNvPr>
          <p:cNvSpPr txBox="1">
            <a:spLocks noChangeArrowheads="1"/>
          </p:cNvSpPr>
          <p:nvPr/>
        </p:nvSpPr>
        <p:spPr bwMode="auto">
          <a:xfrm>
            <a:off x="5961063" y="5149850"/>
            <a:ext cx="18478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3000"/>
              </a:lnSpc>
              <a:spcBef>
                <a:spcPts val="1200"/>
              </a:spcBef>
              <a:spcAft>
                <a:spcPts val="1000"/>
              </a:spcAft>
              <a:buClr>
                <a:srgbClr val="EAEAEA"/>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1200" b="1" i="0" u="none" strike="noStrike" kern="1200" cap="none" spc="0" normalizeH="0" baseline="0" noProof="0">
                <a:ln>
                  <a:noFill/>
                </a:ln>
                <a:solidFill>
                  <a:srgbClr val="EAEAEA"/>
                </a:solidFill>
                <a:effectLst/>
                <a:uLnTx/>
                <a:uFillTx/>
                <a:latin typeface="Times New Roman" panose="02020603050405020304" pitchFamily="18" charset="0"/>
                <a:cs typeface="HG Mincho Light J"/>
              </a:rPr>
              <a:t>Mature stage of cumulus development. </a:t>
            </a:r>
          </a:p>
        </p:txBody>
      </p:sp>
      <p:sp>
        <p:nvSpPr>
          <p:cNvPr id="154634" name="Text Box 9">
            <a:extLst>
              <a:ext uri="{FF2B5EF4-FFF2-40B4-BE49-F238E27FC236}">
                <a16:creationId xmlns:a16="http://schemas.microsoft.com/office/drawing/2014/main" id="{C04C48B8-E10C-F734-D734-8441A4337D34}"/>
              </a:ext>
            </a:extLst>
          </p:cNvPr>
          <p:cNvSpPr txBox="1">
            <a:spLocks noChangeArrowheads="1"/>
          </p:cNvSpPr>
          <p:nvPr/>
        </p:nvSpPr>
        <p:spPr bwMode="auto">
          <a:xfrm>
            <a:off x="2754313" y="6288088"/>
            <a:ext cx="24161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3000"/>
              </a:lnSpc>
              <a:spcBef>
                <a:spcPts val="1200"/>
              </a:spcBef>
              <a:spcAft>
                <a:spcPts val="1000"/>
              </a:spcAft>
              <a:buClr>
                <a:srgbClr val="EAEAEA"/>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1200" b="1" i="0" u="none" strike="noStrike" kern="1200" cap="none" spc="0" normalizeH="0" baseline="0" noProof="0">
                <a:ln>
                  <a:noFill/>
                </a:ln>
                <a:solidFill>
                  <a:srgbClr val="EAEAEA"/>
                </a:solidFill>
                <a:effectLst/>
                <a:uLnTx/>
                <a:uFillTx/>
                <a:latin typeface="Times New Roman" panose="02020603050405020304" pitchFamily="18" charset="0"/>
                <a:cs typeface="HG Mincho Light J"/>
              </a:rPr>
              <a:t>This storm has reached an upper-level inversion, forming an anvil-shape to the cloud.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
            <a:extLst>
              <a:ext uri="{FF2B5EF4-FFF2-40B4-BE49-F238E27FC236}">
                <a16:creationId xmlns:a16="http://schemas.microsoft.com/office/drawing/2014/main" id="{7A17D04C-2C64-C856-FFEB-ADBBBED41CA6}"/>
              </a:ext>
            </a:extLst>
          </p:cNvPr>
          <p:cNvSpPr>
            <a:spLocks noGrp="1" noChangeArrowheads="1"/>
          </p:cNvSpPr>
          <p:nvPr>
            <p:ph type="title"/>
          </p:nvPr>
        </p:nvSpPr>
        <p:spPr>
          <a:xfrm>
            <a:off x="725488" y="-166688"/>
            <a:ext cx="7808912" cy="1146176"/>
          </a:xfrm>
        </p:spPr>
        <p:txBody>
          <a:bodyPr/>
          <a:lstStyle/>
          <a:p>
            <a:pPr eaLnBrk="1">
              <a:lnSpc>
                <a:spcPts val="305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2600">
                <a:solidFill>
                  <a:srgbClr val="FF9966"/>
                </a:solidFill>
                <a:latin typeface="Arial Black" panose="020B0A04020102020204" pitchFamily="34" charset="0"/>
              </a:rPr>
              <a:t>2.  Kuo scheme</a:t>
            </a:r>
          </a:p>
        </p:txBody>
      </p:sp>
      <p:sp>
        <p:nvSpPr>
          <p:cNvPr id="155651" name="Rectangle 2">
            <a:extLst>
              <a:ext uri="{FF2B5EF4-FFF2-40B4-BE49-F238E27FC236}">
                <a16:creationId xmlns:a16="http://schemas.microsoft.com/office/drawing/2014/main" id="{DD23161E-ACC4-2A7B-A1A5-5207036BD6D2}"/>
              </a:ext>
            </a:extLst>
          </p:cNvPr>
          <p:cNvSpPr>
            <a:spLocks noGrp="1" noChangeArrowheads="1"/>
          </p:cNvSpPr>
          <p:nvPr>
            <p:ph type="body" idx="1"/>
          </p:nvPr>
        </p:nvSpPr>
        <p:spPr>
          <a:xfrm>
            <a:off x="530225" y="981075"/>
            <a:ext cx="5005388" cy="5654675"/>
          </a:xfrm>
        </p:spPr>
        <p:txBody>
          <a:bodyPr/>
          <a:lstStyle/>
          <a:p>
            <a:pPr indent="-215900" eaLnBrk="1">
              <a:buClr>
                <a:srgbClr val="CCCCFF"/>
              </a:buClr>
              <a:buSzTx/>
              <a:buFont typeface="Wingdings" panose="05000000000000000000"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400" b="1">
                <a:solidFill>
                  <a:srgbClr val="FFFF66"/>
                </a:solidFill>
                <a:cs typeface="Times New Roman" panose="02020603050405020304" pitchFamily="18" charset="0"/>
              </a:rPr>
              <a:t>Simple scheme from Kuo(1965, 1974)</a:t>
            </a:r>
          </a:p>
          <a:p>
            <a:pPr indent="-215900" eaLnBrk="1">
              <a:buClr>
                <a:srgbClr val="CCCCFF"/>
              </a:buClr>
              <a:buSzTx/>
              <a:buFont typeface="Wingdings" panose="05000000000000000000"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400" b="1">
                <a:solidFill>
                  <a:srgbClr val="FFFF66"/>
                </a:solidFill>
                <a:cs typeface="Times New Roman" panose="02020603050405020304" pitchFamily="18" charset="0"/>
              </a:rPr>
              <a:t>Widely used in GCMs for deep convection. </a:t>
            </a:r>
          </a:p>
          <a:p>
            <a:pPr indent="-215900" eaLnBrk="1">
              <a:buClr>
                <a:srgbClr val="CCCCFF"/>
              </a:buClr>
              <a:buSzTx/>
              <a:buFont typeface="Wingdings" panose="05000000000000000000"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400" b="1">
                <a:solidFill>
                  <a:srgbClr val="FFFF66"/>
                </a:solidFill>
                <a:cs typeface="Times New Roman" panose="02020603050405020304" pitchFamily="18" charset="0"/>
              </a:rPr>
              <a:t>Basic idea:</a:t>
            </a:r>
            <a:r>
              <a:rPr lang="en-GB" altLang="en-US" sz="2400">
                <a:solidFill>
                  <a:srgbClr val="FFFF66"/>
                </a:solidFill>
                <a:cs typeface="Times New Roman" panose="02020603050405020304" pitchFamily="18" charset="0"/>
              </a:rPr>
              <a:t> </a:t>
            </a:r>
          </a:p>
          <a:p>
            <a:pPr indent="-215900" eaLnBrk="1">
              <a:buClr>
                <a:srgbClr val="CCCCFF"/>
              </a:buClr>
              <a:buSzTx/>
              <a:buFontTx/>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000">
                <a:cs typeface="Times New Roman" panose="02020603050405020304" pitchFamily="18" charset="0"/>
              </a:rPr>
              <a:t>The rate of precipitation is balanced by the rate of horizontal convergence of moisture and surface evaporation.</a:t>
            </a:r>
          </a:p>
          <a:p>
            <a:pPr indent="-215900" eaLnBrk="1">
              <a:buClr>
                <a:srgbClr val="2323DC"/>
              </a:buClr>
              <a:buFont typeface="StarSymbo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000">
                <a:solidFill>
                  <a:srgbClr val="FFFF66"/>
                </a:solidFill>
                <a:cs typeface="Times New Roman" panose="02020603050405020304" pitchFamily="18" charset="0"/>
              </a:rPr>
              <a:t>   </a:t>
            </a:r>
          </a:p>
          <a:p>
            <a:pPr indent="-215900" eaLnBrk="1">
              <a:buClr>
                <a:schemeClr val="hlink"/>
              </a:buClr>
              <a:buSzTx/>
              <a:buFont typeface="Wingdings" panose="05000000000000000000"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400" b="1">
                <a:solidFill>
                  <a:srgbClr val="FFFF66"/>
                </a:solidFill>
                <a:cs typeface="Times New Roman" panose="02020603050405020304" pitchFamily="18" charset="0"/>
              </a:rPr>
              <a:t>Limitations:</a:t>
            </a:r>
          </a:p>
          <a:p>
            <a:pPr indent="-215900" eaLnBrk="1">
              <a:spcAft>
                <a:spcPts val="288"/>
              </a:spcAft>
              <a:buClr>
                <a:srgbClr val="CCCCFF"/>
              </a:buClr>
              <a:buSzTx/>
              <a:buFontTx/>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000">
                <a:cs typeface="Times New Roman" panose="02020603050405020304" pitchFamily="18" charset="0"/>
              </a:rPr>
              <a:t>Too simple, can not represent the realistic physical behavior of convection.</a:t>
            </a:r>
          </a:p>
          <a:p>
            <a:pPr indent="-215900" eaLnBrk="1">
              <a:spcAft>
                <a:spcPts val="288"/>
              </a:spcAft>
              <a:buClr>
                <a:srgbClr val="CCCCFF"/>
              </a:buClr>
              <a:buSzTx/>
              <a:buFontTx/>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000">
                <a:cs typeface="Times New Roman" panose="02020603050405020304" pitchFamily="18" charset="0"/>
              </a:rPr>
              <a:t>Can not represent shallow convection</a:t>
            </a:r>
          </a:p>
          <a:p>
            <a:pPr indent="-215900" eaLnBrk="1">
              <a:spcAft>
                <a:spcPts val="288"/>
              </a:spcAft>
              <a:buClr>
                <a:srgbClr val="CCCCFF"/>
              </a:buClr>
              <a:buSzTx/>
              <a:buFontTx/>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sz="2000" i="1">
                <a:cs typeface="Times New Roman" panose="02020603050405020304" pitchFamily="18" charset="0"/>
              </a:rPr>
              <a:t>b</a:t>
            </a:r>
            <a:r>
              <a:rPr lang="en-GB" altLang="en-US" sz="2000">
                <a:cs typeface="Times New Roman" panose="02020603050405020304" pitchFamily="18" charset="0"/>
              </a:rPr>
              <a:t> is a constant. </a:t>
            </a:r>
            <a:r>
              <a:rPr lang="en-GB" altLang="en-US"/>
              <a:t>                    </a:t>
            </a:r>
          </a:p>
        </p:txBody>
      </p:sp>
      <p:sp>
        <p:nvSpPr>
          <p:cNvPr id="155652" name="AutoShape 3">
            <a:extLst>
              <a:ext uri="{FF2B5EF4-FFF2-40B4-BE49-F238E27FC236}">
                <a16:creationId xmlns:a16="http://schemas.microsoft.com/office/drawing/2014/main" id="{08B2D83E-3921-DF53-1EB8-6D954F64C821}"/>
              </a:ext>
            </a:extLst>
          </p:cNvPr>
          <p:cNvSpPr>
            <a:spLocks noChangeArrowheads="1"/>
          </p:cNvSpPr>
          <p:nvPr/>
        </p:nvSpPr>
        <p:spPr bwMode="auto">
          <a:xfrm>
            <a:off x="747713" y="766763"/>
            <a:ext cx="7770812" cy="53975"/>
          </a:xfrm>
          <a:prstGeom prst="roundRect">
            <a:avLst>
              <a:gd name="adj" fmla="val 2940"/>
            </a:avLst>
          </a:prstGeom>
          <a:solidFill>
            <a:srgbClr val="CCCCFF"/>
          </a:solidFill>
          <a:ln w="9360">
            <a:solidFill>
              <a:srgbClr val="4700B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N" altLang="en-US" sz="2400" b="0" i="0" u="none" strike="noStrike" kern="1200" cap="none" spc="0" normalizeH="0" baseline="0" noProof="0">
              <a:ln>
                <a:noFill/>
              </a:ln>
              <a:solidFill>
                <a:srgbClr val="FFFFFF"/>
              </a:solidFill>
              <a:effectLst/>
              <a:uLnTx/>
              <a:uFillTx/>
              <a:latin typeface="Times New Roman" panose="02020603050405020304" pitchFamily="18" charset="0"/>
              <a:cs typeface="HG Mincho Light J"/>
            </a:endParaRPr>
          </a:p>
        </p:txBody>
      </p:sp>
      <p:sp>
        <p:nvSpPr>
          <p:cNvPr id="155653" name="AutoShape 4">
            <a:extLst>
              <a:ext uri="{FF2B5EF4-FFF2-40B4-BE49-F238E27FC236}">
                <a16:creationId xmlns:a16="http://schemas.microsoft.com/office/drawing/2014/main" id="{5FB31674-810F-8548-D283-E6977101723D}"/>
              </a:ext>
            </a:extLst>
          </p:cNvPr>
          <p:cNvSpPr>
            <a:spLocks noChangeArrowheads="1"/>
          </p:cNvSpPr>
          <p:nvPr/>
        </p:nvSpPr>
        <p:spPr bwMode="auto">
          <a:xfrm>
            <a:off x="2057400" y="4038600"/>
            <a:ext cx="2286000" cy="696913"/>
          </a:xfrm>
          <a:prstGeom prst="roundRect">
            <a:avLst>
              <a:gd name="adj" fmla="val 255"/>
            </a:avLst>
          </a:prstGeom>
          <a:solidFill>
            <a:srgbClr val="FFFFFF"/>
          </a:solidFill>
          <a:ln w="936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N" altLang="en-US" sz="2400" b="0" i="0" u="none" strike="noStrike" kern="1200" cap="none" spc="0" normalizeH="0" baseline="0" noProof="0">
              <a:ln>
                <a:noFill/>
              </a:ln>
              <a:solidFill>
                <a:srgbClr val="FFFFFF"/>
              </a:solidFill>
              <a:effectLst/>
              <a:uLnTx/>
              <a:uFillTx/>
              <a:latin typeface="Times New Roman" panose="02020603050405020304" pitchFamily="18" charset="0"/>
              <a:cs typeface="HG Mincho Light J"/>
            </a:endParaRPr>
          </a:p>
        </p:txBody>
      </p:sp>
      <p:graphicFrame>
        <p:nvGraphicFramePr>
          <p:cNvPr id="155654" name="Object 5">
            <a:extLst>
              <a:ext uri="{FF2B5EF4-FFF2-40B4-BE49-F238E27FC236}">
                <a16:creationId xmlns:a16="http://schemas.microsoft.com/office/drawing/2014/main" id="{2BD7296F-267F-237C-4056-0190E7285A50}"/>
              </a:ext>
            </a:extLst>
          </p:cNvPr>
          <p:cNvGraphicFramePr>
            <a:graphicFrameLocks noChangeAspect="1"/>
          </p:cNvGraphicFramePr>
          <p:nvPr/>
        </p:nvGraphicFramePr>
        <p:xfrm>
          <a:off x="2057400" y="4033838"/>
          <a:ext cx="1981200" cy="763587"/>
        </p:xfrm>
        <a:graphic>
          <a:graphicData uri="http://schemas.openxmlformats.org/presentationml/2006/ole">
            <mc:AlternateContent xmlns:mc="http://schemas.openxmlformats.org/markup-compatibility/2006">
              <mc:Choice xmlns:v="urn:schemas-microsoft-com:vml" Requires="v">
                <p:oleObj name="Equation" r:id="rId3" imgW="1459866" imgH="672808" progId="Equation.3">
                  <p:embed/>
                </p:oleObj>
              </mc:Choice>
              <mc:Fallback>
                <p:oleObj name="Equation" r:id="rId3" imgW="1459866" imgH="672808" progId="Equation.3">
                  <p:embed/>
                  <p:pic>
                    <p:nvPicPr>
                      <p:cNvPr id="155654" name="Object 5">
                        <a:extLst>
                          <a:ext uri="{FF2B5EF4-FFF2-40B4-BE49-F238E27FC236}">
                            <a16:creationId xmlns:a16="http://schemas.microsoft.com/office/drawing/2014/main" id="{2BD7296F-267F-237C-4056-0190E7285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4033838"/>
                        <a:ext cx="1981200" cy="763587"/>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5655" name="Text Box 6">
            <a:extLst>
              <a:ext uri="{FF2B5EF4-FFF2-40B4-BE49-F238E27FC236}">
                <a16:creationId xmlns:a16="http://schemas.microsoft.com/office/drawing/2014/main" id="{1F42091D-3747-81D1-2FAD-EA3005283012}"/>
              </a:ext>
            </a:extLst>
          </p:cNvPr>
          <p:cNvSpPr txBox="1">
            <a:spLocks noChangeArrowheads="1"/>
          </p:cNvSpPr>
          <p:nvPr/>
        </p:nvSpPr>
        <p:spPr bwMode="auto">
          <a:xfrm>
            <a:off x="5049838" y="4421188"/>
            <a:ext cx="3981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1pPr>
            <a:lvl2pPr marL="430213" indent="-32385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9pPr>
          </a:lstStyle>
          <a:p>
            <a:pPr marL="430213" marR="0" lvl="1" indent="-323850" algn="l" defTabSz="914400" rtl="0" eaLnBrk="0" fontAlgn="base" latinLnBrk="0" hangingPunct="0">
              <a:lnSpc>
                <a:spcPct val="93000"/>
              </a:lnSpc>
              <a:spcBef>
                <a:spcPct val="0"/>
              </a:spcBef>
              <a:spcAft>
                <a:spcPct val="0"/>
              </a:spcAft>
              <a:buClr>
                <a:srgbClr val="2323DC"/>
              </a:buClr>
              <a:buSzPct val="45000"/>
              <a:buFont typeface="StarSymbol" charset="0"/>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1200" b="1" i="0" u="none" strike="noStrike" kern="1200" cap="none" spc="0" normalizeH="0" baseline="0" noProof="0">
                <a:ln>
                  <a:noFill/>
                </a:ln>
                <a:solidFill>
                  <a:srgbClr val="EAEAEA"/>
                </a:solidFill>
                <a:effectLst/>
                <a:uLnTx/>
                <a:uFillTx/>
                <a:latin typeface="Times New Roman" panose="02020603050405020304" pitchFamily="18" charset="0"/>
                <a:cs typeface="Lucida Sans Unicode" panose="020B0602030504020204" pitchFamily="34" charset="0"/>
              </a:rPr>
              <a:t>Radar observed rainfall(dashed line) and  rainfall diagnosed from Kuo scheme(solid line) for a period of 18 days during GATE. (From Krishnamurti et al. (1980))</a:t>
            </a:r>
          </a:p>
        </p:txBody>
      </p:sp>
      <p:pic>
        <p:nvPicPr>
          <p:cNvPr id="155656" name="Picture 7">
            <a:extLst>
              <a:ext uri="{FF2B5EF4-FFF2-40B4-BE49-F238E27FC236}">
                <a16:creationId xmlns:a16="http://schemas.microsoft.com/office/drawing/2014/main" id="{F43DC8E7-7BE4-F620-C30C-8D534A3F2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9900" y="1887538"/>
            <a:ext cx="3478213" cy="2273300"/>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1">
            <a:extLst>
              <a:ext uri="{FF2B5EF4-FFF2-40B4-BE49-F238E27FC236}">
                <a16:creationId xmlns:a16="http://schemas.microsoft.com/office/drawing/2014/main" id="{CEA0B105-0DF5-0FB1-BCC4-A3082E4ABD87}"/>
              </a:ext>
            </a:extLst>
          </p:cNvPr>
          <p:cNvSpPr>
            <a:spLocks noGrp="1" noChangeArrowheads="1"/>
          </p:cNvSpPr>
          <p:nvPr>
            <p:ph type="title"/>
          </p:nvPr>
        </p:nvSpPr>
        <p:spPr>
          <a:xfrm>
            <a:off x="644525" y="134938"/>
            <a:ext cx="7808913" cy="1023937"/>
          </a:xfrm>
        </p:spPr>
        <p:txBody>
          <a:bodyPr/>
          <a:lstStyle/>
          <a:p>
            <a:pPr eaLnBrk="1">
              <a:lnSpc>
                <a:spcPts val="305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en-US" sz="2600" b="0">
                <a:solidFill>
                  <a:srgbClr val="FF9966"/>
                </a:solidFill>
                <a:latin typeface="Arial Black" panose="020B0A04020102020204" pitchFamily="34" charset="0"/>
              </a:rPr>
              <a:t>3.  Betts – Miller scheme</a:t>
            </a:r>
          </a:p>
        </p:txBody>
      </p:sp>
      <p:sp>
        <p:nvSpPr>
          <p:cNvPr id="156675" name="Text Box 2">
            <a:extLst>
              <a:ext uri="{FF2B5EF4-FFF2-40B4-BE49-F238E27FC236}">
                <a16:creationId xmlns:a16="http://schemas.microsoft.com/office/drawing/2014/main" id="{3534D8D1-DFA3-F272-37B1-6EC8247C6638}"/>
              </a:ext>
            </a:extLst>
          </p:cNvPr>
          <p:cNvSpPr txBox="1">
            <a:spLocks noChangeArrowheads="1"/>
          </p:cNvSpPr>
          <p:nvPr/>
        </p:nvSpPr>
        <p:spPr bwMode="auto">
          <a:xfrm>
            <a:off x="530225" y="1111250"/>
            <a:ext cx="8245475"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430213" indent="-2159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anose="020B0604020202020204" pitchFamily="34" charset="0"/>
                <a:cs typeface="Arial" panose="020B0604020202020204" pitchFamily="34" charset="0"/>
              </a:defRPr>
            </a:lvl9pPr>
          </a:lstStyle>
          <a:p>
            <a:pPr marL="430213" marR="0" lvl="0" indent="-215900" algn="l" defTabSz="914400" rtl="0" eaLnBrk="1" fontAlgn="base" latinLnBrk="0" hangingPunct="0">
              <a:lnSpc>
                <a:spcPct val="93000"/>
              </a:lnSpc>
              <a:spcBef>
                <a:spcPct val="0"/>
              </a:spcBef>
              <a:spcAft>
                <a:spcPts val="713"/>
              </a:spcAft>
              <a:buClr>
                <a:srgbClr val="CCCCFF"/>
              </a:buClr>
              <a:buSzTx/>
              <a:buFont typeface="Wingdings" panose="05000000000000000000" pitchFamily="2" charset="2"/>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2200" b="1" i="0" u="none" strike="noStrike" kern="1200" cap="none" spc="0" normalizeH="0" baseline="0" noProof="0">
                <a:ln>
                  <a:noFill/>
                </a:ln>
                <a:solidFill>
                  <a:srgbClr val="FFFF66"/>
                </a:solidFill>
                <a:effectLst/>
                <a:uLnTx/>
                <a:uFillTx/>
                <a:latin typeface="Times New Roman" panose="02020603050405020304" pitchFamily="18" charset="0"/>
                <a:cs typeface="HG Mincho Light J"/>
              </a:rPr>
              <a:t>Betts 1986, Betts and Miller 1986</a:t>
            </a:r>
          </a:p>
          <a:p>
            <a:pPr marL="430213" marR="0" lvl="0" indent="-215900" algn="l" defTabSz="914400" rtl="0" eaLnBrk="1" fontAlgn="base" latinLnBrk="0" hangingPunct="0">
              <a:lnSpc>
                <a:spcPct val="93000"/>
              </a:lnSpc>
              <a:spcBef>
                <a:spcPct val="0"/>
              </a:spcBef>
              <a:spcAft>
                <a:spcPts val="713"/>
              </a:spcAft>
              <a:buClr>
                <a:srgbClr val="CCCCFF"/>
              </a:buClr>
              <a:buSzTx/>
              <a:buFont typeface="Wingdings" panose="05000000000000000000" pitchFamily="2" charset="2"/>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2200" b="1" i="0" u="none" strike="noStrike" kern="1200" cap="none" spc="0" normalizeH="0" baseline="0" noProof="0">
                <a:ln>
                  <a:noFill/>
                </a:ln>
                <a:solidFill>
                  <a:srgbClr val="FFFF66"/>
                </a:solidFill>
                <a:effectLst/>
                <a:uLnTx/>
                <a:uFillTx/>
                <a:latin typeface="Times New Roman" panose="02020603050405020304" pitchFamily="18" charset="0"/>
                <a:cs typeface="HG Mincho Light J"/>
              </a:rPr>
              <a:t>Basic idea: </a:t>
            </a:r>
          </a:p>
          <a:p>
            <a:pPr marL="430213" marR="0" lvl="0" indent="-215900" algn="just" defTabSz="914400" rtl="0" eaLnBrk="1" fontAlgn="base" latinLnBrk="0" hangingPunct="0">
              <a:lnSpc>
                <a:spcPct val="93000"/>
              </a:lnSpc>
              <a:spcBef>
                <a:spcPct val="0"/>
              </a:spcBef>
              <a:spcAft>
                <a:spcPts val="850"/>
              </a:spcAft>
              <a:buClr>
                <a:srgbClr val="CCCCFF"/>
              </a:buClr>
              <a:buSzTx/>
              <a:buFontTx/>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2000" b="0" i="0" u="none" strike="noStrike" kern="1200" cap="none" spc="0" normalizeH="0" baseline="0" noProof="0">
                <a:ln>
                  <a:noFill/>
                </a:ln>
                <a:solidFill>
                  <a:srgbClr val="FFFFFF"/>
                </a:solidFill>
                <a:effectLst/>
                <a:uLnTx/>
                <a:uFillTx/>
                <a:latin typeface="Times New Roman" panose="02020603050405020304" pitchFamily="18" charset="0"/>
                <a:cs typeface="HG Mincho Light J"/>
              </a:rPr>
              <a:t>To relax temperature and mixing ratio profile back to reference profiles in the unstable layer. </a:t>
            </a:r>
          </a:p>
          <a:p>
            <a:pPr marL="430213" marR="0" lvl="0" indent="-215900" algn="just" defTabSz="914400" rtl="0" eaLnBrk="1" fontAlgn="base" latinLnBrk="0" hangingPunct="0">
              <a:lnSpc>
                <a:spcPct val="93000"/>
              </a:lnSpc>
              <a:spcBef>
                <a:spcPct val="0"/>
              </a:spcBef>
              <a:spcAft>
                <a:spcPts val="850"/>
              </a:spcAft>
              <a:buClr>
                <a:srgbClr val="CCCCFF"/>
              </a:buClr>
              <a:buSzTx/>
              <a:buFontTx/>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2000" b="0" i="0" u="none" strike="noStrike" kern="1200" cap="none" spc="0" normalizeH="0" baseline="0" noProof="0">
                <a:ln>
                  <a:noFill/>
                </a:ln>
                <a:solidFill>
                  <a:srgbClr val="FFFFFF"/>
                </a:solidFill>
                <a:effectLst/>
                <a:uLnTx/>
                <a:uFillTx/>
                <a:latin typeface="Times New Roman" panose="02020603050405020304" pitchFamily="18" charset="0"/>
                <a:cs typeface="HG Mincho Light J"/>
              </a:rPr>
              <a:t>                                       </a:t>
            </a:r>
            <a:r>
              <a:rPr kumimoji="0" lang="en-GB" altLang="en-US" sz="2000" b="0" i="1" u="none" strike="noStrike" kern="1200" cap="none" spc="0" normalizeH="0" baseline="0" noProof="0">
                <a:ln>
                  <a:noFill/>
                </a:ln>
                <a:solidFill>
                  <a:srgbClr val="FFFFFF"/>
                </a:solidFill>
                <a:effectLst/>
                <a:uLnTx/>
                <a:uFillTx/>
                <a:latin typeface="Times New Roman" panose="02020603050405020304" pitchFamily="18" charset="0"/>
                <a:cs typeface="HG Mincho Light J"/>
              </a:rPr>
              <a:t>R </a:t>
            </a:r>
            <a:r>
              <a:rPr kumimoji="0" lang="en-GB" altLang="en-US" sz="2000" b="0" i="0" u="none" strike="noStrike" kern="1200" cap="none" spc="0" normalizeH="0" baseline="0" noProof="0">
                <a:ln>
                  <a:noFill/>
                </a:ln>
                <a:solidFill>
                  <a:srgbClr val="FFFFFF"/>
                </a:solidFill>
                <a:effectLst/>
                <a:uLnTx/>
                <a:uFillTx/>
                <a:latin typeface="Times New Roman" panose="02020603050405020304" pitchFamily="18" charset="0"/>
                <a:cs typeface="HG Mincho Light J"/>
              </a:rPr>
              <a:t>represent reference profile, </a:t>
            </a:r>
            <a:r>
              <a:rPr kumimoji="0" lang="en-GB" altLang="en-US" sz="2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τ is relaxation </a:t>
            </a:r>
          </a:p>
          <a:p>
            <a:pPr marL="430213" marR="0" lvl="0" indent="-215900" algn="just" defTabSz="914400" rtl="0" eaLnBrk="1" fontAlgn="base" latinLnBrk="0" hangingPunct="0">
              <a:lnSpc>
                <a:spcPct val="93000"/>
              </a:lnSpc>
              <a:spcBef>
                <a:spcPct val="0"/>
              </a:spcBef>
              <a:spcAft>
                <a:spcPts val="850"/>
              </a:spcAft>
              <a:buClr>
                <a:srgbClr val="CCCCFF"/>
              </a:buClr>
              <a:buSzTx/>
              <a:buFontTx/>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endParaRPr kumimoji="0" lang="en-GB" altLang="en-US" sz="2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a:p>
            <a:pPr marL="430213" marR="0" lvl="0" indent="-215900" algn="just" defTabSz="914400" rtl="0" eaLnBrk="1" fontAlgn="base" latinLnBrk="0" hangingPunct="0">
              <a:lnSpc>
                <a:spcPct val="93000"/>
              </a:lnSpc>
              <a:spcBef>
                <a:spcPct val="0"/>
              </a:spcBef>
              <a:spcAft>
                <a:spcPts val="850"/>
              </a:spcAft>
              <a:buClr>
                <a:srgbClr val="CCCCFF"/>
              </a:buClr>
              <a:buSzTx/>
              <a:buFontTx/>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20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   time scale.</a:t>
            </a:r>
          </a:p>
          <a:p>
            <a:pPr marL="430213" marR="0" lvl="0" indent="-215900" algn="just" defTabSz="914400" rtl="0" eaLnBrk="1" fontAlgn="base" latinLnBrk="0" hangingPunct="0">
              <a:lnSpc>
                <a:spcPct val="93000"/>
              </a:lnSpc>
              <a:spcBef>
                <a:spcPct val="0"/>
              </a:spcBef>
              <a:spcAft>
                <a:spcPts val="850"/>
              </a:spcAft>
              <a:buClr>
                <a:srgbClr val="CCCCFF"/>
              </a:buClr>
              <a:buSzTx/>
              <a:buFontTx/>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2000" b="0" i="0" u="none" strike="noStrike" kern="1200" cap="none" spc="0" normalizeH="0" baseline="0" noProof="0">
                <a:ln>
                  <a:noFill/>
                </a:ln>
                <a:solidFill>
                  <a:srgbClr val="FFFFFF"/>
                </a:solidFill>
                <a:effectLst/>
                <a:uLnTx/>
                <a:uFillTx/>
                <a:latin typeface="Times New Roman" panose="02020603050405020304" pitchFamily="18" charset="0"/>
                <a:cs typeface="HG Mincho Light J"/>
              </a:rPr>
              <a:t>Deep convection and shallow convection are considered separately: </a:t>
            </a:r>
          </a:p>
          <a:p>
            <a:pPr marL="430213" marR="0" lvl="0" indent="-215900" algn="just" defTabSz="914400" rtl="0" eaLnBrk="1" fontAlgn="base" latinLnBrk="0" hangingPunct="0">
              <a:lnSpc>
                <a:spcPct val="93000"/>
              </a:lnSpc>
              <a:spcBef>
                <a:spcPct val="0"/>
              </a:spcBef>
              <a:spcAft>
                <a:spcPts val="850"/>
              </a:spcAft>
              <a:buClr>
                <a:srgbClr val="CCCCFF"/>
              </a:buClr>
              <a:buSzPct val="60000"/>
              <a:buFont typeface="Wingdings" panose="05000000000000000000" pitchFamily="2" charset="2"/>
              <a:buChar char="à"/>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1800" b="0" i="0" u="none" strike="noStrike" kern="1200" cap="none" spc="0" normalizeH="0" baseline="0" noProof="0">
                <a:ln>
                  <a:noFill/>
                </a:ln>
                <a:solidFill>
                  <a:srgbClr val="FFFFFF"/>
                </a:solidFill>
                <a:effectLst/>
                <a:uLnTx/>
                <a:uFillTx/>
                <a:latin typeface="Times New Roman" panose="02020603050405020304" pitchFamily="18" charset="0"/>
                <a:cs typeface="HG Mincho Light J"/>
              </a:rPr>
              <a:t>Deep convection: if the depth of the convective layer exceeds a specified value. The reference profile are empirically determined from observations.</a:t>
            </a:r>
          </a:p>
          <a:p>
            <a:pPr marL="430213" marR="0" lvl="0" indent="-215900" algn="just" defTabSz="914400" rtl="0" eaLnBrk="1" fontAlgn="base" latinLnBrk="0" hangingPunct="0">
              <a:lnSpc>
                <a:spcPct val="93000"/>
              </a:lnSpc>
              <a:spcBef>
                <a:spcPct val="0"/>
              </a:spcBef>
              <a:spcAft>
                <a:spcPts val="850"/>
              </a:spcAft>
              <a:buClr>
                <a:srgbClr val="CCCCFF"/>
              </a:buClr>
              <a:buSzPct val="60000"/>
              <a:buFont typeface="Wingdings" panose="05000000000000000000" pitchFamily="2" charset="2"/>
              <a:buChar char="à"/>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1800" b="0" i="0" u="none" strike="noStrike" kern="1200" cap="none" spc="0" normalizeH="0" baseline="0" noProof="0">
                <a:ln>
                  <a:noFill/>
                </a:ln>
                <a:solidFill>
                  <a:srgbClr val="FFFFFF"/>
                </a:solidFill>
                <a:effectLst/>
                <a:uLnTx/>
                <a:uFillTx/>
                <a:latin typeface="Times New Roman" panose="02020603050405020304" pitchFamily="18" charset="0"/>
                <a:cs typeface="HG Mincho Light J"/>
              </a:rPr>
              <a:t>Shallow convection: when the depth of the convective layer is less than the value, it will not produce precipitation. </a:t>
            </a:r>
          </a:p>
          <a:p>
            <a:pPr marL="430213" marR="0" lvl="0" indent="-215900" algn="just" defTabSz="914400" rtl="0" eaLnBrk="1" fontAlgn="base" latinLnBrk="0" hangingPunct="0">
              <a:lnSpc>
                <a:spcPct val="93000"/>
              </a:lnSpc>
              <a:spcBef>
                <a:spcPct val="0"/>
              </a:spcBef>
              <a:spcAft>
                <a:spcPts val="713"/>
              </a:spcAft>
              <a:buClr>
                <a:srgbClr val="CCCCFF"/>
              </a:buClr>
              <a:buSzTx/>
              <a:buFont typeface="Wingdings" panose="05000000000000000000" pitchFamily="2" charset="2"/>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2200" b="1" i="0" u="none" strike="noStrike" kern="1200" cap="none" spc="0" normalizeH="0" baseline="0" noProof="0">
                <a:ln>
                  <a:noFill/>
                </a:ln>
                <a:solidFill>
                  <a:srgbClr val="FFFF66"/>
                </a:solidFill>
                <a:effectLst/>
                <a:uLnTx/>
                <a:uFillTx/>
                <a:latin typeface="Times New Roman" panose="02020603050405020304" pitchFamily="18" charset="0"/>
                <a:cs typeface="HG Mincho Light J"/>
              </a:rPr>
              <a:t>Limitations: </a:t>
            </a:r>
          </a:p>
          <a:p>
            <a:pPr marL="430213" marR="0" lvl="0" indent="-215900" algn="just" defTabSz="914400" rtl="0" eaLnBrk="1" fontAlgn="base" latinLnBrk="0" hangingPunct="0">
              <a:lnSpc>
                <a:spcPct val="93000"/>
              </a:lnSpc>
              <a:spcBef>
                <a:spcPct val="0"/>
              </a:spcBef>
              <a:spcAft>
                <a:spcPts val="713"/>
              </a:spcAft>
              <a:buClr>
                <a:srgbClr val="CCCCFF"/>
              </a:buClr>
              <a:buSzTx/>
              <a:buFontTx/>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2000" b="0" i="0" u="none" strike="noStrike" kern="1200" cap="none" spc="0" normalizeH="0" baseline="0" noProof="0">
                <a:ln>
                  <a:noFill/>
                </a:ln>
                <a:solidFill>
                  <a:srgbClr val="FFFFFF"/>
                </a:solidFill>
                <a:effectLst/>
                <a:uLnTx/>
                <a:uFillTx/>
                <a:latin typeface="Times New Roman" panose="02020603050405020304" pitchFamily="18" charset="0"/>
                <a:cs typeface="HG Mincho Light J"/>
              </a:rPr>
              <a:t>A fixed reference profile of RH may cause problems in climate models.</a:t>
            </a:r>
          </a:p>
          <a:p>
            <a:pPr marL="430213" marR="0" lvl="0" indent="-215900" algn="l" defTabSz="914400" rtl="0" eaLnBrk="1" fontAlgn="base" latinLnBrk="0" hangingPunct="0">
              <a:lnSpc>
                <a:spcPct val="93000"/>
              </a:lnSpc>
              <a:spcBef>
                <a:spcPct val="0"/>
              </a:spcBef>
              <a:spcAft>
                <a:spcPts val="713"/>
              </a:spcAft>
              <a:buClr>
                <a:srgbClr val="CCCCFF"/>
              </a:buClr>
              <a:buSzTx/>
              <a:buFontTx/>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pPr>
            <a:r>
              <a:rPr kumimoji="0" lang="en-GB" altLang="en-US" sz="2000" b="0" i="0" u="none" strike="noStrike" kern="1200" cap="none" spc="0" normalizeH="0" baseline="0" noProof="0">
                <a:ln>
                  <a:noFill/>
                </a:ln>
                <a:solidFill>
                  <a:srgbClr val="FFFFFF"/>
                </a:solidFill>
                <a:effectLst/>
                <a:uLnTx/>
                <a:uFillTx/>
                <a:latin typeface="Times New Roman" panose="02020603050405020304" pitchFamily="18" charset="0"/>
                <a:cs typeface="HG Mincho Light J"/>
              </a:rPr>
              <a:t>Changes below cloud base have no influence.</a:t>
            </a:r>
          </a:p>
        </p:txBody>
      </p:sp>
      <p:sp>
        <p:nvSpPr>
          <p:cNvPr id="156676" name="AutoShape 3">
            <a:extLst>
              <a:ext uri="{FF2B5EF4-FFF2-40B4-BE49-F238E27FC236}">
                <a16:creationId xmlns:a16="http://schemas.microsoft.com/office/drawing/2014/main" id="{F87BFAE5-91AF-60E1-EB03-DAA0E3C9D873}"/>
              </a:ext>
            </a:extLst>
          </p:cNvPr>
          <p:cNvSpPr>
            <a:spLocks noChangeArrowheads="1"/>
          </p:cNvSpPr>
          <p:nvPr/>
        </p:nvSpPr>
        <p:spPr bwMode="auto">
          <a:xfrm>
            <a:off x="693738" y="901700"/>
            <a:ext cx="7770812" cy="53975"/>
          </a:xfrm>
          <a:prstGeom prst="roundRect">
            <a:avLst>
              <a:gd name="adj" fmla="val 2940"/>
            </a:avLst>
          </a:prstGeom>
          <a:solidFill>
            <a:srgbClr val="CCCCFF"/>
          </a:solidFill>
          <a:ln w="9360">
            <a:solidFill>
              <a:srgbClr val="4700B8"/>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N" altLang="en-US" sz="2400" b="0" i="0" u="none" strike="noStrike" kern="1200" cap="none" spc="0" normalizeH="0" baseline="0" noProof="0">
              <a:ln>
                <a:noFill/>
              </a:ln>
              <a:solidFill>
                <a:srgbClr val="FFFFFF"/>
              </a:solidFill>
              <a:effectLst/>
              <a:uLnTx/>
              <a:uFillTx/>
              <a:latin typeface="Times New Roman" panose="02020603050405020304" pitchFamily="18" charset="0"/>
              <a:cs typeface="HG Mincho Light J"/>
            </a:endParaRPr>
          </a:p>
        </p:txBody>
      </p:sp>
      <p:sp>
        <p:nvSpPr>
          <p:cNvPr id="156677" name="AutoShape 4">
            <a:extLst>
              <a:ext uri="{FF2B5EF4-FFF2-40B4-BE49-F238E27FC236}">
                <a16:creationId xmlns:a16="http://schemas.microsoft.com/office/drawing/2014/main" id="{1DE8A0E3-AB68-49E0-5AA2-FD3E9B07719F}"/>
              </a:ext>
            </a:extLst>
          </p:cNvPr>
          <p:cNvSpPr>
            <a:spLocks noChangeArrowheads="1"/>
          </p:cNvSpPr>
          <p:nvPr/>
        </p:nvSpPr>
        <p:spPr bwMode="auto">
          <a:xfrm>
            <a:off x="990600" y="2668588"/>
            <a:ext cx="2281238" cy="531812"/>
          </a:xfrm>
          <a:prstGeom prst="roundRect">
            <a:avLst>
              <a:gd name="adj" fmla="val 366"/>
            </a:avLst>
          </a:prstGeom>
          <a:solidFill>
            <a:srgbClr val="FFFFFF"/>
          </a:solidFill>
          <a:ln w="9360">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N" altLang="en-US" sz="2400" b="0" i="0" u="none" strike="noStrike" kern="1200" cap="none" spc="0" normalizeH="0" baseline="0" noProof="0">
              <a:ln>
                <a:noFill/>
              </a:ln>
              <a:solidFill>
                <a:srgbClr val="FFFFFF"/>
              </a:solidFill>
              <a:effectLst/>
              <a:uLnTx/>
              <a:uFillTx/>
              <a:latin typeface="Times New Roman" panose="02020603050405020304" pitchFamily="18" charset="0"/>
              <a:cs typeface="HG Mincho Light J"/>
            </a:endParaRPr>
          </a:p>
        </p:txBody>
      </p:sp>
      <p:graphicFrame>
        <p:nvGraphicFramePr>
          <p:cNvPr id="156678" name="Object 9">
            <a:extLst>
              <a:ext uri="{FF2B5EF4-FFF2-40B4-BE49-F238E27FC236}">
                <a16:creationId xmlns:a16="http://schemas.microsoft.com/office/drawing/2014/main" id="{1B6B2FE1-FD53-6418-B6BA-A1305A0CF88F}"/>
              </a:ext>
            </a:extLst>
          </p:cNvPr>
          <p:cNvGraphicFramePr>
            <a:graphicFrameLocks noChangeAspect="1"/>
          </p:cNvGraphicFramePr>
          <p:nvPr/>
        </p:nvGraphicFramePr>
        <p:xfrm>
          <a:off x="1066800" y="2667000"/>
          <a:ext cx="990600" cy="487363"/>
        </p:xfrm>
        <a:graphic>
          <a:graphicData uri="http://schemas.openxmlformats.org/presentationml/2006/ole">
            <mc:AlternateContent xmlns:mc="http://schemas.openxmlformats.org/markup-compatibility/2006">
              <mc:Choice xmlns:v="urn:schemas-microsoft-com:vml" Requires="v">
                <p:oleObj name="Equation" r:id="rId3" imgW="799753" imgH="393529" progId="Equation.3">
                  <p:embed/>
                </p:oleObj>
              </mc:Choice>
              <mc:Fallback>
                <p:oleObj name="Equation" r:id="rId3" imgW="799753" imgH="393529" progId="Equation.3">
                  <p:embed/>
                  <p:pic>
                    <p:nvPicPr>
                      <p:cNvPr id="156678" name="Object 9">
                        <a:extLst>
                          <a:ext uri="{FF2B5EF4-FFF2-40B4-BE49-F238E27FC236}">
                            <a16:creationId xmlns:a16="http://schemas.microsoft.com/office/drawing/2014/main" id="{1B6B2FE1-FD53-6418-B6BA-A1305A0CF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667000"/>
                        <a:ext cx="9906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6679" name="Object 10">
            <a:extLst>
              <a:ext uri="{FF2B5EF4-FFF2-40B4-BE49-F238E27FC236}">
                <a16:creationId xmlns:a16="http://schemas.microsoft.com/office/drawing/2014/main" id="{669EDFD7-476E-7EE0-AFAB-ECD441FCD756}"/>
              </a:ext>
            </a:extLst>
          </p:cNvPr>
          <p:cNvGraphicFramePr>
            <a:graphicFrameLocks noChangeAspect="1"/>
          </p:cNvGraphicFramePr>
          <p:nvPr/>
        </p:nvGraphicFramePr>
        <p:xfrm>
          <a:off x="2232025" y="2667000"/>
          <a:ext cx="968375" cy="500063"/>
        </p:xfrm>
        <a:graphic>
          <a:graphicData uri="http://schemas.openxmlformats.org/presentationml/2006/ole">
            <mc:AlternateContent xmlns:mc="http://schemas.openxmlformats.org/markup-compatibility/2006">
              <mc:Choice xmlns:v="urn:schemas-microsoft-com:vml" Requires="v">
                <p:oleObj name="Equation" r:id="rId5" imgW="761669" imgH="393529" progId="Equation.3">
                  <p:embed/>
                </p:oleObj>
              </mc:Choice>
              <mc:Fallback>
                <p:oleObj name="Equation" r:id="rId5" imgW="761669" imgH="393529" progId="Equation.3">
                  <p:embed/>
                  <p:pic>
                    <p:nvPicPr>
                      <p:cNvPr id="156679" name="Object 10">
                        <a:extLst>
                          <a:ext uri="{FF2B5EF4-FFF2-40B4-BE49-F238E27FC236}">
                            <a16:creationId xmlns:a16="http://schemas.microsoft.com/office/drawing/2014/main" id="{669EDFD7-476E-7EE0-AFAB-ECD441FCD7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2025" y="2667000"/>
                        <a:ext cx="968375" cy="500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a:xfrm>
            <a:off x="458788" y="0"/>
            <a:ext cx="8132762" cy="1149350"/>
          </a:xfrm>
        </p:spPr>
        <p:txBody>
          <a:bodyPr/>
          <a:lstStyle/>
          <a:p>
            <a:pPr eaLnBrk="1">
              <a:lnSpc>
                <a:spcPts val="3050"/>
              </a:lnSpc>
              <a:tabLst>
                <a:tab pos="0" algn="l"/>
                <a:tab pos="447581" algn="l"/>
                <a:tab pos="896752" algn="l"/>
                <a:tab pos="1345921" algn="l"/>
                <a:tab pos="1795091" algn="l"/>
                <a:tab pos="2244260" algn="l"/>
                <a:tab pos="2693429" algn="l"/>
                <a:tab pos="3142598" algn="l"/>
                <a:tab pos="3591768" algn="l"/>
                <a:tab pos="4040937" algn="l"/>
                <a:tab pos="4490107" algn="l"/>
                <a:tab pos="4939276" algn="l"/>
                <a:tab pos="5388445" algn="l"/>
                <a:tab pos="5837615" algn="l"/>
                <a:tab pos="6286784" algn="l"/>
                <a:tab pos="6735953" algn="l"/>
                <a:tab pos="7185123" algn="l"/>
                <a:tab pos="7634291" algn="l"/>
                <a:tab pos="8083462" algn="l"/>
                <a:tab pos="8532631" algn="l"/>
                <a:tab pos="8981800" algn="l"/>
              </a:tabLst>
            </a:pPr>
            <a:r>
              <a:rPr lang="en-GB" sz="2600" b="0">
                <a:solidFill>
                  <a:srgbClr val="FF9966"/>
                </a:solidFill>
                <a:latin typeface="Arial Black" pitchFamily="34" charset="0"/>
              </a:rPr>
              <a:t>4  Arakawa – Schubert scheme</a:t>
            </a:r>
          </a:p>
        </p:txBody>
      </p:sp>
      <p:sp>
        <p:nvSpPr>
          <p:cNvPr id="26627" name="Text Box 2"/>
          <p:cNvSpPr txBox="1">
            <a:spLocks noChangeArrowheads="1"/>
          </p:cNvSpPr>
          <p:nvPr/>
        </p:nvSpPr>
        <p:spPr bwMode="auto">
          <a:xfrm>
            <a:off x="377827" y="984251"/>
            <a:ext cx="8531225" cy="539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430213" indent="-2159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itchFamily="34" charset="0"/>
                <a:cs typeface="Arial" pitchFamily="34" charset="0"/>
              </a:defRPr>
            </a:lvl1pPr>
            <a:lvl2pPr marL="742950" indent="-28575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itchFamily="34" charset="0"/>
                <a:cs typeface="Arial" pitchFamily="34" charset="0"/>
              </a:defRPr>
            </a:lvl2pPr>
            <a:lvl3pPr marL="1143000" indent="-2286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itchFamily="34" charset="0"/>
                <a:cs typeface="Arial" pitchFamily="34" charset="0"/>
              </a:defRPr>
            </a:lvl3pPr>
            <a:lvl4pPr marL="1600200" indent="-2286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itchFamily="34" charset="0"/>
                <a:cs typeface="Arial" pitchFamily="34" charset="0"/>
              </a:defRPr>
            </a:lvl4pPr>
            <a:lvl5pPr marL="2057400" indent="-228600" eaLnBrk="0" hangingPunct="0">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a:solidFill>
                  <a:schemeClr val="tx1"/>
                </a:solidFill>
                <a:latin typeface="Arial" pitchFamily="34" charset="0"/>
                <a:cs typeface="Arial" pitchFamily="34" charset="0"/>
              </a:defRPr>
            </a:lvl9pPr>
          </a:lstStyle>
          <a:p>
            <a:pPr eaLnBrk="1" fontAlgn="base">
              <a:lnSpc>
                <a:spcPct val="93000"/>
              </a:lnSpc>
              <a:spcBef>
                <a:spcPct val="0"/>
              </a:spcBef>
              <a:spcAft>
                <a:spcPts val="1425"/>
              </a:spcAft>
              <a:buClr>
                <a:srgbClr val="CCCCFF"/>
              </a:buClr>
              <a:buFont typeface="Wingdings" pitchFamily="2" charset="2"/>
              <a:buChar char="§"/>
            </a:pPr>
            <a:r>
              <a:rPr lang="en-GB" sz="2400" b="1" dirty="0">
                <a:solidFill>
                  <a:srgbClr val="FFFF66"/>
                </a:solidFill>
                <a:latin typeface="Times New Roman" pitchFamily="18" charset="0"/>
                <a:cs typeface="HG Mincho Light J"/>
              </a:rPr>
              <a:t>Complex scheme from Arakawa and Schubert 1974.</a:t>
            </a:r>
          </a:p>
          <a:p>
            <a:pPr eaLnBrk="1" fontAlgn="base">
              <a:lnSpc>
                <a:spcPct val="93000"/>
              </a:lnSpc>
              <a:spcBef>
                <a:spcPct val="0"/>
              </a:spcBef>
              <a:spcAft>
                <a:spcPts val="1425"/>
              </a:spcAft>
              <a:buClr>
                <a:srgbClr val="CCCCFF"/>
              </a:buClr>
              <a:buFont typeface="Wingdings" pitchFamily="2" charset="2"/>
              <a:buChar char="§"/>
            </a:pPr>
            <a:r>
              <a:rPr lang="en-GB" sz="2400" b="1" dirty="0">
                <a:solidFill>
                  <a:srgbClr val="FFFF66"/>
                </a:solidFill>
                <a:latin typeface="Times New Roman" pitchFamily="18" charset="0"/>
                <a:cs typeface="HG Mincho Light J"/>
              </a:rPr>
              <a:t>Basic idea:</a:t>
            </a:r>
            <a:r>
              <a:rPr lang="en-GB" sz="2000" dirty="0">
                <a:solidFill>
                  <a:srgbClr val="FFFF66"/>
                </a:solidFill>
                <a:latin typeface="Times New Roman" pitchFamily="18" charset="0"/>
                <a:cs typeface="HG Mincho Light J"/>
              </a:rPr>
              <a:t> (Convective Quasi-equilibrium)</a:t>
            </a:r>
          </a:p>
          <a:p>
            <a:pPr algn="just" eaLnBrk="1" fontAlgn="base">
              <a:lnSpc>
                <a:spcPct val="93000"/>
              </a:lnSpc>
              <a:spcBef>
                <a:spcPct val="0"/>
              </a:spcBef>
              <a:spcAft>
                <a:spcPts val="575"/>
              </a:spcAft>
              <a:buClr>
                <a:srgbClr val="CCCCFF"/>
              </a:buClr>
              <a:buFontTx/>
              <a:buChar char="•"/>
            </a:pPr>
            <a:r>
              <a:rPr lang="en-GB" sz="2000" dirty="0">
                <a:solidFill>
                  <a:srgbClr val="FFFFFF"/>
                </a:solidFill>
                <a:latin typeface="Times New Roman" pitchFamily="18" charset="0"/>
                <a:cs typeface="HG Mincho Light J"/>
              </a:rPr>
              <a:t>Assume convection can be represented as an ensemble of entraining plumes with different height and entrainment rates. Convection keeps the atmosphere nearly neutral.</a:t>
            </a:r>
          </a:p>
          <a:p>
            <a:pPr algn="just" eaLnBrk="1" fontAlgn="base">
              <a:lnSpc>
                <a:spcPct val="93000"/>
              </a:lnSpc>
              <a:spcBef>
                <a:spcPct val="0"/>
              </a:spcBef>
              <a:spcAft>
                <a:spcPts val="575"/>
              </a:spcAft>
              <a:buClr>
                <a:srgbClr val="CCCCFF"/>
              </a:buClr>
              <a:buFontTx/>
              <a:buChar char="•"/>
            </a:pPr>
            <a:r>
              <a:rPr lang="en-GB" sz="2000" dirty="0">
                <a:solidFill>
                  <a:srgbClr val="FFFFFF"/>
                </a:solidFill>
                <a:latin typeface="Times New Roman" pitchFamily="18" charset="0"/>
                <a:cs typeface="HG Mincho Light J"/>
              </a:rPr>
              <a:t>Cloud work function                       : measure of moist convective instability of each type of cloud.                               </a:t>
            </a:r>
          </a:p>
          <a:p>
            <a:pPr algn="just" eaLnBrk="1" fontAlgn="base">
              <a:lnSpc>
                <a:spcPct val="93000"/>
              </a:lnSpc>
              <a:spcBef>
                <a:spcPct val="0"/>
              </a:spcBef>
              <a:spcAft>
                <a:spcPts val="575"/>
              </a:spcAft>
              <a:buClr>
                <a:srgbClr val="CCCCFF"/>
              </a:buClr>
              <a:buFontTx/>
              <a:buChar char="•"/>
            </a:pPr>
            <a:r>
              <a:rPr lang="en-GB" sz="2000" dirty="0">
                <a:solidFill>
                  <a:srgbClr val="FFFFFF"/>
                </a:solidFill>
                <a:latin typeface="Times New Roman" pitchFamily="18" charset="0"/>
                <a:cs typeface="Times New Roman" pitchFamily="18" charset="0"/>
              </a:rPr>
              <a:t>Quasi-equilibrium assumption: </a:t>
            </a:r>
          </a:p>
          <a:p>
            <a:pPr algn="just" eaLnBrk="1" fontAlgn="base">
              <a:lnSpc>
                <a:spcPct val="93000"/>
              </a:lnSpc>
              <a:spcBef>
                <a:spcPct val="0"/>
              </a:spcBef>
              <a:spcAft>
                <a:spcPts val="575"/>
              </a:spcAft>
              <a:buClr>
                <a:srgbClr val="2323DC"/>
              </a:buClr>
              <a:buFontTx/>
              <a:buChar char="•"/>
            </a:pPr>
            <a:r>
              <a:rPr lang="en-GB" sz="2000" dirty="0">
                <a:solidFill>
                  <a:srgbClr val="FFFFFF"/>
                </a:solidFill>
                <a:latin typeface="Times New Roman" pitchFamily="18" charset="0"/>
                <a:cs typeface="Times New Roman" pitchFamily="18" charset="0"/>
              </a:rPr>
              <a:t>Convective tendencies are very fast. </a:t>
            </a:r>
          </a:p>
          <a:p>
            <a:pPr algn="just" eaLnBrk="1" fontAlgn="base">
              <a:lnSpc>
                <a:spcPct val="93000"/>
              </a:lnSpc>
              <a:spcBef>
                <a:spcPct val="0"/>
              </a:spcBef>
              <a:spcAft>
                <a:spcPts val="575"/>
              </a:spcAft>
              <a:buClr>
                <a:srgbClr val="2323DC"/>
              </a:buClr>
              <a:buFontTx/>
              <a:buChar char="•"/>
            </a:pPr>
            <a:r>
              <a:rPr lang="en-GB" sz="2000" dirty="0">
                <a:solidFill>
                  <a:srgbClr val="FFFFFF"/>
                </a:solidFill>
                <a:latin typeface="Times New Roman" pitchFamily="18" charset="0"/>
                <a:cs typeface="Times New Roman" pitchFamily="18" charset="0"/>
              </a:rPr>
              <a:t>So large scale tendencies approximately</a:t>
            </a:r>
          </a:p>
          <a:p>
            <a:pPr algn="just" eaLnBrk="1" fontAlgn="base">
              <a:lnSpc>
                <a:spcPct val="93000"/>
              </a:lnSpc>
              <a:spcBef>
                <a:spcPct val="0"/>
              </a:spcBef>
              <a:spcAft>
                <a:spcPts val="575"/>
              </a:spcAft>
              <a:buClr>
                <a:srgbClr val="2323DC"/>
              </a:buClr>
              <a:buFontTx/>
              <a:buChar char="•"/>
            </a:pPr>
            <a:r>
              <a:rPr lang="en-GB" sz="2000" dirty="0">
                <a:solidFill>
                  <a:srgbClr val="FFFFFF"/>
                </a:solidFill>
                <a:latin typeface="Times New Roman" pitchFamily="18" charset="0"/>
                <a:cs typeface="Times New Roman" pitchFamily="18" charset="0"/>
              </a:rPr>
              <a:t>balances the convective tendencies. </a:t>
            </a:r>
          </a:p>
          <a:p>
            <a:pPr algn="just" eaLnBrk="1" fontAlgn="base">
              <a:lnSpc>
                <a:spcPct val="93000"/>
              </a:lnSpc>
              <a:spcBef>
                <a:spcPct val="0"/>
              </a:spcBef>
              <a:spcAft>
                <a:spcPts val="313"/>
              </a:spcAft>
              <a:buClr>
                <a:srgbClr val="2323DC"/>
              </a:buClr>
              <a:buFontTx/>
              <a:buChar char="•"/>
            </a:pPr>
            <a:endParaRPr lang="en-GB" sz="2000" dirty="0">
              <a:solidFill>
                <a:srgbClr val="FFFF66"/>
              </a:solidFill>
              <a:latin typeface="Times New Roman" pitchFamily="18" charset="0"/>
              <a:cs typeface="Times New Roman" pitchFamily="18" charset="0"/>
            </a:endParaRPr>
          </a:p>
          <a:p>
            <a:pPr eaLnBrk="1" fontAlgn="base">
              <a:lnSpc>
                <a:spcPct val="93000"/>
              </a:lnSpc>
              <a:spcBef>
                <a:spcPct val="0"/>
              </a:spcBef>
              <a:spcAft>
                <a:spcPts val="1425"/>
              </a:spcAft>
              <a:buClr>
                <a:srgbClr val="CCCCFF"/>
              </a:buClr>
              <a:buFont typeface="Wingdings" pitchFamily="2" charset="2"/>
              <a:buChar char="§"/>
            </a:pPr>
            <a:r>
              <a:rPr lang="en-GB" sz="1400" b="1" dirty="0">
                <a:solidFill>
                  <a:srgbClr val="FFFF66"/>
                </a:solidFill>
                <a:latin typeface="Times New Roman" pitchFamily="18" charset="0"/>
                <a:cs typeface="HG Mincho Light J"/>
              </a:rPr>
              <a:t>Limitations: </a:t>
            </a:r>
          </a:p>
          <a:p>
            <a:pPr eaLnBrk="1" fontAlgn="base">
              <a:lnSpc>
                <a:spcPct val="93000"/>
              </a:lnSpc>
              <a:spcBef>
                <a:spcPct val="0"/>
              </a:spcBef>
              <a:spcAft>
                <a:spcPts val="850"/>
              </a:spcAft>
              <a:buClr>
                <a:srgbClr val="CCCCFF"/>
              </a:buClr>
              <a:buFontTx/>
              <a:buChar char="•"/>
            </a:pPr>
            <a:r>
              <a:rPr lang="en-GB" sz="1400" dirty="0">
                <a:solidFill>
                  <a:srgbClr val="FFFFFF"/>
                </a:solidFill>
                <a:latin typeface="Times New Roman" pitchFamily="18" charset="0"/>
                <a:cs typeface="HG Mincho Light J"/>
              </a:rPr>
              <a:t>Complexity, take longer time</a:t>
            </a:r>
          </a:p>
          <a:p>
            <a:pPr eaLnBrk="1" fontAlgn="base">
              <a:lnSpc>
                <a:spcPct val="93000"/>
              </a:lnSpc>
              <a:spcBef>
                <a:spcPct val="0"/>
              </a:spcBef>
              <a:spcAft>
                <a:spcPts val="850"/>
              </a:spcAft>
              <a:buClr>
                <a:srgbClr val="CCCCFF"/>
              </a:buClr>
              <a:buFontTx/>
              <a:buChar char="•"/>
            </a:pPr>
            <a:r>
              <a:rPr lang="en-GB" sz="1400" dirty="0">
                <a:solidFill>
                  <a:srgbClr val="FFFFFF"/>
                </a:solidFill>
                <a:latin typeface="Times New Roman" pitchFamily="18" charset="0"/>
                <a:cs typeface="HG Mincho Light J"/>
              </a:rPr>
              <a:t>Requires detailed cloud ensemble model</a:t>
            </a:r>
          </a:p>
        </p:txBody>
      </p:sp>
      <p:sp>
        <p:nvSpPr>
          <p:cNvPr id="26628" name="AutoShape 3"/>
          <p:cNvSpPr>
            <a:spLocks noChangeArrowheads="1"/>
          </p:cNvSpPr>
          <p:nvPr/>
        </p:nvSpPr>
        <p:spPr bwMode="auto">
          <a:xfrm>
            <a:off x="747713" y="784227"/>
            <a:ext cx="7770812" cy="53975"/>
          </a:xfrm>
          <a:prstGeom prst="roundRect">
            <a:avLst>
              <a:gd name="adj" fmla="val 2940"/>
            </a:avLst>
          </a:prstGeom>
          <a:solidFill>
            <a:srgbClr val="CCCCFF"/>
          </a:solidFill>
          <a:ln w="9360">
            <a:solidFill>
              <a:srgbClr val="4700B8"/>
            </a:solidFill>
            <a:round/>
            <a:headEnd/>
            <a:tailEnd/>
          </a:ln>
        </p:spPr>
        <p:txBody>
          <a:bodyPr wrap="none" lIns="91420" tIns="45711" rIns="91420" bIns="45711" anchor="ctr"/>
          <a:lstStyle/>
          <a:p>
            <a:pPr eaLnBrk="0" fontAlgn="base" hangingPunct="0">
              <a:spcBef>
                <a:spcPct val="0"/>
              </a:spcBef>
              <a:spcAft>
                <a:spcPct val="0"/>
              </a:spcAft>
            </a:pPr>
            <a:endParaRPr lang="en-IN" sz="2400">
              <a:solidFill>
                <a:srgbClr val="FFFFFF"/>
              </a:solidFill>
            </a:endParaRPr>
          </a:p>
        </p:txBody>
      </p:sp>
      <p:sp>
        <p:nvSpPr>
          <p:cNvPr id="26629" name="AutoShape 4"/>
          <p:cNvSpPr>
            <a:spLocks noChangeArrowheads="1"/>
          </p:cNvSpPr>
          <p:nvPr/>
        </p:nvSpPr>
        <p:spPr bwMode="auto">
          <a:xfrm>
            <a:off x="1981202" y="4953000"/>
            <a:ext cx="2362200" cy="515938"/>
          </a:xfrm>
          <a:prstGeom prst="roundRect">
            <a:avLst>
              <a:gd name="adj" fmla="val 384"/>
            </a:avLst>
          </a:prstGeom>
          <a:solidFill>
            <a:srgbClr val="FFFFFF"/>
          </a:solidFill>
          <a:ln w="9360">
            <a:solidFill>
              <a:srgbClr val="000000"/>
            </a:solidFill>
            <a:round/>
            <a:headEnd/>
            <a:tailEnd/>
          </a:ln>
        </p:spPr>
        <p:txBody>
          <a:bodyPr wrap="none" lIns="91420" tIns="45711" rIns="91420" bIns="45711" anchor="ctr"/>
          <a:lstStyle/>
          <a:p>
            <a:pPr eaLnBrk="0" fontAlgn="base" hangingPunct="0">
              <a:spcBef>
                <a:spcPct val="0"/>
              </a:spcBef>
              <a:spcAft>
                <a:spcPct val="0"/>
              </a:spcAft>
            </a:pPr>
            <a:endParaRPr lang="en-IN" sz="2400">
              <a:solidFill>
                <a:srgbClr val="FFFFFF"/>
              </a:solidFill>
            </a:endParaRPr>
          </a:p>
        </p:txBody>
      </p:sp>
      <p:graphicFrame>
        <p:nvGraphicFramePr>
          <p:cNvPr id="26630" name="Object 5"/>
          <p:cNvGraphicFramePr>
            <a:graphicFrameLocks noChangeAspect="1"/>
          </p:cNvGraphicFramePr>
          <p:nvPr/>
        </p:nvGraphicFramePr>
        <p:xfrm>
          <a:off x="2057401" y="4953000"/>
          <a:ext cx="2187575" cy="503238"/>
        </p:xfrm>
        <a:graphic>
          <a:graphicData uri="http://schemas.openxmlformats.org/presentationml/2006/ole">
            <mc:AlternateContent xmlns:mc="http://schemas.openxmlformats.org/markup-compatibility/2006">
              <mc:Choice xmlns:v="urn:schemas-microsoft-com:vml" Requires="v">
                <p:oleObj name="Equation" r:id="rId3" imgW="1701800" imgH="444500" progId="Equation.3">
                  <p:embed/>
                </p:oleObj>
              </mc:Choice>
              <mc:Fallback>
                <p:oleObj name="Equation" r:id="rId3" imgW="1701800" imgH="444500" progId="Equation.3">
                  <p:embed/>
                  <p:pic>
                    <p:nvPicPr>
                      <p:cNvPr id="2663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4953000"/>
                        <a:ext cx="2187575" cy="503238"/>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1" name="AutoShape 6"/>
          <p:cNvSpPr>
            <a:spLocks noChangeArrowheads="1"/>
          </p:cNvSpPr>
          <p:nvPr/>
        </p:nvSpPr>
        <p:spPr bwMode="auto">
          <a:xfrm>
            <a:off x="3124200" y="2894013"/>
            <a:ext cx="1512888" cy="611187"/>
          </a:xfrm>
          <a:prstGeom prst="roundRect">
            <a:avLst>
              <a:gd name="adj" fmla="val 338"/>
            </a:avLst>
          </a:prstGeom>
          <a:solidFill>
            <a:srgbClr val="FFFFFF"/>
          </a:solidFill>
          <a:ln w="9360">
            <a:solidFill>
              <a:srgbClr val="000000"/>
            </a:solidFill>
            <a:round/>
            <a:headEnd/>
            <a:tailEnd/>
          </a:ln>
        </p:spPr>
        <p:txBody>
          <a:bodyPr wrap="none" lIns="91420" tIns="45711" rIns="91420" bIns="45711" anchor="ctr"/>
          <a:lstStyle/>
          <a:p>
            <a:pPr eaLnBrk="0" fontAlgn="base" hangingPunct="0">
              <a:spcBef>
                <a:spcPct val="0"/>
              </a:spcBef>
              <a:spcAft>
                <a:spcPct val="0"/>
              </a:spcAft>
            </a:pPr>
            <a:endParaRPr lang="en-IN" sz="2400">
              <a:solidFill>
                <a:srgbClr val="FFFFFF"/>
              </a:solidFill>
            </a:endParaRPr>
          </a:p>
        </p:txBody>
      </p:sp>
      <p:graphicFrame>
        <p:nvGraphicFramePr>
          <p:cNvPr id="26632" name="Object 7"/>
          <p:cNvGraphicFramePr>
            <a:graphicFrameLocks noChangeAspect="1"/>
          </p:cNvGraphicFramePr>
          <p:nvPr/>
        </p:nvGraphicFramePr>
        <p:xfrm>
          <a:off x="3200402" y="2895602"/>
          <a:ext cx="1382713" cy="588963"/>
        </p:xfrm>
        <a:graphic>
          <a:graphicData uri="http://schemas.openxmlformats.org/presentationml/2006/ole">
            <mc:AlternateContent xmlns:mc="http://schemas.openxmlformats.org/markup-compatibility/2006">
              <mc:Choice xmlns:v="urn:schemas-microsoft-com:vml" Requires="v">
                <p:oleObj name="Equation" r:id="rId5" imgW="1333500" imgH="596900" progId="Equation.3">
                  <p:embed/>
                </p:oleObj>
              </mc:Choice>
              <mc:Fallback>
                <p:oleObj name="Equation" r:id="rId5" imgW="1333500" imgH="596900" progId="Equation.3">
                  <p:embed/>
                  <p:pic>
                    <p:nvPicPr>
                      <p:cNvPr id="26632"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2" y="2895602"/>
                        <a:ext cx="1382713" cy="588963"/>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3" name="Text Box 8"/>
          <p:cNvSpPr txBox="1">
            <a:spLocks noChangeArrowheads="1"/>
          </p:cNvSpPr>
          <p:nvPr/>
        </p:nvSpPr>
        <p:spPr bwMode="auto">
          <a:xfrm>
            <a:off x="4357688" y="6030562"/>
            <a:ext cx="4932362" cy="40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marL="342900" indent="-3429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tx1"/>
                </a:solidFill>
                <a:latin typeface="Arial" pitchFamily="34" charset="0"/>
                <a:cs typeface="Arial" pitchFamily="34" charset="0"/>
              </a:defRPr>
            </a:lvl1pPr>
            <a:lvl2pPr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tx1"/>
                </a:solidFill>
                <a:latin typeface="Arial" pitchFamily="34" charset="0"/>
                <a:cs typeface="Arial" pitchFamily="34" charset="0"/>
              </a:defRPr>
            </a:lvl2pPr>
            <a:lvl3pPr marL="11430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tx1"/>
                </a:solidFill>
                <a:latin typeface="Arial" pitchFamily="34" charset="0"/>
                <a:cs typeface="Arial" pitchFamily="34" charset="0"/>
              </a:defRPr>
            </a:lvl3pPr>
            <a:lvl4pPr marL="16002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tx1"/>
                </a:solidFill>
                <a:latin typeface="Arial" pitchFamily="34" charset="0"/>
                <a:cs typeface="Arial" pitchFamily="34" charset="0"/>
              </a:defRPr>
            </a:lvl4pPr>
            <a:lvl5pPr marL="2057400" indent="-228600" eaLnBrk="0" hangingPunc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tx1"/>
                </a:solidFill>
                <a:latin typeface="Arial" pitchFamily="34" charset="0"/>
                <a:cs typeface="Arial" pitchFamily="34" charset="0"/>
              </a:defRPr>
            </a:lvl9pPr>
          </a:lstStyle>
          <a:p>
            <a:pPr lvl="1" algn="ctr" eaLnBrk="1" fontAlgn="base">
              <a:lnSpc>
                <a:spcPct val="93000"/>
              </a:lnSpc>
              <a:spcBef>
                <a:spcPct val="0"/>
              </a:spcBef>
              <a:spcAft>
                <a:spcPct val="0"/>
              </a:spcAft>
              <a:buClr>
                <a:srgbClr val="EAEAEA"/>
              </a:buClr>
              <a:buSzPct val="100000"/>
              <a:buFont typeface="Times New Roman" pitchFamily="18" charset="0"/>
              <a:buNone/>
            </a:pPr>
            <a:r>
              <a:rPr lang="en-GB" sz="1400">
                <a:solidFill>
                  <a:srgbClr val="FFFFFF"/>
                </a:solidFill>
                <a:latin typeface="Times New Roman" pitchFamily="18" charset="0"/>
                <a:cs typeface="HG Mincho Light J"/>
              </a:rPr>
              <a:t>Schematic of an ensemble of cumulus clouds.</a:t>
            </a:r>
          </a:p>
          <a:p>
            <a:pPr lvl="1" algn="ctr" eaLnBrk="1" fontAlgn="base">
              <a:lnSpc>
                <a:spcPct val="93000"/>
              </a:lnSpc>
              <a:spcBef>
                <a:spcPct val="0"/>
              </a:spcBef>
              <a:spcAft>
                <a:spcPct val="0"/>
              </a:spcAft>
              <a:buClr>
                <a:srgbClr val="EAEAEA"/>
              </a:buClr>
              <a:buSzPct val="100000"/>
              <a:buFont typeface="Times New Roman" pitchFamily="18" charset="0"/>
              <a:buNone/>
            </a:pPr>
            <a:r>
              <a:rPr lang="en-GB" sz="1400">
                <a:solidFill>
                  <a:srgbClr val="FFFFFF"/>
                </a:solidFill>
                <a:latin typeface="Times New Roman" pitchFamily="18" charset="0"/>
                <a:cs typeface="HG Mincho Light J"/>
              </a:rPr>
              <a:t>(from Trenberth, 1992)</a:t>
            </a:r>
          </a:p>
        </p:txBody>
      </p:sp>
      <p:pic>
        <p:nvPicPr>
          <p:cNvPr id="2663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9240" y="3846513"/>
            <a:ext cx="3343275" cy="1833562"/>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65138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92696"/>
            <a:ext cx="7930653"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097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descr="lat_time_mod">
            <a:extLst>
              <a:ext uri="{FF2B5EF4-FFF2-40B4-BE49-F238E27FC236}">
                <a16:creationId xmlns:a16="http://schemas.microsoft.com/office/drawing/2014/main" id="{F92D484A-1533-EEE4-2FB1-7988EBDBD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451485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3" name="Picture 2" descr="http://www.sscnet.ucla.edu/geog/faculty/yxue/earth6.gif">
            <a:extLst>
              <a:ext uri="{FF2B5EF4-FFF2-40B4-BE49-F238E27FC236}">
                <a16:creationId xmlns:a16="http://schemas.microsoft.com/office/drawing/2014/main" id="{0AA36DC0-86AF-DD9D-659E-30427820D9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4863" y="17463"/>
            <a:ext cx="668337"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CFD4D54-1E6B-17B0-4FB1-BBB6F214DEE1}"/>
              </a:ext>
            </a:extLst>
          </p:cNvPr>
          <p:cNvSpPr txBox="1"/>
          <p:nvPr/>
        </p:nvSpPr>
        <p:spPr>
          <a:xfrm>
            <a:off x="5181600" y="6172200"/>
            <a:ext cx="3810000" cy="646113"/>
          </a:xfrm>
          <a:prstGeom prst="rect">
            <a:avLst/>
          </a:prstGeom>
          <a:noFill/>
        </p:spPr>
        <p:txBody>
          <a:bodyPr lIns="91154" tIns="45579" rIns="91154" bIns="45579">
            <a:spAutoFit/>
          </a:bodyPr>
          <a:lstStyle/>
          <a:p>
            <a:pPr marL="0" marR="0" lvl="0" indent="0" algn="l" defTabSz="911655" rtl="0" eaLnBrk="1" fontAlgn="auto" latinLnBrk="0" hangingPunct="1">
              <a:lnSpc>
                <a:spcPct val="100000"/>
              </a:lnSpc>
              <a:spcBef>
                <a:spcPts val="0"/>
              </a:spcBef>
              <a:spcAft>
                <a:spcPts val="0"/>
              </a:spcAft>
              <a:buClrTx/>
              <a:buSzTx/>
              <a:buFontTx/>
              <a:buNone/>
              <a:tabLst/>
              <a:defRPr/>
            </a:pPr>
            <a:r>
              <a:rPr kumimoji="0" lang="en-IN" sz="18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Mukhopadhyay et al. 2010, WAF</a:t>
            </a:r>
          </a:p>
          <a:p>
            <a:pPr marL="0" marR="0" lvl="0" indent="0" algn="l" defTabSz="911655" rtl="0" eaLnBrk="1" fontAlgn="auto" latinLnBrk="0" hangingPunct="1">
              <a:lnSpc>
                <a:spcPct val="100000"/>
              </a:lnSpc>
              <a:spcBef>
                <a:spcPts val="0"/>
              </a:spcBef>
              <a:spcAft>
                <a:spcPts val="0"/>
              </a:spcAft>
              <a:buClrTx/>
              <a:buSzTx/>
              <a:buFontTx/>
              <a:buNone/>
              <a:tabLst/>
              <a:defRPr/>
            </a:pPr>
            <a:r>
              <a:rPr kumimoji="0" lang="en-IN" sz="1800" b="1"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System used: NIMBUS Cluster</a:t>
            </a:r>
          </a:p>
        </p:txBody>
      </p:sp>
      <p:sp>
        <p:nvSpPr>
          <p:cNvPr id="7" name="Text Box 5">
            <a:extLst>
              <a:ext uri="{FF2B5EF4-FFF2-40B4-BE49-F238E27FC236}">
                <a16:creationId xmlns:a16="http://schemas.microsoft.com/office/drawing/2014/main" id="{D5A1A084-F47A-2416-CD59-B4A106AE6402}"/>
              </a:ext>
            </a:extLst>
          </p:cNvPr>
          <p:cNvSpPr txBox="1">
            <a:spLocks noChangeArrowheads="1"/>
          </p:cNvSpPr>
          <p:nvPr/>
        </p:nvSpPr>
        <p:spPr bwMode="auto">
          <a:xfrm>
            <a:off x="5029200" y="1752600"/>
            <a:ext cx="3733800" cy="203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154" tIns="45579" rIns="91154" bIns="45579">
            <a:spAutoFit/>
          </a:bodyPr>
          <a:lstStyle>
            <a:lvl1pPr marL="342900" indent="-3429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1869" marR="0" lvl="0" indent="-341869" algn="ctr" defTabSz="911655" rtl="0" eaLnBrk="1" fontAlgn="auto" latinLnBrk="0" hangingPunct="1">
              <a:lnSpc>
                <a:spcPct val="100000"/>
              </a:lnSpc>
              <a:spcBef>
                <a:spcPct val="5000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Arial" panose="020B0604020202020204" pitchFamily="34" charset="0"/>
              </a:rPr>
              <a:t>Time Latitude </a:t>
            </a:r>
            <a:r>
              <a:rPr kumimoji="0" lang="en-US" sz="1800" b="0" i="0" u="none" strike="noStrike" kern="0" cap="none" spc="0" normalizeH="0" baseline="0" noProof="0" dirty="0" err="1">
                <a:ln>
                  <a:noFill/>
                </a:ln>
                <a:solidFill>
                  <a:srgbClr val="000000"/>
                </a:solidFill>
                <a:effectLst/>
                <a:uLnTx/>
                <a:uFillTx/>
                <a:latin typeface="Comic Sans MS" pitchFamily="66" charset="0"/>
                <a:ea typeface="+mn-ea"/>
                <a:cs typeface="Arial" panose="020B0604020202020204" pitchFamily="34" charset="0"/>
              </a:rPr>
              <a:t>Hovmöller</a:t>
            </a:r>
            <a:r>
              <a:rPr kumimoji="0" lang="en-US" sz="1800" b="0" i="0" u="none" strike="noStrike" kern="0" cap="none" spc="0" normalizeH="0" baseline="0" noProof="0" dirty="0">
                <a:ln>
                  <a:noFill/>
                </a:ln>
                <a:solidFill>
                  <a:srgbClr val="000000"/>
                </a:solidFill>
                <a:effectLst/>
                <a:uLnTx/>
                <a:uFillTx/>
                <a:latin typeface="Comic Sans MS" pitchFamily="66" charset="0"/>
                <a:ea typeface="+mn-ea"/>
                <a:cs typeface="Arial" panose="020B0604020202020204" pitchFamily="34" charset="0"/>
              </a:rPr>
              <a:t> diagram of rainfall in JJAS 2001–2007 over Indian Region from Observation, BMJ, KF and GRELL averaged between </a:t>
            </a:r>
            <a:r>
              <a:rPr kumimoji="0" lang="en-US" sz="1800" b="0" i="0" u="none" strike="noStrike" kern="0" cap="none" spc="0" normalizeH="0" baseline="0" noProof="0" dirty="0">
                <a:ln>
                  <a:noFill/>
                </a:ln>
                <a:solidFill>
                  <a:srgbClr val="800000"/>
                </a:solidFill>
                <a:effectLst/>
                <a:uLnTx/>
                <a:uFillTx/>
                <a:latin typeface="Comic Sans MS" pitchFamily="66" charset="0"/>
                <a:ea typeface="+mn-ea"/>
                <a:cs typeface="Arial" panose="020B0604020202020204" pitchFamily="34" charset="0"/>
              </a:rPr>
              <a:t>70</a:t>
            </a:r>
            <a:r>
              <a:rPr kumimoji="0" lang="en-US" sz="1800" b="0" i="0" u="none" strike="noStrike" kern="0" cap="none" spc="0" normalizeH="0" baseline="30000" noProof="0" dirty="0">
                <a:ln>
                  <a:noFill/>
                </a:ln>
                <a:solidFill>
                  <a:srgbClr val="800000"/>
                </a:solidFill>
                <a:effectLst/>
                <a:uLnTx/>
                <a:uFillTx/>
                <a:latin typeface="Comic Sans MS" pitchFamily="66" charset="0"/>
                <a:ea typeface="+mn-ea"/>
                <a:cs typeface="Arial" panose="020B0604020202020204" pitchFamily="34" charset="0"/>
              </a:rPr>
              <a:t>0</a:t>
            </a:r>
            <a:r>
              <a:rPr kumimoji="0" lang="en-US" sz="1800" b="0" i="0" u="none" strike="noStrike" kern="0" cap="none" spc="0" normalizeH="0" baseline="0" noProof="0" dirty="0">
                <a:ln>
                  <a:noFill/>
                </a:ln>
                <a:solidFill>
                  <a:srgbClr val="800000"/>
                </a:solidFill>
                <a:effectLst/>
                <a:uLnTx/>
                <a:uFillTx/>
                <a:latin typeface="Comic Sans MS" pitchFamily="66" charset="0"/>
                <a:ea typeface="+mn-ea"/>
                <a:cs typeface="Arial" panose="020B0604020202020204" pitchFamily="34" charset="0"/>
              </a:rPr>
              <a:t>E–90</a:t>
            </a:r>
            <a:r>
              <a:rPr kumimoji="0" lang="en-US" sz="1800" b="0" i="0" u="none" strike="noStrike" kern="0" cap="none" spc="0" normalizeH="0" baseline="30000" noProof="0" dirty="0">
                <a:ln>
                  <a:noFill/>
                </a:ln>
                <a:solidFill>
                  <a:srgbClr val="800000"/>
                </a:solidFill>
                <a:effectLst/>
                <a:uLnTx/>
                <a:uFillTx/>
                <a:latin typeface="Comic Sans MS" pitchFamily="66" charset="0"/>
                <a:ea typeface="+mn-ea"/>
                <a:cs typeface="Arial" panose="020B0604020202020204" pitchFamily="34" charset="0"/>
              </a:rPr>
              <a:t>0</a:t>
            </a:r>
            <a:r>
              <a:rPr kumimoji="0" lang="en-US" sz="1800" b="0" i="0" u="none" strike="noStrike" kern="0" cap="none" spc="0" normalizeH="0" baseline="0" noProof="0" dirty="0">
                <a:ln>
                  <a:noFill/>
                </a:ln>
                <a:solidFill>
                  <a:srgbClr val="800000"/>
                </a:solidFill>
                <a:effectLst/>
                <a:uLnTx/>
                <a:uFillTx/>
                <a:latin typeface="Comic Sans MS" pitchFamily="66" charset="0"/>
                <a:ea typeface="+mn-ea"/>
                <a:cs typeface="Arial" panose="020B0604020202020204" pitchFamily="34" charset="0"/>
              </a:rPr>
              <a:t>E, hor. Res. 15km with WRF</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a:extLst>
              <a:ext uri="{FF2B5EF4-FFF2-40B4-BE49-F238E27FC236}">
                <a16:creationId xmlns:a16="http://schemas.microsoft.com/office/drawing/2014/main" id="{48083610-6D6B-2EC0-F7FB-6708E7F89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6988"/>
            <a:ext cx="6985000" cy="5270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3059" name="Rectangle 1">
            <a:extLst>
              <a:ext uri="{FF2B5EF4-FFF2-40B4-BE49-F238E27FC236}">
                <a16:creationId xmlns:a16="http://schemas.microsoft.com/office/drawing/2014/main" id="{884BBE3E-FD4C-A569-2FF3-36E65468022B}"/>
              </a:ext>
            </a:extLst>
          </p:cNvPr>
          <p:cNvSpPr>
            <a:spLocks noChangeArrowheads="1"/>
          </p:cNvSpPr>
          <p:nvPr/>
        </p:nvSpPr>
        <p:spPr bwMode="auto">
          <a:xfrm>
            <a:off x="0" y="5300663"/>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45653" rIns="91301" bIns="45653">
            <a:spAutoFit/>
          </a:bodyPr>
          <a:lstStyle>
            <a:lvl1pPr defTabSz="912813" eaLnBrk="0" hangingPunct="0">
              <a:defRPr>
                <a:solidFill>
                  <a:schemeClr val="tx1"/>
                </a:solidFill>
                <a:latin typeface="Arial" panose="020B0604020202020204" pitchFamily="34" charset="0"/>
                <a:cs typeface="Arial" panose="020B0604020202020204" pitchFamily="34" charset="0"/>
              </a:defRPr>
            </a:lvl1pPr>
            <a:lvl2pPr marL="742950" indent="-285750" defTabSz="912813" eaLnBrk="0" hangingPunct="0">
              <a:defRPr>
                <a:solidFill>
                  <a:schemeClr val="tx1"/>
                </a:solidFill>
                <a:latin typeface="Arial" panose="020B0604020202020204" pitchFamily="34" charset="0"/>
                <a:cs typeface="Arial" panose="020B0604020202020204" pitchFamily="34" charset="0"/>
              </a:defRPr>
            </a:lvl2pPr>
            <a:lvl3pPr marL="1143000" indent="-228600" defTabSz="912813" eaLnBrk="0" hangingPunct="0">
              <a:defRPr>
                <a:solidFill>
                  <a:schemeClr val="tx1"/>
                </a:solidFill>
                <a:latin typeface="Arial" panose="020B0604020202020204" pitchFamily="34" charset="0"/>
                <a:cs typeface="Arial" panose="020B0604020202020204" pitchFamily="34" charset="0"/>
              </a:defRPr>
            </a:lvl3pPr>
            <a:lvl4pPr marL="1600200" indent="-228600" defTabSz="912813" eaLnBrk="0" hangingPunct="0">
              <a:defRPr>
                <a:solidFill>
                  <a:schemeClr val="tx1"/>
                </a:solidFill>
                <a:latin typeface="Arial" panose="020B0604020202020204" pitchFamily="34" charset="0"/>
                <a:cs typeface="Arial" panose="020B0604020202020204" pitchFamily="34" charset="0"/>
              </a:defRPr>
            </a:lvl4pPr>
            <a:lvl5pPr marL="2057400" indent="-228600" defTabSz="912813" eaLnBrk="0" hangingPunct="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2813" rtl="0" eaLnBrk="1" fontAlgn="base" latinLnBrk="0" hangingPunct="1">
              <a:lnSpc>
                <a:spcPct val="100000"/>
              </a:lnSpc>
              <a:spcBef>
                <a:spcPct val="0"/>
              </a:spcBef>
              <a:spcAft>
                <a:spcPct val="0"/>
              </a:spcAft>
              <a:buClrTx/>
              <a:buSzTx/>
              <a:buFontTx/>
              <a:buNone/>
              <a:tabLst/>
              <a:defRPr/>
            </a:pPr>
            <a:r>
              <a:rPr kumimoji="0" lang="en-IN"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Tahoma" panose="020B0604030504040204" pitchFamily="34" charset="0"/>
              </a:rPr>
              <a:t>November–April wavenumber–frequency spectra of 10</a:t>
            </a:r>
            <a:r>
              <a:rPr kumimoji="0" lang="en-IN" altLang="en-US" sz="16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Tahoma" panose="020B0604030504040204" pitchFamily="34" charset="0"/>
              </a:rPr>
              <a:t>0</a:t>
            </a:r>
            <a:r>
              <a:rPr kumimoji="0" lang="en-IN"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Tahoma" panose="020B0604030504040204" pitchFamily="34" charset="0"/>
              </a:rPr>
              <a:t>N–10</a:t>
            </a:r>
            <a:r>
              <a:rPr kumimoji="0" lang="en-IN" altLang="en-US" sz="16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Tahoma" panose="020B0604030504040204" pitchFamily="34" charset="0"/>
              </a:rPr>
              <a:t>0</a:t>
            </a:r>
            <a:r>
              <a:rPr kumimoji="0" lang="en-IN"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Tahoma" panose="020B0604030504040204" pitchFamily="34" charset="0"/>
              </a:rPr>
              <a:t>S averaged precipitation (mm</a:t>
            </a:r>
            <a:r>
              <a:rPr kumimoji="0" lang="en-IN" altLang="en-US" sz="16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Tahoma" panose="020B0604030504040204" pitchFamily="34" charset="0"/>
              </a:rPr>
              <a:t>2</a:t>
            </a:r>
            <a:r>
              <a:rPr kumimoji="0" lang="en-IN"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Tahoma" panose="020B0604030504040204" pitchFamily="34" charset="0"/>
              </a:rPr>
              <a:t> day</a:t>
            </a:r>
            <a:r>
              <a:rPr kumimoji="0" lang="en-IN" altLang="en-US" sz="16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Tahoma" panose="020B0604030504040204" pitchFamily="34" charset="0"/>
              </a:rPr>
              <a:t>-2</a:t>
            </a:r>
            <a:r>
              <a:rPr kumimoji="0" lang="en-IN"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Tahoma" panose="020B0604030504040204" pitchFamily="34" charset="0"/>
              </a:rPr>
              <a:t>) (shaded) and 850-hPa </a:t>
            </a:r>
            <a:r>
              <a:rPr kumimoji="0" lang="en-IN" alt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Tahoma" panose="020B0604030504040204" pitchFamily="34" charset="0"/>
              </a:rPr>
              <a:t>zonalwind</a:t>
            </a:r>
            <a:r>
              <a:rPr kumimoji="0" lang="en-IN"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Tahoma" panose="020B0604030504040204" pitchFamily="34" charset="0"/>
              </a:rPr>
              <a:t> (m</a:t>
            </a:r>
            <a:r>
              <a:rPr kumimoji="0" lang="en-IN" altLang="en-US" sz="16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Tahoma" panose="020B0604030504040204" pitchFamily="34" charset="0"/>
              </a:rPr>
              <a:t>2</a:t>
            </a:r>
            <a:r>
              <a:rPr kumimoji="0" lang="en-IN"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Tahoma" panose="020B0604030504040204" pitchFamily="34" charset="0"/>
              </a:rPr>
              <a:t> s</a:t>
            </a:r>
            <a:r>
              <a:rPr kumimoji="0" lang="en-IN" altLang="en-US" sz="1600" b="1" i="0" u="none" strike="noStrike" kern="1200" cap="none" spc="0" normalizeH="0" baseline="30000" noProof="0" dirty="0">
                <a:ln>
                  <a:noFill/>
                </a:ln>
                <a:solidFill>
                  <a:srgbClr val="FFFFFF"/>
                </a:solidFill>
                <a:effectLst/>
                <a:uLnTx/>
                <a:uFillTx/>
                <a:latin typeface="Calibri" panose="020F0502020204030204" pitchFamily="34" charset="0"/>
                <a:ea typeface="+mn-ea"/>
                <a:cs typeface="Tahoma" panose="020B0604030504040204" pitchFamily="34" charset="0"/>
              </a:rPr>
              <a:t>-2</a:t>
            </a:r>
            <a:r>
              <a:rPr kumimoji="0" lang="en-IN"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Tahoma" panose="020B0604030504040204" pitchFamily="34" charset="0"/>
              </a:rPr>
              <a:t>) (contoured) for the (a) CMAP/NCEP/NCAR, (b) CAM3.5, (c) CAM3z, (d) CFS, (e) CM2.1, (f) ECHAM4/OPYC,(g) GEOS5, (h) SNU, and (</a:t>
            </a:r>
            <a:r>
              <a:rPr kumimoji="0" lang="en-IN" altLang="en-US" sz="16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Tahoma" panose="020B0604030504040204" pitchFamily="34" charset="0"/>
              </a:rPr>
              <a:t>i</a:t>
            </a:r>
            <a:r>
              <a:rPr kumimoji="0" lang="en-IN"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Tahoma" panose="020B0604030504040204" pitchFamily="34" charset="0"/>
              </a:rPr>
              <a:t>) SPCAM. Individual November–April spectra were calculated for each year and then averaged over all years of data. Only the climatological seasonal cycle and time mean for each November–April segment were removed before calculation of the spectra.</a:t>
            </a:r>
          </a:p>
        </p:txBody>
      </p:sp>
      <p:pic>
        <p:nvPicPr>
          <p:cNvPr id="173060" name="Picture 2" descr="http://www.sscnet.ucla.edu/geog/faculty/yxue/earth6.gif">
            <a:extLst>
              <a:ext uri="{FF2B5EF4-FFF2-40B4-BE49-F238E27FC236}">
                <a16:creationId xmlns:a16="http://schemas.microsoft.com/office/drawing/2014/main" id="{C3CABA94-E5AA-A693-DFD1-3CD69F19A32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4863" y="17463"/>
            <a:ext cx="668337"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414C063-32BC-2F02-962E-4778EEBC323C}"/>
              </a:ext>
            </a:extLst>
          </p:cNvPr>
          <p:cNvSpPr txBox="1"/>
          <p:nvPr/>
        </p:nvSpPr>
        <p:spPr>
          <a:xfrm>
            <a:off x="7956550" y="3500438"/>
            <a:ext cx="936625" cy="830960"/>
          </a:xfrm>
          <a:prstGeom prst="rect">
            <a:avLst/>
          </a:prstGeom>
          <a:noFill/>
        </p:spPr>
        <p:txBody>
          <a:bodyPr lIns="91400" tIns="45702" rIns="91400" bIns="45702">
            <a:spAutoFit/>
          </a:bodyPr>
          <a:lstStyle/>
          <a:p>
            <a:pPr marL="0" marR="0" lvl="0" indent="0" algn="l" defTabSz="913358"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Kim et al, 2009, JCLI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1" descr="scatter_plot_CI.eps">
            <a:extLst>
              <a:ext uri="{FF2B5EF4-FFF2-40B4-BE49-F238E27FC236}">
                <a16:creationId xmlns:a16="http://schemas.microsoft.com/office/drawing/2014/main" id="{33E05DDE-71BC-53C4-C729-BA5B05DF35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88194" y="-524669"/>
            <a:ext cx="5837238" cy="734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Box 2">
            <a:extLst>
              <a:ext uri="{FF2B5EF4-FFF2-40B4-BE49-F238E27FC236}">
                <a16:creationId xmlns:a16="http://schemas.microsoft.com/office/drawing/2014/main" id="{E5466BD0-F643-B512-A0D4-80F1200C1418}"/>
              </a:ext>
            </a:extLst>
          </p:cNvPr>
          <p:cNvSpPr txBox="1">
            <a:spLocks noChangeArrowheads="1"/>
          </p:cNvSpPr>
          <p:nvPr/>
        </p:nvSpPr>
        <p:spPr bwMode="auto">
          <a:xfrm>
            <a:off x="179388" y="6021388"/>
            <a:ext cx="8280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4" tIns="45370" rIns="90734" bIns="45370">
            <a:spAutoFit/>
          </a:bodyPr>
          <a:lstStyle>
            <a:lvl1pPr defTabSz="906463" eaLnBrk="0" hangingPunct="0">
              <a:defRPr>
                <a:solidFill>
                  <a:schemeClr val="tx1"/>
                </a:solidFill>
                <a:latin typeface="Arial" panose="020B0604020202020204" pitchFamily="34" charset="0"/>
                <a:cs typeface="Arial" panose="020B0604020202020204" pitchFamily="34" charset="0"/>
              </a:defRPr>
            </a:lvl1pPr>
            <a:lvl2pPr marL="742950" indent="-285750" defTabSz="906463" eaLnBrk="0" hangingPunct="0">
              <a:defRPr>
                <a:solidFill>
                  <a:schemeClr val="tx1"/>
                </a:solidFill>
                <a:latin typeface="Arial" panose="020B0604020202020204" pitchFamily="34" charset="0"/>
                <a:cs typeface="Arial" panose="020B0604020202020204" pitchFamily="34" charset="0"/>
              </a:defRPr>
            </a:lvl2pPr>
            <a:lvl3pPr marL="1143000" indent="-228600" defTabSz="906463" eaLnBrk="0" hangingPunct="0">
              <a:defRPr>
                <a:solidFill>
                  <a:schemeClr val="tx1"/>
                </a:solidFill>
                <a:latin typeface="Arial" panose="020B0604020202020204" pitchFamily="34" charset="0"/>
                <a:cs typeface="Arial" panose="020B0604020202020204" pitchFamily="34" charset="0"/>
              </a:defRPr>
            </a:lvl3pPr>
            <a:lvl4pPr marL="1600200" indent="-228600" defTabSz="906463" eaLnBrk="0" hangingPunct="0">
              <a:defRPr>
                <a:solidFill>
                  <a:schemeClr val="tx1"/>
                </a:solidFill>
                <a:latin typeface="Arial" panose="020B0604020202020204" pitchFamily="34" charset="0"/>
                <a:cs typeface="Arial" panose="020B0604020202020204" pitchFamily="34" charset="0"/>
              </a:defRPr>
            </a:lvl4pPr>
            <a:lvl5pPr marL="2057400" indent="-228600" defTabSz="906463" eaLnBrk="0" hangingPunct="0">
              <a:defRPr>
                <a:solidFill>
                  <a:schemeClr val="tx1"/>
                </a:solidFill>
                <a:latin typeface="Arial" panose="020B0604020202020204" pitchFamily="34" charset="0"/>
                <a:cs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06463"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Both the model produces shallow convection throughout the day consistent with too much of lighter precipitation</a:t>
            </a:r>
          </a:p>
        </p:txBody>
      </p:sp>
      <p:sp>
        <p:nvSpPr>
          <p:cNvPr id="181252" name="TextBox 3">
            <a:extLst>
              <a:ext uri="{FF2B5EF4-FFF2-40B4-BE49-F238E27FC236}">
                <a16:creationId xmlns:a16="http://schemas.microsoft.com/office/drawing/2014/main" id="{749D2378-AC22-161E-066D-132BB12199F3}"/>
              </a:ext>
            </a:extLst>
          </p:cNvPr>
          <p:cNvSpPr txBox="1">
            <a:spLocks noChangeArrowheads="1"/>
          </p:cNvSpPr>
          <p:nvPr/>
        </p:nvSpPr>
        <p:spPr bwMode="auto">
          <a:xfrm>
            <a:off x="7524750" y="836613"/>
            <a:ext cx="13684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44" tIns="45374" rIns="90744" bIns="45374">
            <a:spAutoFit/>
          </a:bodyPr>
          <a:lstStyle>
            <a:lvl1pPr defTabSz="906463" eaLnBrk="0" hangingPunct="0">
              <a:defRPr>
                <a:solidFill>
                  <a:schemeClr val="tx1"/>
                </a:solidFill>
                <a:latin typeface="Arial" panose="020B0604020202020204" pitchFamily="34" charset="0"/>
                <a:cs typeface="Arial" panose="020B0604020202020204" pitchFamily="34" charset="0"/>
              </a:defRPr>
            </a:lvl1pPr>
            <a:lvl2pPr marL="742950" indent="-285750" defTabSz="906463" eaLnBrk="0" hangingPunct="0">
              <a:defRPr>
                <a:solidFill>
                  <a:schemeClr val="tx1"/>
                </a:solidFill>
                <a:latin typeface="Arial" panose="020B0604020202020204" pitchFamily="34" charset="0"/>
                <a:cs typeface="Arial" panose="020B0604020202020204" pitchFamily="34" charset="0"/>
              </a:defRPr>
            </a:lvl2pPr>
            <a:lvl3pPr marL="1143000" indent="-228600" defTabSz="906463" eaLnBrk="0" hangingPunct="0">
              <a:defRPr>
                <a:solidFill>
                  <a:schemeClr val="tx1"/>
                </a:solidFill>
                <a:latin typeface="Arial" panose="020B0604020202020204" pitchFamily="34" charset="0"/>
                <a:cs typeface="Arial" panose="020B0604020202020204" pitchFamily="34" charset="0"/>
              </a:defRPr>
            </a:lvl3pPr>
            <a:lvl4pPr marL="1600200" indent="-228600" defTabSz="906463" eaLnBrk="0" hangingPunct="0">
              <a:defRPr>
                <a:solidFill>
                  <a:schemeClr val="tx1"/>
                </a:solidFill>
                <a:latin typeface="Arial" panose="020B0604020202020204" pitchFamily="34" charset="0"/>
                <a:cs typeface="Arial" panose="020B0604020202020204" pitchFamily="34" charset="0"/>
              </a:defRPr>
            </a:lvl4pPr>
            <a:lvl5pPr marL="2057400" indent="-228600" defTabSz="906463" eaLnBrk="0" hangingPunct="0">
              <a:defRPr>
                <a:solidFill>
                  <a:schemeClr val="tx1"/>
                </a:solidFill>
                <a:latin typeface="Arial" panose="020B0604020202020204" pitchFamily="34" charset="0"/>
                <a:cs typeface="Arial" panose="020B0604020202020204" pitchFamily="34" charset="0"/>
              </a:defRPr>
            </a:lvl5pPr>
            <a:lvl6pPr marL="2514600" indent="-228600" defTabSz="9064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064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064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064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06463"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rPr>
              <a:t>Scatter plot of OLR vs rainrate</a:t>
            </a:r>
            <a:endParaRPr kumimoji="0" lang="en-IN" altLang="en-US" sz="1800" b="1"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endParaRPr>
          </a:p>
        </p:txBody>
      </p:sp>
      <p:sp>
        <p:nvSpPr>
          <p:cNvPr id="181253" name="TextBox 1">
            <a:extLst>
              <a:ext uri="{FF2B5EF4-FFF2-40B4-BE49-F238E27FC236}">
                <a16:creationId xmlns:a16="http://schemas.microsoft.com/office/drawing/2014/main" id="{06FD7DB3-BCF8-65A3-B42E-462E4D5ED52C}"/>
              </a:ext>
            </a:extLst>
          </p:cNvPr>
          <p:cNvSpPr txBox="1">
            <a:spLocks noChangeArrowheads="1"/>
          </p:cNvSpPr>
          <p:nvPr/>
        </p:nvSpPr>
        <p:spPr bwMode="auto">
          <a:xfrm>
            <a:off x="6369050" y="6608763"/>
            <a:ext cx="25241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80" tIns="41391" rIns="82780" bIns="41391">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rPr>
              <a:t>Ganai et al. 2015</a:t>
            </a:r>
            <a:endParaRPr kumimoji="0" lang="en-IN" altLang="en-US" sz="1800" b="0" i="1" u="none" strike="noStrike" kern="1200" cap="none" spc="0" normalizeH="0" baseline="0" noProof="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scnet.ucla.edu/geog/faculty/yxue/earth6.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12072" y="17587"/>
            <a:ext cx="781050" cy="7810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76200"/>
            <a:ext cx="5486400" cy="461665"/>
          </a:xfrm>
          <a:prstGeom prst="rect">
            <a:avLst/>
          </a:prstGeom>
          <a:noFill/>
        </p:spPr>
        <p:txBody>
          <a:bodyPr wrap="square" lIns="90764" tIns="45384" rIns="90764" bIns="45384" rtlCol="0">
            <a:spAutoFit/>
          </a:bodyPr>
          <a:lstStyle/>
          <a:p>
            <a:pPr algn="ctr" defTabSz="907883"/>
            <a:r>
              <a:rPr lang="en-IN" sz="2400" b="1" dirty="0">
                <a:solidFill>
                  <a:prstClr val="black"/>
                </a:solidFill>
                <a:latin typeface="Comic Sans MS" pitchFamily="66" charset="0"/>
              </a:rPr>
              <a:t>Outline of the talk</a:t>
            </a:r>
          </a:p>
        </p:txBody>
      </p:sp>
      <p:sp>
        <p:nvSpPr>
          <p:cNvPr id="4" name="TextBox 3"/>
          <p:cNvSpPr txBox="1"/>
          <p:nvPr/>
        </p:nvSpPr>
        <p:spPr>
          <a:xfrm>
            <a:off x="179512" y="1143000"/>
            <a:ext cx="8913610" cy="3415641"/>
          </a:xfrm>
          <a:prstGeom prst="rect">
            <a:avLst/>
          </a:prstGeom>
          <a:noFill/>
          <a:ln>
            <a:solidFill>
              <a:srgbClr val="0000FF"/>
            </a:solidFill>
          </a:ln>
          <a:effectLst>
            <a:glow rad="63500">
              <a:schemeClr val="accent6">
                <a:satMod val="175000"/>
                <a:alpha val="40000"/>
              </a:schemeClr>
            </a:glow>
          </a:effectLst>
        </p:spPr>
        <p:txBody>
          <a:bodyPr wrap="square" lIns="90764" tIns="45384" rIns="90764" bIns="45384" rtlCol="0">
            <a:spAutoFit/>
          </a:bodyPr>
          <a:lstStyle/>
          <a:p>
            <a:pPr marL="340455" indent="-340455" defTabSz="907883">
              <a:buFont typeface="Arial" pitchFamily="34" charset="0"/>
              <a:buChar char="•"/>
            </a:pPr>
            <a:r>
              <a:rPr lang="en-IN" sz="2400" b="1" dirty="0">
                <a:solidFill>
                  <a:prstClr val="black"/>
                </a:solidFill>
                <a:latin typeface="Comic Sans MS" pitchFamily="66" charset="0"/>
              </a:rPr>
              <a:t>Introduction</a:t>
            </a:r>
          </a:p>
          <a:p>
            <a:pPr marL="340455" indent="-340455" defTabSz="907883">
              <a:buFont typeface="Arial" pitchFamily="34" charset="0"/>
              <a:buChar char="•"/>
            </a:pPr>
            <a:endParaRPr lang="en-IN" sz="2400" b="1" dirty="0">
              <a:solidFill>
                <a:prstClr val="black"/>
              </a:solidFill>
              <a:latin typeface="Comic Sans MS" pitchFamily="66" charset="0"/>
            </a:endParaRPr>
          </a:p>
          <a:p>
            <a:pPr marL="340455" indent="-340455" defTabSz="907883">
              <a:buFont typeface="Arial" pitchFamily="34" charset="0"/>
              <a:buChar char="•"/>
            </a:pPr>
            <a:r>
              <a:rPr lang="en-IN" sz="2400" b="1" dirty="0">
                <a:solidFill>
                  <a:prstClr val="black"/>
                </a:solidFill>
                <a:latin typeface="Comic Sans MS" pitchFamily="66" charset="0"/>
              </a:rPr>
              <a:t>Basics of NWP </a:t>
            </a:r>
            <a:r>
              <a:rPr lang="en-IN" sz="2400" b="1" dirty="0" err="1">
                <a:solidFill>
                  <a:prstClr val="black"/>
                </a:solidFill>
                <a:latin typeface="Comic Sans MS" pitchFamily="66" charset="0"/>
              </a:rPr>
              <a:t>contd</a:t>
            </a:r>
            <a:endParaRPr lang="en-IN" sz="2400" b="1" dirty="0">
              <a:solidFill>
                <a:prstClr val="black"/>
              </a:solidFill>
              <a:latin typeface="Comic Sans MS" pitchFamily="66" charset="0"/>
            </a:endParaRPr>
          </a:p>
          <a:p>
            <a:pPr marL="340455" indent="-340455" defTabSz="907883">
              <a:buFont typeface="Arial" pitchFamily="34" charset="0"/>
              <a:buChar char="•"/>
            </a:pPr>
            <a:endParaRPr lang="en-IN" sz="2400" b="1" dirty="0">
              <a:solidFill>
                <a:prstClr val="black"/>
              </a:solidFill>
              <a:latin typeface="Comic Sans MS" pitchFamily="66" charset="0"/>
            </a:endParaRPr>
          </a:p>
          <a:p>
            <a:pPr marL="340455" indent="-340455" defTabSz="907883">
              <a:buFont typeface="Arial" pitchFamily="34" charset="0"/>
              <a:buChar char="•"/>
            </a:pPr>
            <a:r>
              <a:rPr lang="en-IN" sz="2400" b="1" dirty="0">
                <a:solidFill>
                  <a:prstClr val="black"/>
                </a:solidFill>
                <a:latin typeface="Comic Sans MS" pitchFamily="66" charset="0"/>
              </a:rPr>
              <a:t>Estimating convective closure in GCM</a:t>
            </a:r>
          </a:p>
          <a:p>
            <a:pPr defTabSz="907883"/>
            <a:endParaRPr lang="en-IN" sz="2400" b="1" dirty="0">
              <a:solidFill>
                <a:prstClr val="black"/>
              </a:solidFill>
              <a:latin typeface="Comic Sans MS" pitchFamily="66" charset="0"/>
            </a:endParaRPr>
          </a:p>
          <a:p>
            <a:pPr marL="340455" indent="-340455" defTabSz="907883">
              <a:buFont typeface="Arial" pitchFamily="34" charset="0"/>
              <a:buChar char="•"/>
            </a:pPr>
            <a:r>
              <a:rPr lang="en-IN" sz="2400" b="1" dirty="0">
                <a:solidFill>
                  <a:prstClr val="black"/>
                </a:solidFill>
                <a:latin typeface="Comic Sans MS" pitchFamily="66" charset="0"/>
              </a:rPr>
              <a:t>Deadlock and Possible pathways</a:t>
            </a:r>
          </a:p>
          <a:p>
            <a:pPr marL="340455" indent="-340455" defTabSz="907883">
              <a:buFont typeface="Arial" pitchFamily="34" charset="0"/>
              <a:buChar char="•"/>
            </a:pPr>
            <a:endParaRPr lang="en-IN" sz="2400" b="1" dirty="0">
              <a:solidFill>
                <a:prstClr val="black"/>
              </a:solidFill>
              <a:latin typeface="Comic Sans MS" pitchFamily="66" charset="0"/>
            </a:endParaRPr>
          </a:p>
          <a:p>
            <a:pPr marL="340455" indent="-340455" defTabSz="907883">
              <a:buFont typeface="Arial" pitchFamily="34" charset="0"/>
              <a:buChar char="•"/>
            </a:pPr>
            <a:r>
              <a:rPr lang="en-IN" sz="2400" b="1" dirty="0">
                <a:solidFill>
                  <a:prstClr val="black"/>
                </a:solidFill>
                <a:latin typeface="Comic Sans MS" pitchFamily="66" charset="0"/>
              </a:rPr>
              <a:t>Summary/take home message</a:t>
            </a:r>
          </a:p>
        </p:txBody>
      </p:sp>
    </p:spTree>
    <p:extLst>
      <p:ext uri="{BB962C8B-B14F-4D97-AF65-F5344CB8AC3E}">
        <p14:creationId xmlns:p14="http://schemas.microsoft.com/office/powerpoint/2010/main" val="883352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66" y="360"/>
            <a:ext cx="6776640" cy="662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4739" name="TextBox 1"/>
          <p:cNvSpPr txBox="1">
            <a:spLocks noChangeArrowheads="1"/>
          </p:cNvSpPr>
          <p:nvPr/>
        </p:nvSpPr>
        <p:spPr bwMode="auto">
          <a:xfrm>
            <a:off x="7060321" y="6124686"/>
            <a:ext cx="2004480" cy="28528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81089" tIns="40552" rIns="81089" bIns="40552">
            <a:spAutoFit/>
          </a:bodyPr>
          <a:lstStyle>
            <a:lvl1pPr eaLnBrk="0" hangingPunct="0">
              <a:defRPr sz="2400">
                <a:solidFill>
                  <a:schemeClr val="tx1"/>
                </a:solidFill>
                <a:latin typeface="Garamond" pitchFamily="18" charset="0"/>
                <a:cs typeface="Tahoma" pitchFamily="34" charset="0"/>
              </a:defRPr>
            </a:lvl1pPr>
            <a:lvl2pPr marL="742950" indent="-285750" eaLnBrk="0" hangingPunct="0">
              <a:defRPr sz="2400">
                <a:solidFill>
                  <a:schemeClr val="tx1"/>
                </a:solidFill>
                <a:latin typeface="Garamond" pitchFamily="18" charset="0"/>
                <a:cs typeface="Tahoma" pitchFamily="34" charset="0"/>
              </a:defRPr>
            </a:lvl2pPr>
            <a:lvl3pPr marL="1143000" indent="-228600" eaLnBrk="0" hangingPunct="0">
              <a:defRPr sz="2400">
                <a:solidFill>
                  <a:schemeClr val="tx1"/>
                </a:solidFill>
                <a:latin typeface="Garamond" pitchFamily="18" charset="0"/>
                <a:cs typeface="Tahoma" pitchFamily="34" charset="0"/>
              </a:defRPr>
            </a:lvl3pPr>
            <a:lvl4pPr marL="1600200" indent="-228600" eaLnBrk="0" hangingPunct="0">
              <a:defRPr sz="2400">
                <a:solidFill>
                  <a:schemeClr val="tx1"/>
                </a:solidFill>
                <a:latin typeface="Garamond" pitchFamily="18" charset="0"/>
                <a:cs typeface="Tahoma" pitchFamily="34" charset="0"/>
              </a:defRPr>
            </a:lvl4pPr>
            <a:lvl5pPr marL="2057400" indent="-228600" eaLnBrk="0" hangingPunct="0">
              <a:defRPr sz="2400">
                <a:solidFill>
                  <a:schemeClr val="tx1"/>
                </a:solidFill>
                <a:latin typeface="Garamond" pitchFamily="18" charset="0"/>
                <a:cs typeface="Tahoma" pitchFamily="34" charset="0"/>
              </a:defRPr>
            </a:lvl5pPr>
            <a:lvl6pPr marL="2514600" indent="-228600" eaLnBrk="0" fontAlgn="base" hangingPunct="0">
              <a:spcBef>
                <a:spcPct val="0"/>
              </a:spcBef>
              <a:spcAft>
                <a:spcPct val="0"/>
              </a:spcAft>
              <a:defRPr sz="2400">
                <a:solidFill>
                  <a:schemeClr val="tx1"/>
                </a:solidFill>
                <a:latin typeface="Garamond" pitchFamily="18" charset="0"/>
                <a:cs typeface="Tahoma" pitchFamily="34" charset="0"/>
              </a:defRPr>
            </a:lvl6pPr>
            <a:lvl7pPr marL="2971800" indent="-228600" eaLnBrk="0" fontAlgn="base" hangingPunct="0">
              <a:spcBef>
                <a:spcPct val="0"/>
              </a:spcBef>
              <a:spcAft>
                <a:spcPct val="0"/>
              </a:spcAft>
              <a:defRPr sz="2400">
                <a:solidFill>
                  <a:schemeClr val="tx1"/>
                </a:solidFill>
                <a:latin typeface="Garamond" pitchFamily="18" charset="0"/>
                <a:cs typeface="Tahoma" pitchFamily="34" charset="0"/>
              </a:defRPr>
            </a:lvl7pPr>
            <a:lvl8pPr marL="3429000" indent="-228600" eaLnBrk="0" fontAlgn="base" hangingPunct="0">
              <a:spcBef>
                <a:spcPct val="0"/>
              </a:spcBef>
              <a:spcAft>
                <a:spcPct val="0"/>
              </a:spcAft>
              <a:defRPr sz="2400">
                <a:solidFill>
                  <a:schemeClr val="tx1"/>
                </a:solidFill>
                <a:latin typeface="Garamond" pitchFamily="18" charset="0"/>
                <a:cs typeface="Tahoma" pitchFamily="34" charset="0"/>
              </a:defRPr>
            </a:lvl8pPr>
            <a:lvl9pPr marL="3886200" indent="-228600" eaLnBrk="0" fontAlgn="base" hangingPunct="0">
              <a:spcBef>
                <a:spcPct val="0"/>
              </a:spcBef>
              <a:spcAft>
                <a:spcPct val="0"/>
              </a:spcAft>
              <a:defRPr sz="2400">
                <a:solidFill>
                  <a:schemeClr val="tx1"/>
                </a:solidFill>
                <a:latin typeface="Garamond" pitchFamily="18" charset="0"/>
                <a:cs typeface="Tahoma" pitchFamily="34" charset="0"/>
              </a:defRPr>
            </a:lvl9pPr>
          </a:lstStyle>
          <a:p>
            <a:pPr eaLnBrk="1" hangingPunct="1">
              <a:lnSpc>
                <a:spcPct val="80000"/>
              </a:lnSpc>
              <a:spcBef>
                <a:spcPct val="20000"/>
              </a:spcBef>
              <a:buSzPct val="100000"/>
            </a:pPr>
            <a:r>
              <a:rPr lang="en-IN" sz="1633">
                <a:latin typeface="Comic Sans MS" pitchFamily="66" charset="0"/>
              </a:rPr>
              <a:t>Tirkey et al. 2019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82" y="18889"/>
            <a:ext cx="2982240" cy="451753"/>
          </a:xfrm>
          <a:prstGeom prst="rect">
            <a:avLst/>
          </a:prstGeom>
          <a:noFill/>
          <a:ln>
            <a:noFill/>
          </a:ln>
        </p:spPr>
        <p:txBody>
          <a:bodyPr lIns="89034" tIns="46317" rIns="89034" bIns="46317"/>
          <a:lstStyle/>
          <a:p>
            <a:r>
              <a:rPr lang="en-US" sz="1089" spc="-1" dirty="0">
                <a:solidFill>
                  <a:srgbClr val="000000"/>
                </a:solidFill>
                <a:latin typeface="Arial"/>
              </a:rPr>
              <a:t>Quantifying Progress Across Different CMIP </a:t>
            </a:r>
          </a:p>
          <a:p>
            <a:r>
              <a:rPr lang="en-US" sz="1089" spc="-1" dirty="0">
                <a:solidFill>
                  <a:srgbClr val="000000"/>
                </a:solidFill>
                <a:latin typeface="Arial"/>
              </a:rPr>
              <a:t>Phases With the </a:t>
            </a:r>
            <a:r>
              <a:rPr lang="en-US" sz="1089" spc="-1" dirty="0" err="1">
                <a:solidFill>
                  <a:srgbClr val="000000"/>
                </a:solidFill>
                <a:latin typeface="Arial"/>
              </a:rPr>
              <a:t>ESMValTool</a:t>
            </a:r>
            <a:endParaRPr lang="en-US" sz="1089" spc="-1" dirty="0">
              <a:solidFill>
                <a:srgbClr val="000000"/>
              </a:solidFill>
              <a:latin typeface="Arial"/>
            </a:endParaRPr>
          </a:p>
        </p:txBody>
      </p:sp>
      <p:sp>
        <p:nvSpPr>
          <p:cNvPr id="45" name="TextShape 2"/>
          <p:cNvSpPr txBox="1"/>
          <p:nvPr/>
        </p:nvSpPr>
        <p:spPr>
          <a:xfrm>
            <a:off x="79201" y="6332040"/>
            <a:ext cx="3456000" cy="451753"/>
          </a:xfrm>
          <a:prstGeom prst="rect">
            <a:avLst/>
          </a:prstGeom>
          <a:noFill/>
          <a:ln>
            <a:noFill/>
          </a:ln>
        </p:spPr>
        <p:txBody>
          <a:bodyPr lIns="89034" tIns="44520" rIns="89034" bIns="44520"/>
          <a:lstStyle/>
          <a:p>
            <a:r>
              <a:rPr lang="en-US" sz="816" b="1" spc="-1" dirty="0">
                <a:solidFill>
                  <a:srgbClr val="0054A6"/>
                </a:solidFill>
                <a:latin typeface="Arial"/>
              </a:rPr>
              <a:t>JGR Atmospheres, Volume: 125, Issue: 21, First published: 18 October 2020, DOI: (10.1029/2019JD032321) </a:t>
            </a:r>
            <a:endParaRPr lang="en-US" sz="816" spc="-1" dirty="0">
              <a:solidFill>
                <a:srgbClr val="000000"/>
              </a:solidFill>
              <a:latin typeface="Arial"/>
            </a:endParaRPr>
          </a:p>
        </p:txBody>
      </p:sp>
      <p:pic>
        <p:nvPicPr>
          <p:cNvPr id="46" name="Main graphic"/>
          <p:cNvPicPr/>
          <p:nvPr/>
        </p:nvPicPr>
        <p:blipFill>
          <a:blip r:embed="rId3"/>
          <a:stretch/>
        </p:blipFill>
        <p:spPr>
          <a:xfrm>
            <a:off x="3120481" y="18892"/>
            <a:ext cx="5598720" cy="6764904"/>
          </a:xfrm>
          <a:prstGeom prst="rect">
            <a:avLst/>
          </a:prstGeom>
          <a:ln>
            <a:noFill/>
          </a:ln>
        </p:spPr>
      </p:pic>
    </p:spTree>
    <p:extLst>
      <p:ext uri="{BB962C8B-B14F-4D97-AF65-F5344CB8AC3E}">
        <p14:creationId xmlns:p14="http://schemas.microsoft.com/office/powerpoint/2010/main" val="3288447782"/>
      </p:ext>
    </p:extLst>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29D7D8-2B84-60C1-B372-5943BC294D5A}"/>
              </a:ext>
            </a:extLst>
          </p:cNvPr>
          <p:cNvSpPr txBox="1"/>
          <p:nvPr/>
        </p:nvSpPr>
        <p:spPr>
          <a:xfrm>
            <a:off x="179512" y="116632"/>
            <a:ext cx="8784976" cy="938719"/>
          </a:xfrm>
          <a:prstGeom prst="rect">
            <a:avLst/>
          </a:prstGeom>
          <a:noFill/>
        </p:spPr>
        <p:txBody>
          <a:bodyPr wrap="square">
            <a:spAutoFit/>
          </a:bodyPr>
          <a:lstStyle/>
          <a:p>
            <a:pPr algn="l"/>
            <a:r>
              <a:rPr lang="en-US" sz="1500" b="1" i="0" u="none" strike="noStrike" baseline="0" dirty="0">
                <a:solidFill>
                  <a:srgbClr val="004174"/>
                </a:solidFill>
                <a:latin typeface="STIX-Bold"/>
              </a:rPr>
              <a:t>Does Increasing Horizontal Resolution Improve Seasonal Prediction of Indian Summer Monsoon?: A Climate Forecast System Model Perspective</a:t>
            </a:r>
          </a:p>
          <a:p>
            <a:pPr algn="l"/>
            <a:r>
              <a:rPr lang="en-US" sz="900" b="1" i="0" u="none" strike="noStrike" baseline="0" dirty="0">
                <a:solidFill>
                  <a:srgbClr val="000000"/>
                </a:solidFill>
                <a:latin typeface="STIX-Bold"/>
              </a:rPr>
              <a:t>Siddharth Kumar</a:t>
            </a:r>
            <a:r>
              <a:rPr lang="en-US" sz="600" b="1" i="0" u="none" strike="noStrike" baseline="0" dirty="0">
                <a:solidFill>
                  <a:srgbClr val="000000"/>
                </a:solidFill>
                <a:latin typeface="STIX-Bold"/>
              </a:rPr>
              <a:t>1,2 </a:t>
            </a:r>
            <a:r>
              <a:rPr lang="en-US" sz="900" b="1" i="0" u="none" strike="noStrike" baseline="0" dirty="0">
                <a:solidFill>
                  <a:srgbClr val="000000"/>
                </a:solidFill>
                <a:latin typeface="STIX-Bold"/>
              </a:rPr>
              <a:t>, R. Phani</a:t>
            </a:r>
            <a:r>
              <a:rPr lang="en-US" sz="600" b="1" i="0" u="none" strike="noStrike" baseline="0" dirty="0">
                <a:solidFill>
                  <a:srgbClr val="000000"/>
                </a:solidFill>
                <a:latin typeface="STIX-Bold"/>
              </a:rPr>
              <a:t>1</a:t>
            </a:r>
            <a:r>
              <a:rPr lang="en-US" sz="900" b="1" i="0" u="none" strike="noStrike" baseline="0" dirty="0">
                <a:solidFill>
                  <a:srgbClr val="000000"/>
                </a:solidFill>
                <a:latin typeface="STIX-Bold"/>
              </a:rPr>
              <a:t>, P. Mukhopadhyay</a:t>
            </a:r>
            <a:r>
              <a:rPr lang="en-US" sz="600" b="1" i="0" u="none" strike="noStrike" baseline="0" dirty="0">
                <a:solidFill>
                  <a:srgbClr val="000000"/>
                </a:solidFill>
                <a:latin typeface="STIX-Bold"/>
              </a:rPr>
              <a:t>1 </a:t>
            </a:r>
            <a:r>
              <a:rPr lang="en-US" sz="900" b="1" i="0" u="none" strike="noStrike" baseline="0" dirty="0">
                <a:solidFill>
                  <a:srgbClr val="000000"/>
                </a:solidFill>
                <a:latin typeface="STIX-Bold"/>
              </a:rPr>
              <a:t>, and C. Balaji</a:t>
            </a:r>
            <a:r>
              <a:rPr lang="en-US" sz="600" b="1" i="0" u="none" strike="noStrike" baseline="0" dirty="0">
                <a:solidFill>
                  <a:srgbClr val="000000"/>
                </a:solidFill>
                <a:latin typeface="STIX-Bold"/>
              </a:rPr>
              <a:t>2</a:t>
            </a:r>
            <a:endParaRPr lang="en-US" sz="1600" b="1" i="0" u="none" strike="noStrike" baseline="0" dirty="0">
              <a:solidFill>
                <a:srgbClr val="000000"/>
              </a:solidFill>
              <a:latin typeface="STIX-Bold"/>
            </a:endParaRPr>
          </a:p>
          <a:p>
            <a:pPr algn="l"/>
            <a:r>
              <a:rPr lang="en-US" sz="1600" b="1" dirty="0">
                <a:solidFill>
                  <a:srgbClr val="000000"/>
                </a:solidFill>
                <a:latin typeface="STIX-Bold"/>
              </a:rPr>
              <a:t>GRL, 2022, </a:t>
            </a:r>
            <a:r>
              <a:rPr lang="en-US" sz="1600" b="1" i="0" u="none" strike="noStrike" baseline="0" dirty="0">
                <a:latin typeface="STIX-Regular"/>
              </a:rPr>
              <a:t>10.1029/2021GL097466</a:t>
            </a:r>
            <a:endParaRPr lang="en-US" sz="1600" b="1" dirty="0"/>
          </a:p>
        </p:txBody>
      </p:sp>
      <p:pic>
        <p:nvPicPr>
          <p:cNvPr id="7" name="Picture 6">
            <a:extLst>
              <a:ext uri="{FF2B5EF4-FFF2-40B4-BE49-F238E27FC236}">
                <a16:creationId xmlns:a16="http://schemas.microsoft.com/office/drawing/2014/main" id="{B30C1682-36D2-21F4-28B4-1DA10715866C}"/>
              </a:ext>
            </a:extLst>
          </p:cNvPr>
          <p:cNvPicPr>
            <a:picLocks noChangeAspect="1"/>
          </p:cNvPicPr>
          <p:nvPr/>
        </p:nvPicPr>
        <p:blipFill>
          <a:blip r:embed="rId2"/>
          <a:stretch>
            <a:fillRect/>
          </a:stretch>
        </p:blipFill>
        <p:spPr>
          <a:xfrm>
            <a:off x="2051720" y="1238756"/>
            <a:ext cx="6465978" cy="5619243"/>
          </a:xfrm>
          <a:prstGeom prst="rect">
            <a:avLst/>
          </a:prstGeom>
        </p:spPr>
      </p:pic>
    </p:spTree>
    <p:extLst>
      <p:ext uri="{BB962C8B-B14F-4D97-AF65-F5344CB8AC3E}">
        <p14:creationId xmlns:p14="http://schemas.microsoft.com/office/powerpoint/2010/main" val="740043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7D5CCF-F8B8-4E49-268C-AC8104EDF545}"/>
              </a:ext>
            </a:extLst>
          </p:cNvPr>
          <p:cNvPicPr>
            <a:picLocks noChangeAspect="1"/>
          </p:cNvPicPr>
          <p:nvPr/>
        </p:nvPicPr>
        <p:blipFill>
          <a:blip r:embed="rId2"/>
          <a:stretch>
            <a:fillRect/>
          </a:stretch>
        </p:blipFill>
        <p:spPr>
          <a:xfrm>
            <a:off x="868754" y="0"/>
            <a:ext cx="6502862" cy="6021288"/>
          </a:xfrm>
          <a:prstGeom prst="rect">
            <a:avLst/>
          </a:prstGeom>
        </p:spPr>
      </p:pic>
      <p:sp>
        <p:nvSpPr>
          <p:cNvPr id="7" name="TextBox 6">
            <a:extLst>
              <a:ext uri="{FF2B5EF4-FFF2-40B4-BE49-F238E27FC236}">
                <a16:creationId xmlns:a16="http://schemas.microsoft.com/office/drawing/2014/main" id="{8A086026-E897-0C35-56E6-E6AC50AD04F7}"/>
              </a:ext>
            </a:extLst>
          </p:cNvPr>
          <p:cNvSpPr txBox="1"/>
          <p:nvPr/>
        </p:nvSpPr>
        <p:spPr>
          <a:xfrm>
            <a:off x="107504" y="6033981"/>
            <a:ext cx="8928992" cy="646331"/>
          </a:xfrm>
          <a:prstGeom prst="rect">
            <a:avLst/>
          </a:prstGeom>
          <a:noFill/>
        </p:spPr>
        <p:txBody>
          <a:bodyPr wrap="square">
            <a:spAutoFit/>
          </a:bodyPr>
          <a:lstStyle/>
          <a:p>
            <a:pPr algn="just"/>
            <a:r>
              <a:rPr lang="en-US" sz="1200" b="1" i="0" u="none" strike="noStrike" baseline="0" dirty="0">
                <a:latin typeface="STIX-Regular"/>
              </a:rPr>
              <a:t>(a) Probability density function (in percentage) of rainfall over land (central India 74−86°E, 16°N−28°N) and equatorial Indian ocean (60−100°E; 15°S−5°N) and Total variation distance between rainfall probability distributions of (b) CFST126 and Global Precipitation Climatology Project (GPCP) (c) CFST382 and GPCP (d) CFST126 and CFST382.</a:t>
            </a:r>
            <a:endParaRPr lang="en-US" sz="1200" b="1" dirty="0"/>
          </a:p>
        </p:txBody>
      </p:sp>
    </p:spTree>
    <p:extLst>
      <p:ext uri="{BB962C8B-B14F-4D97-AF65-F5344CB8AC3E}">
        <p14:creationId xmlns:p14="http://schemas.microsoft.com/office/powerpoint/2010/main" val="2485779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1200153" y="914664"/>
            <a:ext cx="3257550" cy="266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093" tIns="41048" rIns="82093" bIns="41048" rtlCol="0" anchor="ctr"/>
          <a:lstStyle/>
          <a:p>
            <a:pPr algn="ctr">
              <a:defRPr/>
            </a:pPr>
            <a:endParaRPr lang="en-US" sz="1633">
              <a:solidFill>
                <a:prstClr val="white"/>
              </a:solidFill>
              <a:latin typeface="Times New Roman" pitchFamily="18" charset="0"/>
              <a:cs typeface="Times New Roman" pitchFamily="18" charset="0"/>
            </a:endParaRPr>
          </a:p>
        </p:txBody>
      </p:sp>
      <p:sp>
        <p:nvSpPr>
          <p:cNvPr id="80" name="Rectangle 79"/>
          <p:cNvSpPr/>
          <p:nvPr/>
        </p:nvSpPr>
        <p:spPr>
          <a:xfrm>
            <a:off x="4572116" y="914664"/>
            <a:ext cx="3314700" cy="266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093" tIns="41048" rIns="82093" bIns="41048" rtlCol="0" anchor="ctr"/>
          <a:lstStyle/>
          <a:p>
            <a:pPr algn="ctr">
              <a:defRPr/>
            </a:pPr>
            <a:endParaRPr lang="en-US" sz="1633">
              <a:solidFill>
                <a:prstClr val="white"/>
              </a:solidFill>
              <a:latin typeface="Times New Roman" pitchFamily="18" charset="0"/>
              <a:cs typeface="Times New Roman" pitchFamily="18" charset="0"/>
            </a:endParaRPr>
          </a:p>
        </p:txBody>
      </p:sp>
      <p:sp>
        <p:nvSpPr>
          <p:cNvPr id="14338" name="Rectangle 2"/>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4339" name="Rectangle 3"/>
          <p:cNvSpPr>
            <a:spLocks noChangeArrowheads="1"/>
          </p:cNvSpPr>
          <p:nvPr/>
        </p:nvSpPr>
        <p:spPr bwMode="auto">
          <a:xfrm>
            <a:off x="1143008" y="976150"/>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4341" name="Rectangle 5"/>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4342" name="Rectangle 6"/>
          <p:cNvSpPr>
            <a:spLocks noChangeArrowheads="1"/>
          </p:cNvSpPr>
          <p:nvPr/>
        </p:nvSpPr>
        <p:spPr bwMode="auto">
          <a:xfrm>
            <a:off x="1143008" y="928528"/>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6" name="Rectangle 4"/>
          <p:cNvSpPr>
            <a:spLocks noChangeArrowheads="1"/>
          </p:cNvSpPr>
          <p:nvPr/>
        </p:nvSpPr>
        <p:spPr bwMode="auto">
          <a:xfrm>
            <a:off x="1143008" y="728529"/>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7" name="Rectangle 5"/>
          <p:cNvSpPr>
            <a:spLocks noChangeArrowheads="1"/>
          </p:cNvSpPr>
          <p:nvPr/>
        </p:nvSpPr>
        <p:spPr bwMode="auto">
          <a:xfrm>
            <a:off x="1143008" y="1395205"/>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4343" name="Rectangle 7"/>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4344" name="Rectangle 8"/>
          <p:cNvSpPr>
            <a:spLocks noChangeArrowheads="1"/>
          </p:cNvSpPr>
          <p:nvPr/>
        </p:nvSpPr>
        <p:spPr bwMode="auto">
          <a:xfrm>
            <a:off x="1143008" y="919009"/>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9461" name="Rectangle 5"/>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9462" name="Rectangle 6"/>
          <p:cNvSpPr>
            <a:spLocks noChangeArrowheads="1"/>
          </p:cNvSpPr>
          <p:nvPr/>
        </p:nvSpPr>
        <p:spPr bwMode="auto">
          <a:xfrm>
            <a:off x="1143008" y="928528"/>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9463" name="Rectangle 7"/>
          <p:cNvSpPr>
            <a:spLocks noChangeArrowheads="1"/>
          </p:cNvSpPr>
          <p:nvPr/>
        </p:nvSpPr>
        <p:spPr bwMode="auto">
          <a:xfrm>
            <a:off x="1143008" y="1795212"/>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9465" name="Rectangle 9"/>
          <p:cNvSpPr>
            <a:spLocks noChangeArrowheads="1"/>
          </p:cNvSpPr>
          <p:nvPr/>
        </p:nvSpPr>
        <p:spPr bwMode="auto">
          <a:xfrm>
            <a:off x="1143008" y="3338102"/>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9467" name="Rectangle 11"/>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9468" name="Rectangle 12"/>
          <p:cNvSpPr>
            <a:spLocks noChangeArrowheads="1"/>
          </p:cNvSpPr>
          <p:nvPr/>
        </p:nvSpPr>
        <p:spPr bwMode="auto">
          <a:xfrm>
            <a:off x="1143008" y="728529"/>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9470" name="Rectangle 14"/>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9471" name="Rectangle 15"/>
          <p:cNvSpPr>
            <a:spLocks noChangeArrowheads="1"/>
          </p:cNvSpPr>
          <p:nvPr/>
        </p:nvSpPr>
        <p:spPr bwMode="auto">
          <a:xfrm>
            <a:off x="1143008" y="728529"/>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47" name="Title 1">
            <a:extLst>
              <a:ext uri="{FF2B5EF4-FFF2-40B4-BE49-F238E27FC236}">
                <a16:creationId xmlns:a16="http://schemas.microsoft.com/office/drawing/2014/main" id="{425A8FFB-4F71-4546-AE50-63A965642D5F}"/>
              </a:ext>
            </a:extLst>
          </p:cNvPr>
          <p:cNvSpPr txBox="1">
            <a:spLocks/>
          </p:cNvSpPr>
          <p:nvPr/>
        </p:nvSpPr>
        <p:spPr>
          <a:xfrm>
            <a:off x="742951" y="202754"/>
            <a:ext cx="7143750" cy="1092875"/>
          </a:xfrm>
          <a:prstGeom prst="rect">
            <a:avLst/>
          </a:prstGeom>
        </p:spPr>
        <p:txBody>
          <a:bodyPr lIns="82093" tIns="41048" rIns="82093" bIns="4104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IN" sz="2540" dirty="0">
                <a:solidFill>
                  <a:prstClr val="black"/>
                </a:solidFill>
                <a:cs typeface="Times New Roman" panose="02020603050405020304" pitchFamily="18" charset="0"/>
              </a:rPr>
              <a:t>Model has the tendency to remain in wet state</a:t>
            </a:r>
          </a:p>
          <a:p>
            <a:pPr algn="l">
              <a:defRPr/>
            </a:pPr>
            <a:endParaRPr lang="en-IN" sz="3266" b="1" dirty="0">
              <a:solidFill>
                <a:prstClr val="black"/>
              </a:solidFill>
              <a:latin typeface="Times New Roman" panose="02020603050405020304" pitchFamily="18" charset="0"/>
              <a:cs typeface="Times New Roman" panose="02020603050405020304" pitchFamily="18" charset="0"/>
            </a:endParaRPr>
          </a:p>
          <a:p>
            <a:pPr algn="l">
              <a:defRPr/>
            </a:pPr>
            <a:endParaRPr lang="en-IN" sz="1633" b="1" dirty="0">
              <a:solidFill>
                <a:prstClr val="black"/>
              </a:solidFill>
              <a:latin typeface="Times New Roman" panose="02020603050405020304" pitchFamily="18" charset="0"/>
              <a:cs typeface="Times New Roman" panose="02020603050405020304" pitchFamily="18" charset="0"/>
            </a:endParaRPr>
          </a:p>
          <a:p>
            <a:pPr algn="l">
              <a:defRPr/>
            </a:pPr>
            <a:r>
              <a:rPr lang="en-IN" sz="1633" b="1" u="sng" dirty="0">
                <a:solidFill>
                  <a:prstClr val="black"/>
                </a:solidFill>
                <a:latin typeface="Times New Roman" panose="02020603050405020304" pitchFamily="18" charset="0"/>
                <a:cs typeface="Times New Roman" panose="02020603050405020304" pitchFamily="18" charset="0"/>
              </a:rPr>
              <a:t>Transition probability</a:t>
            </a:r>
            <a:r>
              <a:rPr lang="en-US" sz="3266" b="1" dirty="0">
                <a:solidFill>
                  <a:prstClr val="black"/>
                </a:solidFill>
                <a:cs typeface="Times New Roman" pitchFamily="18" charset="0"/>
              </a:rPr>
              <a:t> </a:t>
            </a:r>
          </a:p>
          <a:p>
            <a:pPr algn="l">
              <a:defRPr/>
            </a:pPr>
            <a:endParaRPr lang="en-US" sz="3266" b="1" dirty="0">
              <a:solidFill>
                <a:prstClr val="black"/>
              </a:solidFill>
            </a:endParaRPr>
          </a:p>
        </p:txBody>
      </p:sp>
      <p:pic>
        <p:nvPicPr>
          <p:cNvPr id="5" name="Picture 4">
            <a:extLst>
              <a:ext uri="{FF2B5EF4-FFF2-40B4-BE49-F238E27FC236}">
                <a16:creationId xmlns:a16="http://schemas.microsoft.com/office/drawing/2014/main" id="{C0B01907-D98E-4956-B8C3-8DCF9BCBB434}"/>
              </a:ext>
            </a:extLst>
          </p:cNvPr>
          <p:cNvPicPr>
            <a:picLocks noChangeAspect="1"/>
          </p:cNvPicPr>
          <p:nvPr/>
        </p:nvPicPr>
        <p:blipFill>
          <a:blip r:embed="rId2"/>
          <a:stretch>
            <a:fillRect/>
          </a:stretch>
        </p:blipFill>
        <p:spPr>
          <a:xfrm>
            <a:off x="225462" y="3329573"/>
            <a:ext cx="3066516" cy="2259122"/>
          </a:xfrm>
          <a:prstGeom prst="rect">
            <a:avLst/>
          </a:prstGeom>
        </p:spPr>
      </p:pic>
      <p:pic>
        <p:nvPicPr>
          <p:cNvPr id="32" name="Content Placeholder 18">
            <a:extLst>
              <a:ext uri="{FF2B5EF4-FFF2-40B4-BE49-F238E27FC236}">
                <a16:creationId xmlns:a16="http://schemas.microsoft.com/office/drawing/2014/main" id="{F6FACFC3-5655-4A60-82C1-9C254226069D}"/>
              </a:ext>
            </a:extLst>
          </p:cNvPr>
          <p:cNvPicPr>
            <a:picLocks noChangeAspect="1"/>
          </p:cNvPicPr>
          <p:nvPr/>
        </p:nvPicPr>
        <p:blipFill>
          <a:blip r:embed="rId3"/>
          <a:stretch>
            <a:fillRect/>
          </a:stretch>
        </p:blipFill>
        <p:spPr>
          <a:xfrm>
            <a:off x="4308922" y="3609620"/>
            <a:ext cx="4663630" cy="2483844"/>
          </a:xfrm>
          <a:prstGeom prst="rect">
            <a:avLst/>
          </a:prstGeom>
        </p:spPr>
      </p:pic>
      <p:grpSp>
        <p:nvGrpSpPr>
          <p:cNvPr id="33" name="Group 32">
            <a:extLst>
              <a:ext uri="{FF2B5EF4-FFF2-40B4-BE49-F238E27FC236}">
                <a16:creationId xmlns:a16="http://schemas.microsoft.com/office/drawing/2014/main" id="{ADBC560D-7B75-443A-8337-D62DB670B783}"/>
              </a:ext>
            </a:extLst>
          </p:cNvPr>
          <p:cNvGrpSpPr/>
          <p:nvPr/>
        </p:nvGrpSpPr>
        <p:grpSpPr>
          <a:xfrm>
            <a:off x="5543551" y="1073522"/>
            <a:ext cx="2686050" cy="2504629"/>
            <a:chOff x="4876800" y="375006"/>
            <a:chExt cx="4788631" cy="3272886"/>
          </a:xfrm>
        </p:grpSpPr>
        <p:pic>
          <p:nvPicPr>
            <p:cNvPr id="34" name="Picture 33">
              <a:extLst>
                <a:ext uri="{FF2B5EF4-FFF2-40B4-BE49-F238E27FC236}">
                  <a16:creationId xmlns:a16="http://schemas.microsoft.com/office/drawing/2014/main" id="{E187AD31-8FE8-4A20-9401-84A90E830182}"/>
                </a:ext>
              </a:extLst>
            </p:cNvPr>
            <p:cNvPicPr>
              <a:picLocks noChangeAspect="1"/>
            </p:cNvPicPr>
            <p:nvPr/>
          </p:nvPicPr>
          <p:blipFill>
            <a:blip r:embed="rId4"/>
            <a:stretch>
              <a:fillRect/>
            </a:stretch>
          </p:blipFill>
          <p:spPr>
            <a:xfrm>
              <a:off x="4876800" y="375006"/>
              <a:ext cx="4091107" cy="3272886"/>
            </a:xfrm>
            <a:prstGeom prst="rect">
              <a:avLst/>
            </a:prstGeom>
          </p:spPr>
        </p:pic>
        <p:pic>
          <p:nvPicPr>
            <p:cNvPr id="35" name="Picture 34">
              <a:extLst>
                <a:ext uri="{FF2B5EF4-FFF2-40B4-BE49-F238E27FC236}">
                  <a16:creationId xmlns:a16="http://schemas.microsoft.com/office/drawing/2014/main" id="{2B4D8C11-E680-4782-AB25-8AD7636445D6}"/>
                </a:ext>
              </a:extLst>
            </p:cNvPr>
            <p:cNvPicPr>
              <a:picLocks noChangeAspect="1"/>
            </p:cNvPicPr>
            <p:nvPr/>
          </p:nvPicPr>
          <p:blipFill>
            <a:blip r:embed="rId5"/>
            <a:stretch>
              <a:fillRect/>
            </a:stretch>
          </p:blipFill>
          <p:spPr>
            <a:xfrm>
              <a:off x="9160536" y="1090445"/>
              <a:ext cx="504895" cy="2133898"/>
            </a:xfrm>
            <a:prstGeom prst="rect">
              <a:avLst/>
            </a:prstGeom>
          </p:spPr>
        </p:pic>
      </p:grpSp>
      <p:sp>
        <p:nvSpPr>
          <p:cNvPr id="10" name="Rectangle 9">
            <a:extLst>
              <a:ext uri="{FF2B5EF4-FFF2-40B4-BE49-F238E27FC236}">
                <a16:creationId xmlns:a16="http://schemas.microsoft.com/office/drawing/2014/main" id="{4F65AA69-D07C-46F8-80C3-CAFEED6BDA7B}"/>
              </a:ext>
            </a:extLst>
          </p:cNvPr>
          <p:cNvSpPr/>
          <p:nvPr/>
        </p:nvSpPr>
        <p:spPr>
          <a:xfrm>
            <a:off x="4366071" y="1036558"/>
            <a:ext cx="4663630" cy="5057130"/>
          </a:xfrm>
          <a:prstGeom prst="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82093" tIns="41048" rIns="82093" bIns="41048" rtlCol="0" anchor="ctr"/>
          <a:lstStyle/>
          <a:p>
            <a:pPr algn="ctr"/>
            <a:endParaRPr lang="en-IN" sz="1633">
              <a:solidFill>
                <a:prstClr val="white"/>
              </a:solidFill>
            </a:endParaRPr>
          </a:p>
        </p:txBody>
      </p:sp>
      <p:sp>
        <p:nvSpPr>
          <p:cNvPr id="3" name="TextBox 2">
            <a:extLst>
              <a:ext uri="{FF2B5EF4-FFF2-40B4-BE49-F238E27FC236}">
                <a16:creationId xmlns:a16="http://schemas.microsoft.com/office/drawing/2014/main" id="{CD5B02DE-F819-48DB-AA16-8DD4F1514711}"/>
              </a:ext>
            </a:extLst>
          </p:cNvPr>
          <p:cNvSpPr txBox="1"/>
          <p:nvPr/>
        </p:nvSpPr>
        <p:spPr>
          <a:xfrm>
            <a:off x="4800600" y="6185128"/>
            <a:ext cx="3714750" cy="334185"/>
          </a:xfrm>
          <a:prstGeom prst="rect">
            <a:avLst/>
          </a:prstGeom>
          <a:noFill/>
        </p:spPr>
        <p:txBody>
          <a:bodyPr wrap="square" lIns="82093" tIns="41048" rIns="82093" bIns="41048" rtlCol="0">
            <a:spAutoFit/>
          </a:bodyPr>
          <a:lstStyle/>
          <a:p>
            <a:r>
              <a:rPr lang="en-IN" sz="1633" b="1" dirty="0">
                <a:solidFill>
                  <a:prstClr val="black"/>
                </a:solidFill>
                <a:latin typeface="Calibri"/>
              </a:rPr>
              <a:t>Transition probabilities </a:t>
            </a:r>
          </a:p>
        </p:txBody>
      </p:sp>
      <p:sp>
        <p:nvSpPr>
          <p:cNvPr id="8" name="TextBox 7">
            <a:extLst>
              <a:ext uri="{FF2B5EF4-FFF2-40B4-BE49-F238E27FC236}">
                <a16:creationId xmlns:a16="http://schemas.microsoft.com/office/drawing/2014/main" id="{8BBD57DA-534E-40F5-9F2A-809142876B3F}"/>
              </a:ext>
            </a:extLst>
          </p:cNvPr>
          <p:cNvSpPr txBox="1"/>
          <p:nvPr/>
        </p:nvSpPr>
        <p:spPr>
          <a:xfrm>
            <a:off x="914402" y="940780"/>
            <a:ext cx="2171700" cy="585471"/>
          </a:xfrm>
          <a:prstGeom prst="rect">
            <a:avLst/>
          </a:prstGeom>
          <a:noFill/>
          <a:ln>
            <a:solidFill>
              <a:schemeClr val="tx1"/>
            </a:solidFill>
          </a:ln>
        </p:spPr>
        <p:txBody>
          <a:bodyPr wrap="square" lIns="82093" tIns="41048" rIns="82093" bIns="41048" rtlCol="0">
            <a:spAutoFit/>
          </a:bodyPr>
          <a:lstStyle/>
          <a:p>
            <a:r>
              <a:rPr lang="en-IN" sz="1633" dirty="0">
                <a:solidFill>
                  <a:prstClr val="black"/>
                </a:solidFill>
                <a:latin typeface="Calibri"/>
              </a:rPr>
              <a:t>Rainy: if rain &gt;2.5 mm/day</a:t>
            </a:r>
          </a:p>
        </p:txBody>
      </p:sp>
      <p:sp>
        <p:nvSpPr>
          <p:cNvPr id="9" name="TextBox 8">
            <a:extLst>
              <a:ext uri="{FF2B5EF4-FFF2-40B4-BE49-F238E27FC236}">
                <a16:creationId xmlns:a16="http://schemas.microsoft.com/office/drawing/2014/main" id="{E3253E69-8FE5-4B4D-B526-76E61E10264C}"/>
              </a:ext>
            </a:extLst>
          </p:cNvPr>
          <p:cNvSpPr txBox="1"/>
          <p:nvPr/>
        </p:nvSpPr>
        <p:spPr>
          <a:xfrm>
            <a:off x="4629280" y="609901"/>
            <a:ext cx="4571973" cy="334185"/>
          </a:xfrm>
          <a:prstGeom prst="rect">
            <a:avLst/>
          </a:prstGeom>
          <a:noFill/>
        </p:spPr>
        <p:txBody>
          <a:bodyPr wrap="square" lIns="82093" tIns="41048" rIns="82093" bIns="41048" rtlCol="0">
            <a:spAutoFit/>
          </a:bodyPr>
          <a:lstStyle/>
          <a:p>
            <a:r>
              <a:rPr lang="en-IN" sz="1633" dirty="0">
                <a:solidFill>
                  <a:prstClr val="black"/>
                </a:solidFill>
                <a:latin typeface="Calibri"/>
              </a:rPr>
              <a:t>Rainfall is modelled as discrete time Markov chain </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F90D355-923D-4F13-97E4-F4941F55A58E}"/>
                  </a:ext>
                </a:extLst>
              </p:cNvPr>
              <p:cNvSpPr txBox="1"/>
              <p:nvPr/>
            </p:nvSpPr>
            <p:spPr>
              <a:xfrm>
                <a:off x="171451" y="2514879"/>
                <a:ext cx="3406275" cy="604835"/>
              </a:xfrm>
              <a:prstGeom prst="rect">
                <a:avLst/>
              </a:prstGeom>
              <a:noFill/>
            </p:spPr>
            <p:txBody>
              <a:bodyPr wrap="square" lIns="82093" tIns="41048" rIns="82093" bIns="41048">
                <a:spAutoFit/>
              </a:bodyPr>
              <a:lstStyle/>
              <a:p>
                <a:pPr/>
                <a14:m>
                  <m:oMathPara xmlns:m="http://schemas.openxmlformats.org/officeDocument/2006/math">
                    <m:oMathParaPr>
                      <m:jc m:val="centerGroup"/>
                    </m:oMathParaPr>
                    <m:oMath xmlns:m="http://schemas.openxmlformats.org/officeDocument/2006/math">
                      <m:eqArr>
                        <m:eqArrPr>
                          <m:ctrlPr>
                            <a:rPr lang="en-IN" sz="1633" i="1">
                              <a:solidFill>
                                <a:srgbClr val="836967"/>
                              </a:solidFill>
                              <a:latin typeface="Cambria Math" panose="02040503050406030204" pitchFamily="18" charset="0"/>
                            </a:rPr>
                          </m:ctrlPr>
                        </m:eqArrPr>
                        <m:e>
                          <m:r>
                            <a:rPr lang="en-IN" sz="1633">
                              <a:solidFill>
                                <a:prstClr val="black"/>
                              </a:solidFill>
                              <a:latin typeface="Cambria Math" panose="02040503050406030204" pitchFamily="18" charset="0"/>
                            </a:rPr>
                            <m:t>&amp;</m:t>
                          </m:r>
                          <m:sSub>
                            <m:sSubPr>
                              <m:ctrlPr>
                                <a:rPr lang="en-IN" sz="1633" i="1">
                                  <a:solidFill>
                                    <a:srgbClr val="836967"/>
                                  </a:solidFill>
                                  <a:latin typeface="Cambria Math" panose="02040503050406030204" pitchFamily="18" charset="0"/>
                                </a:rPr>
                              </m:ctrlPr>
                            </m:sSubPr>
                            <m:e>
                              <m:r>
                                <a:rPr lang="en-IN" sz="1633" i="1">
                                  <a:solidFill>
                                    <a:prstClr val="black"/>
                                  </a:solidFill>
                                  <a:latin typeface="Cambria Math" panose="02040503050406030204" pitchFamily="18" charset="0"/>
                                </a:rPr>
                                <m:t>𝑝</m:t>
                              </m:r>
                            </m:e>
                            <m:sub>
                              <m:r>
                                <a:rPr lang="en-IN" sz="1633" i="1">
                                  <a:solidFill>
                                    <a:prstClr val="black"/>
                                  </a:solidFill>
                                  <a:latin typeface="Cambria Math" panose="02040503050406030204" pitchFamily="18" charset="0"/>
                                </a:rPr>
                                <m:t>𝑖𝑗</m:t>
                              </m:r>
                            </m:sub>
                          </m:sSub>
                          <m:r>
                            <a:rPr lang="en-IN" sz="1633">
                              <a:solidFill>
                                <a:prstClr val="black"/>
                              </a:solidFill>
                              <a:latin typeface="Cambria Math" panose="02040503050406030204" pitchFamily="18" charset="0"/>
                            </a:rPr>
                            <m:t>=</m:t>
                          </m:r>
                          <m:r>
                            <a:rPr lang="en-IN" sz="1633" i="1">
                              <a:solidFill>
                                <a:prstClr val="black"/>
                              </a:solidFill>
                              <a:latin typeface="Cambria Math" panose="02040503050406030204" pitchFamily="18" charset="0"/>
                            </a:rPr>
                            <m:t>𝑃</m:t>
                          </m:r>
                          <m:d>
                            <m:dPr>
                              <m:ctrlPr>
                                <a:rPr lang="en-IN" sz="1633" i="1">
                                  <a:solidFill>
                                    <a:srgbClr val="836967"/>
                                  </a:solidFill>
                                  <a:latin typeface="Cambria Math" panose="02040503050406030204" pitchFamily="18" charset="0"/>
                                </a:rPr>
                              </m:ctrlPr>
                            </m:dPr>
                            <m:e>
                              <m:sSub>
                                <m:sSubPr>
                                  <m:ctrlPr>
                                    <a:rPr lang="en-IN" sz="1633" i="1">
                                      <a:solidFill>
                                        <a:srgbClr val="836967"/>
                                      </a:solidFill>
                                      <a:latin typeface="Cambria Math" panose="02040503050406030204" pitchFamily="18" charset="0"/>
                                    </a:rPr>
                                  </m:ctrlPr>
                                </m:sSubPr>
                                <m:e>
                                  <m:r>
                                    <a:rPr lang="en-IN" sz="1633" i="1">
                                      <a:solidFill>
                                        <a:prstClr val="black"/>
                                      </a:solidFill>
                                      <a:latin typeface="Cambria Math" panose="02040503050406030204" pitchFamily="18" charset="0"/>
                                    </a:rPr>
                                    <m:t>𝑋</m:t>
                                  </m:r>
                                </m:e>
                                <m:sub>
                                  <m:r>
                                    <a:rPr lang="en-IN" sz="1633" i="1">
                                      <a:solidFill>
                                        <a:prstClr val="black"/>
                                      </a:solidFill>
                                      <a:latin typeface="Cambria Math" panose="02040503050406030204" pitchFamily="18" charset="0"/>
                                    </a:rPr>
                                    <m:t>𝑡</m:t>
                                  </m:r>
                                  <m:r>
                                    <a:rPr lang="en-IN" sz="1633">
                                      <a:solidFill>
                                        <a:prstClr val="black"/>
                                      </a:solidFill>
                                      <a:latin typeface="Cambria Math" panose="02040503050406030204" pitchFamily="18" charset="0"/>
                                    </a:rPr>
                                    <m:t>+1</m:t>
                                  </m:r>
                                </m:sub>
                              </m:sSub>
                              <m:r>
                                <a:rPr lang="en-IN" sz="1633">
                                  <a:solidFill>
                                    <a:prstClr val="black"/>
                                  </a:solidFill>
                                  <a:latin typeface="Cambria Math" panose="02040503050406030204" pitchFamily="18" charset="0"/>
                                </a:rPr>
                                <m:t>=</m:t>
                              </m:r>
                              <m:r>
                                <a:rPr lang="en-IN" sz="1633" i="1">
                                  <a:solidFill>
                                    <a:prstClr val="black"/>
                                  </a:solidFill>
                                  <a:latin typeface="Cambria Math" panose="02040503050406030204" pitchFamily="18" charset="0"/>
                                </a:rPr>
                                <m:t>𝑗</m:t>
                              </m:r>
                              <m:r>
                                <a:rPr lang="en-IN" sz="1633">
                                  <a:solidFill>
                                    <a:prstClr val="black"/>
                                  </a:solidFill>
                                  <a:latin typeface="Cambria Math" panose="02040503050406030204" pitchFamily="18" charset="0"/>
                                </a:rPr>
                                <m:t>∣</m:t>
                              </m:r>
                              <m:sSub>
                                <m:sSubPr>
                                  <m:ctrlPr>
                                    <a:rPr lang="en-IN" sz="1633" i="1">
                                      <a:solidFill>
                                        <a:srgbClr val="836967"/>
                                      </a:solidFill>
                                      <a:latin typeface="Cambria Math" panose="02040503050406030204" pitchFamily="18" charset="0"/>
                                    </a:rPr>
                                  </m:ctrlPr>
                                </m:sSubPr>
                                <m:e>
                                  <m:r>
                                    <a:rPr lang="en-IN" sz="1633" i="1">
                                      <a:solidFill>
                                        <a:prstClr val="black"/>
                                      </a:solidFill>
                                      <a:latin typeface="Cambria Math" panose="02040503050406030204" pitchFamily="18" charset="0"/>
                                    </a:rPr>
                                    <m:t>𝑋</m:t>
                                  </m:r>
                                </m:e>
                                <m:sub>
                                  <m:r>
                                    <a:rPr lang="en-IN" sz="1633" i="1">
                                      <a:solidFill>
                                        <a:prstClr val="black"/>
                                      </a:solidFill>
                                      <a:latin typeface="Cambria Math" panose="02040503050406030204" pitchFamily="18" charset="0"/>
                                    </a:rPr>
                                    <m:t>𝑡</m:t>
                                  </m:r>
                                </m:sub>
                              </m:sSub>
                              <m:r>
                                <a:rPr lang="en-IN" sz="1633">
                                  <a:solidFill>
                                    <a:prstClr val="black"/>
                                  </a:solidFill>
                                  <a:latin typeface="Cambria Math" panose="02040503050406030204" pitchFamily="18" charset="0"/>
                                </a:rPr>
                                <m:t>=</m:t>
                              </m:r>
                              <m:r>
                                <a:rPr lang="en-IN" sz="1633" i="1">
                                  <a:solidFill>
                                    <a:prstClr val="black"/>
                                  </a:solidFill>
                                  <a:latin typeface="Cambria Math" panose="02040503050406030204" pitchFamily="18" charset="0"/>
                                </a:rPr>
                                <m:t>𝑖</m:t>
                              </m:r>
                            </m:e>
                          </m:d>
                        </m:e>
                        <m:e>
                          <m:r>
                            <a:rPr lang="en-IN" sz="1633">
                              <a:solidFill>
                                <a:prstClr val="black"/>
                              </a:solidFill>
                              <a:latin typeface="Cambria Math" panose="02040503050406030204" pitchFamily="18" charset="0"/>
                            </a:rPr>
                            <m:t>&amp;</m:t>
                          </m:r>
                          <m:r>
                            <a:rPr lang="en-IN" sz="1633" i="1">
                              <a:solidFill>
                                <a:prstClr val="black"/>
                              </a:solidFill>
                              <a:latin typeface="Cambria Math" panose="02040503050406030204" pitchFamily="18" charset="0"/>
                            </a:rPr>
                            <m:t>{</m:t>
                          </m:r>
                          <m:r>
                            <a:rPr lang="en-IN" sz="1633" i="1">
                              <a:solidFill>
                                <a:prstClr val="black"/>
                              </a:solidFill>
                              <a:latin typeface="Cambria Math" panose="02040503050406030204" pitchFamily="18" charset="0"/>
                            </a:rPr>
                            <m:t>𝑖</m:t>
                          </m:r>
                          <m:r>
                            <a:rPr lang="en-IN" sz="1633">
                              <a:solidFill>
                                <a:prstClr val="black"/>
                              </a:solidFill>
                              <a:latin typeface="Cambria Math" panose="02040503050406030204" pitchFamily="18" charset="0"/>
                            </a:rPr>
                            <m:t>,</m:t>
                          </m:r>
                          <m:r>
                            <a:rPr lang="en-IN" sz="1633" i="1">
                              <a:solidFill>
                                <a:prstClr val="black"/>
                              </a:solidFill>
                              <a:latin typeface="Cambria Math" panose="02040503050406030204" pitchFamily="18" charset="0"/>
                            </a:rPr>
                            <m:t>𝑗</m:t>
                          </m:r>
                          <m:r>
                            <a:rPr lang="en-IN" sz="1633" i="1">
                              <a:solidFill>
                                <a:prstClr val="black"/>
                              </a:solidFill>
                              <a:latin typeface="Cambria Math" panose="02040503050406030204" pitchFamily="18" charset="0"/>
                            </a:rPr>
                            <m:t>}</m:t>
                          </m:r>
                          <m:r>
                            <a:rPr lang="en-IN" sz="1633">
                              <a:solidFill>
                                <a:prstClr val="black"/>
                              </a:solidFill>
                              <a:latin typeface="Cambria Math" panose="02040503050406030204" pitchFamily="18" charset="0"/>
                            </a:rPr>
                            <m:t>∈{0,1}</m:t>
                          </m:r>
                        </m:e>
                      </m:eqArr>
                    </m:oMath>
                  </m:oMathPara>
                </a14:m>
                <a:endParaRPr lang="en-IN" sz="1633" dirty="0">
                  <a:solidFill>
                    <a:prstClr val="black"/>
                  </a:solidFill>
                  <a:latin typeface="Calibri"/>
                </a:endParaRPr>
              </a:p>
            </p:txBody>
          </p:sp>
        </mc:Choice>
        <mc:Fallback xmlns="">
          <p:sp>
            <p:nvSpPr>
              <p:cNvPr id="36" name="TextBox 35">
                <a:extLst>
                  <a:ext uri="{FF2B5EF4-FFF2-40B4-BE49-F238E27FC236}">
                    <a16:creationId xmlns:a16="http://schemas.microsoft.com/office/drawing/2014/main" id="{FF90D355-923D-4F13-97E4-F4941F55A58E}"/>
                  </a:ext>
                </a:extLst>
              </p:cNvPr>
              <p:cNvSpPr txBox="1">
                <a:spLocks noRot="1" noChangeAspect="1" noMove="1" noResize="1" noEditPoints="1" noAdjustHandles="1" noChangeArrowheads="1" noChangeShapeType="1" noTextEdit="1"/>
              </p:cNvSpPr>
              <p:nvPr/>
            </p:nvSpPr>
            <p:spPr>
              <a:xfrm>
                <a:off x="171451" y="2514879"/>
                <a:ext cx="3406275" cy="604835"/>
              </a:xfrm>
              <a:prstGeom prst="rect">
                <a:avLst/>
              </a:prstGeom>
              <a:blipFill>
                <a:blip r:embed="rId6"/>
                <a:stretch>
                  <a:fillRect/>
                </a:stretch>
              </a:blipFill>
            </p:spPr>
            <p:txBody>
              <a:bodyPr/>
              <a:lstStyle/>
              <a:p>
                <a:r>
                  <a:rPr lang="en-US">
                    <a:noFill/>
                  </a:rPr>
                  <a:t> </a:t>
                </a:r>
              </a:p>
            </p:txBody>
          </p:sp>
        </mc:Fallback>
      </mc:AlternateContent>
      <p:sp>
        <p:nvSpPr>
          <p:cNvPr id="2" name="TextBox 1"/>
          <p:cNvSpPr txBox="1"/>
          <p:nvPr/>
        </p:nvSpPr>
        <p:spPr>
          <a:xfrm>
            <a:off x="6369234" y="6520254"/>
            <a:ext cx="2603432" cy="278336"/>
          </a:xfrm>
          <a:prstGeom prst="rect">
            <a:avLst/>
          </a:prstGeom>
          <a:noFill/>
        </p:spPr>
        <p:txBody>
          <a:bodyPr wrap="square" lIns="82093" tIns="41048" rIns="82093" bIns="41048" rtlCol="0">
            <a:spAutoFit/>
          </a:bodyPr>
          <a:lstStyle/>
          <a:p>
            <a:r>
              <a:rPr lang="en-IN" sz="1270" dirty="0">
                <a:latin typeface="Comic Sans MS" pitchFamily="66" charset="0"/>
              </a:rPr>
              <a:t>Courtesy: </a:t>
            </a:r>
            <a:r>
              <a:rPr lang="en-IN" sz="1270" dirty="0" err="1">
                <a:latin typeface="Comic Sans MS" pitchFamily="66" charset="0"/>
              </a:rPr>
              <a:t>Siddharth</a:t>
            </a:r>
            <a:r>
              <a:rPr lang="en-IN" sz="1270" dirty="0">
                <a:latin typeface="Comic Sans MS" pitchFamily="66" charset="0"/>
              </a:rPr>
              <a:t> et al.</a:t>
            </a:r>
          </a:p>
        </p:txBody>
      </p:sp>
    </p:spTree>
    <p:extLst>
      <p:ext uri="{BB962C8B-B14F-4D97-AF65-F5344CB8AC3E}">
        <p14:creationId xmlns:p14="http://schemas.microsoft.com/office/powerpoint/2010/main" val="726316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1200153" y="914664"/>
            <a:ext cx="3257550" cy="266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093" tIns="41048" rIns="82093" bIns="41048" rtlCol="0" anchor="ctr"/>
          <a:lstStyle/>
          <a:p>
            <a:pPr algn="ctr">
              <a:defRPr/>
            </a:pPr>
            <a:endParaRPr lang="en-US" sz="1633">
              <a:solidFill>
                <a:prstClr val="white"/>
              </a:solidFill>
              <a:latin typeface="Times New Roman" pitchFamily="18" charset="0"/>
              <a:cs typeface="Times New Roman" pitchFamily="18" charset="0"/>
            </a:endParaRPr>
          </a:p>
        </p:txBody>
      </p:sp>
      <p:sp>
        <p:nvSpPr>
          <p:cNvPr id="80" name="Rectangle 79"/>
          <p:cNvSpPr/>
          <p:nvPr/>
        </p:nvSpPr>
        <p:spPr>
          <a:xfrm>
            <a:off x="4572098" y="914664"/>
            <a:ext cx="3314700" cy="266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093" tIns="41048" rIns="82093" bIns="41048" rtlCol="0" anchor="ctr"/>
          <a:lstStyle/>
          <a:p>
            <a:pPr algn="ctr">
              <a:defRPr/>
            </a:pPr>
            <a:endParaRPr lang="en-US" sz="1633">
              <a:solidFill>
                <a:prstClr val="white"/>
              </a:solidFill>
              <a:latin typeface="Times New Roman" pitchFamily="18" charset="0"/>
              <a:cs typeface="Times New Roman" pitchFamily="18" charset="0"/>
            </a:endParaRPr>
          </a:p>
        </p:txBody>
      </p:sp>
      <p:sp>
        <p:nvSpPr>
          <p:cNvPr id="14338" name="Rectangle 2"/>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4339" name="Rectangle 3"/>
          <p:cNvSpPr>
            <a:spLocks noChangeArrowheads="1"/>
          </p:cNvSpPr>
          <p:nvPr/>
        </p:nvSpPr>
        <p:spPr bwMode="auto">
          <a:xfrm>
            <a:off x="1143008" y="976150"/>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4341" name="Rectangle 5"/>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4342" name="Rectangle 6"/>
          <p:cNvSpPr>
            <a:spLocks noChangeArrowheads="1"/>
          </p:cNvSpPr>
          <p:nvPr/>
        </p:nvSpPr>
        <p:spPr bwMode="auto">
          <a:xfrm>
            <a:off x="1143008" y="928528"/>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4" name="Rectangle 3"/>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6" name="Rectangle 4"/>
          <p:cNvSpPr>
            <a:spLocks noChangeArrowheads="1"/>
          </p:cNvSpPr>
          <p:nvPr/>
        </p:nvSpPr>
        <p:spPr bwMode="auto">
          <a:xfrm>
            <a:off x="1143008" y="728529"/>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7" name="Rectangle 5"/>
          <p:cNvSpPr>
            <a:spLocks noChangeArrowheads="1"/>
          </p:cNvSpPr>
          <p:nvPr/>
        </p:nvSpPr>
        <p:spPr bwMode="auto">
          <a:xfrm>
            <a:off x="1143008" y="1395205"/>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4343" name="Rectangle 7"/>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4344" name="Rectangle 8"/>
          <p:cNvSpPr>
            <a:spLocks noChangeArrowheads="1"/>
          </p:cNvSpPr>
          <p:nvPr/>
        </p:nvSpPr>
        <p:spPr bwMode="auto">
          <a:xfrm>
            <a:off x="1143008" y="919009"/>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9461" name="Rectangle 5"/>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9462" name="Rectangle 6"/>
          <p:cNvSpPr>
            <a:spLocks noChangeArrowheads="1"/>
          </p:cNvSpPr>
          <p:nvPr/>
        </p:nvSpPr>
        <p:spPr bwMode="auto">
          <a:xfrm>
            <a:off x="1143008" y="928528"/>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9463" name="Rectangle 7"/>
          <p:cNvSpPr>
            <a:spLocks noChangeArrowheads="1"/>
          </p:cNvSpPr>
          <p:nvPr/>
        </p:nvSpPr>
        <p:spPr bwMode="auto">
          <a:xfrm>
            <a:off x="1143100" y="1795212"/>
            <a:ext cx="3356215"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r>
              <a:rPr lang="en-US" sz="1633" b="1" u="sng" dirty="0">
                <a:solidFill>
                  <a:prstClr val="black"/>
                </a:solidFill>
                <a:latin typeface="Calibri"/>
                <a:cs typeface="Arial" pitchFamily="34" charset="0"/>
              </a:rPr>
              <a:t>Steady state probabilities calculation</a:t>
            </a:r>
          </a:p>
        </p:txBody>
      </p:sp>
      <p:sp>
        <p:nvSpPr>
          <p:cNvPr id="19465" name="Rectangle 9"/>
          <p:cNvSpPr>
            <a:spLocks noChangeArrowheads="1"/>
          </p:cNvSpPr>
          <p:nvPr/>
        </p:nvSpPr>
        <p:spPr bwMode="auto">
          <a:xfrm>
            <a:off x="1143008" y="3338102"/>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9467" name="Rectangle 11"/>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9468" name="Rectangle 12"/>
          <p:cNvSpPr>
            <a:spLocks noChangeArrowheads="1"/>
          </p:cNvSpPr>
          <p:nvPr/>
        </p:nvSpPr>
        <p:spPr bwMode="auto">
          <a:xfrm>
            <a:off x="1143008" y="728529"/>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19470" name="Rectangle 14"/>
          <p:cNvSpPr>
            <a:spLocks noChangeArrowheads="1"/>
          </p:cNvSpPr>
          <p:nvPr/>
        </p:nvSpPr>
        <p:spPr bwMode="auto">
          <a:xfrm>
            <a:off x="1143008" y="61844"/>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Calibri"/>
            </a:endParaRPr>
          </a:p>
        </p:txBody>
      </p:sp>
      <p:sp>
        <p:nvSpPr>
          <p:cNvPr id="19471" name="Rectangle 15"/>
          <p:cNvSpPr>
            <a:spLocks noChangeArrowheads="1"/>
          </p:cNvSpPr>
          <p:nvPr/>
        </p:nvSpPr>
        <p:spPr bwMode="auto">
          <a:xfrm>
            <a:off x="1143008" y="728529"/>
            <a:ext cx="165854" cy="334185"/>
          </a:xfrm>
          <a:prstGeom prst="rect">
            <a:avLst/>
          </a:prstGeom>
          <a:noFill/>
          <a:ln w="9525">
            <a:noFill/>
            <a:miter lim="800000"/>
            <a:headEnd/>
            <a:tailEnd/>
          </a:ln>
          <a:effectLst/>
        </p:spPr>
        <p:txBody>
          <a:bodyPr vert="horz" wrap="none" lIns="82093" tIns="41048" rIns="82093" bIns="41048" numCol="1" anchor="ctr" anchorCtr="0" compatLnSpc="1">
            <a:prstTxWarp prst="textNoShape">
              <a:avLst/>
            </a:prstTxWarp>
            <a:spAutoFit/>
          </a:bodyPr>
          <a:lstStyle/>
          <a:p>
            <a:pPr>
              <a:defRPr/>
            </a:pPr>
            <a:endParaRPr lang="en-US" sz="1633">
              <a:solidFill>
                <a:prstClr val="black"/>
              </a:solidFill>
              <a:latin typeface="Arial" pitchFamily="34" charset="0"/>
              <a:cs typeface="Arial" pitchFamily="34" charset="0"/>
            </a:endParaRPr>
          </a:p>
        </p:txBody>
      </p:sp>
      <p:sp>
        <p:nvSpPr>
          <p:cNvPr id="47" name="Title 1">
            <a:extLst>
              <a:ext uri="{FF2B5EF4-FFF2-40B4-BE49-F238E27FC236}">
                <a16:creationId xmlns:a16="http://schemas.microsoft.com/office/drawing/2014/main" id="{425A8FFB-4F71-4546-AE50-63A965642D5F}"/>
              </a:ext>
            </a:extLst>
          </p:cNvPr>
          <p:cNvSpPr txBox="1">
            <a:spLocks/>
          </p:cNvSpPr>
          <p:nvPr/>
        </p:nvSpPr>
        <p:spPr>
          <a:xfrm>
            <a:off x="685800" y="216410"/>
            <a:ext cx="7143750" cy="622067"/>
          </a:xfrm>
          <a:prstGeom prst="rect">
            <a:avLst/>
          </a:prstGeom>
        </p:spPr>
        <p:txBody>
          <a:bodyPr lIns="82093" tIns="41048" rIns="82093" bIns="4104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2540" dirty="0">
                <a:solidFill>
                  <a:prstClr val="black"/>
                </a:solidFill>
                <a:cs typeface="Times New Roman" panose="02020603050405020304" pitchFamily="18" charset="0"/>
              </a:rPr>
              <a:t> What else Markov Model convey?  </a:t>
            </a:r>
            <a:endParaRPr lang="en-US" sz="2540" dirty="0">
              <a:solidFill>
                <a:prstClr val="black"/>
              </a:solidFill>
            </a:endParaRPr>
          </a:p>
        </p:txBody>
      </p:sp>
      <p:pic>
        <p:nvPicPr>
          <p:cNvPr id="32" name="Content Placeholder 4">
            <a:extLst>
              <a:ext uri="{FF2B5EF4-FFF2-40B4-BE49-F238E27FC236}">
                <a16:creationId xmlns:a16="http://schemas.microsoft.com/office/drawing/2014/main" id="{B53501FE-10B4-4E0F-B54C-C08234D0D14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241133" y="525959"/>
            <a:ext cx="3408947" cy="5943182"/>
          </a:xfrm>
          <a:ln>
            <a:solidFill>
              <a:schemeClr val="bg1">
                <a:lumMod val="50000"/>
              </a:schemeClr>
            </a:solidFill>
          </a:ln>
        </p:spPr>
      </p:pic>
      <p:sp>
        <p:nvSpPr>
          <p:cNvPr id="3" name="TextBox 2">
            <a:extLst>
              <a:ext uri="{FF2B5EF4-FFF2-40B4-BE49-F238E27FC236}">
                <a16:creationId xmlns:a16="http://schemas.microsoft.com/office/drawing/2014/main" id="{89C664F3-94A3-4979-A2D8-2334E93FFBA9}"/>
              </a:ext>
            </a:extLst>
          </p:cNvPr>
          <p:cNvSpPr txBox="1"/>
          <p:nvPr/>
        </p:nvSpPr>
        <p:spPr>
          <a:xfrm>
            <a:off x="4950631" y="6451550"/>
            <a:ext cx="2557440" cy="334185"/>
          </a:xfrm>
          <a:prstGeom prst="rect">
            <a:avLst/>
          </a:prstGeom>
          <a:noFill/>
        </p:spPr>
        <p:txBody>
          <a:bodyPr wrap="square" lIns="82093" tIns="41048" rIns="82093" bIns="41048" rtlCol="0">
            <a:spAutoFit/>
          </a:bodyPr>
          <a:lstStyle/>
          <a:p>
            <a:r>
              <a:rPr lang="en-IN" sz="1633" b="1" dirty="0">
                <a:solidFill>
                  <a:prstClr val="black"/>
                </a:solidFill>
                <a:latin typeface="Calibri"/>
              </a:rPr>
              <a:t> Mean recurrence time  </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573A9E50-9FDC-4D44-AB84-68921F8E7CB6}"/>
                  </a:ext>
                </a:extLst>
              </p:cNvPr>
              <p:cNvSpPr txBox="1"/>
              <p:nvPr/>
            </p:nvSpPr>
            <p:spPr>
              <a:xfrm>
                <a:off x="114306" y="2715072"/>
                <a:ext cx="4630917" cy="1263285"/>
              </a:xfrm>
              <a:prstGeom prst="rect">
                <a:avLst/>
              </a:prstGeom>
              <a:noFill/>
            </p:spPr>
            <p:txBody>
              <a:bodyPr wrap="square" lIns="82093" tIns="41048" rIns="82093" bIns="41048">
                <a:spAutoFit/>
              </a:bodyPr>
              <a:lstStyle/>
              <a:p>
                <a:pPr>
                  <a:lnSpc>
                    <a:spcPct val="107000"/>
                  </a:lnSpc>
                  <a:spcAft>
                    <a:spcPts val="726"/>
                  </a:spcAft>
                </a:pPr>
                <a14:m>
                  <m:oMathPara xmlns:m="http://schemas.openxmlformats.org/officeDocument/2006/math">
                    <m:oMathParaPr>
                      <m:jc m:val="centerGroup"/>
                    </m:oMathParaPr>
                    <m:oMath xmlns:m="http://schemas.openxmlformats.org/officeDocument/2006/math">
                      <m:d>
                        <m:dPr>
                          <m:begChr m:val="["/>
                          <m:endChr m:val="]"/>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dPr>
                        <m:e>
                          <m:m>
                            <m:mPr>
                              <m:plcHide m:val="on"/>
                              <m:mcs>
                                <m:mc>
                                  <m:mcPr>
                                    <m:count m:val="2"/>
                                    <m:mcJc m:val="center"/>
                                  </m:mcPr>
                                </m:mc>
                              </m:mcs>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mPr>
                            <m:mr>
                              <m:e>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𝑆</m:t>
                                    </m:r>
                                  </m:e>
                                  <m: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0</m:t>
                                    </m:r>
                                  </m:sub>
                                </m:sSub>
                              </m:e>
                              <m:e>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𝑆</m:t>
                                    </m:r>
                                  </m:e>
                                  <m: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1</m:t>
                                    </m:r>
                                  </m:sub>
                                </m:sSub>
                              </m:e>
                            </m:mr>
                          </m:m>
                        </m:e>
                      </m:d>
                      <m:d>
                        <m:dPr>
                          <m:begChr m:val="["/>
                          <m:endChr m:val="]"/>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dPr>
                        <m:e>
                          <m:m>
                            <m:mPr>
                              <m:plcHide m:val="on"/>
                              <m:mcs>
                                <m:mc>
                                  <m:mcPr>
                                    <m:count m:val="2"/>
                                    <m:mcJc m:val="center"/>
                                  </m:mcPr>
                                </m:mc>
                              </m:mcs>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mPr>
                            <m:mr>
                              <m:e>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𝑝</m:t>
                                    </m:r>
                                  </m:e>
                                  <m: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00</m:t>
                                    </m:r>
                                  </m:sub>
                                </m:sSub>
                              </m:e>
                              <m:e>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𝑝</m:t>
                                    </m:r>
                                  </m:e>
                                  <m: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01</m:t>
                                    </m:r>
                                  </m:sub>
                                </m:sSub>
                              </m:e>
                            </m:mr>
                            <m:mr>
                              <m:e>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𝑝</m:t>
                                    </m:r>
                                  </m:e>
                                  <m: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10</m:t>
                                    </m:r>
                                  </m:sub>
                                </m:sSub>
                              </m:e>
                              <m:e>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𝑝</m:t>
                                    </m:r>
                                  </m:e>
                                  <m: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11</m:t>
                                    </m:r>
                                  </m:sub>
                                </m:sSub>
                              </m:e>
                            </m:mr>
                          </m:m>
                        </m:e>
                      </m:d>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m:t>
                      </m:r>
                      <m:d>
                        <m:dPr>
                          <m:begChr m:val="["/>
                          <m:endChr m:val="]"/>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dPr>
                        <m:e>
                          <m:m>
                            <m:mPr>
                              <m:plcHide m:val="on"/>
                              <m:mcs>
                                <m:mc>
                                  <m:mcPr>
                                    <m:count m:val="2"/>
                                    <m:mcJc m:val="center"/>
                                  </m:mcPr>
                                </m:mc>
                              </m:mcs>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mPr>
                            <m:mr>
                              <m:e>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𝑆</m:t>
                                    </m:r>
                                  </m:e>
                                  <m: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0</m:t>
                                    </m:r>
                                  </m:sub>
                                </m:sSub>
                              </m:e>
                              <m:e>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𝑆</m:t>
                                    </m:r>
                                  </m:e>
                                  <m: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1</m:t>
                                    </m:r>
                                  </m:sub>
                                </m:sSub>
                              </m:e>
                            </m:mr>
                          </m:m>
                        </m:e>
                      </m:d>
                    </m:oMath>
                  </m:oMathPara>
                </a14:m>
                <a:endParaRPr lang="en-IN" sz="1633" dirty="0">
                  <a:solidFill>
                    <a:prstClr val="black"/>
                  </a:solidFill>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726"/>
                  </a:spcAft>
                </a:pPr>
                <a14:m>
                  <m:oMathPara xmlns:m="http://schemas.openxmlformats.org/officeDocument/2006/math">
                    <m:oMathParaPr>
                      <m:jc m:val="centerGroup"/>
                    </m:oMathParaPr>
                    <m:oMath xmlns:m="http://schemas.openxmlformats.org/officeDocument/2006/math">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𝑇</m:t>
                          </m:r>
                        </m:e>
                        <m: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𝑖</m:t>
                          </m:r>
                        </m:sub>
                      </m:s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m:t>
                      </m:r>
                      <m:f>
                        <m:f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fPr>
                        <m:num>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1</m:t>
                          </m:r>
                        </m:num>
                        <m:den>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𝑆</m:t>
                              </m:r>
                            </m:e>
                            <m: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𝑖</m:t>
                              </m:r>
                            </m:sub>
                          </m:sSub>
                        </m:den>
                      </m:f>
                    </m:oMath>
                  </m:oMathPara>
                </a14:m>
                <a:endParaRPr lang="en-IN" sz="1633" dirty="0">
                  <a:solidFill>
                    <a:prstClr val="black"/>
                  </a:solidFill>
                  <a:latin typeface="Calibri" panose="020F0502020204030204" pitchFamily="34" charset="0"/>
                  <a:ea typeface="Calibri" panose="020F0502020204030204" pitchFamily="34" charset="0"/>
                  <a:cs typeface="Mangal" panose="02040503050203030202" pitchFamily="18" charset="0"/>
                </a:endParaRPr>
              </a:p>
            </p:txBody>
          </p:sp>
        </mc:Choice>
        <mc:Fallback xmlns="">
          <p:sp>
            <p:nvSpPr>
              <p:cNvPr id="28" name="TextBox 27">
                <a:extLst>
                  <a:ext uri="{FF2B5EF4-FFF2-40B4-BE49-F238E27FC236}">
                    <a16:creationId xmlns:a16="http://schemas.microsoft.com/office/drawing/2014/main" id="{573A9E50-9FDC-4D44-AB84-68921F8E7CB6}"/>
                  </a:ext>
                </a:extLst>
              </p:cNvPr>
              <p:cNvSpPr txBox="1">
                <a:spLocks noRot="1" noChangeAspect="1" noMove="1" noResize="1" noEditPoints="1" noAdjustHandles="1" noChangeArrowheads="1" noChangeShapeType="1" noTextEdit="1"/>
              </p:cNvSpPr>
              <p:nvPr/>
            </p:nvSpPr>
            <p:spPr>
              <a:xfrm>
                <a:off x="114306" y="2715072"/>
                <a:ext cx="4630917" cy="126328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18828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a:extLst>
              <a:ext uri="{FF2B5EF4-FFF2-40B4-BE49-F238E27FC236}">
                <a16:creationId xmlns:a16="http://schemas.microsoft.com/office/drawing/2014/main" id="{425A8FFB-4F71-4546-AE50-63A965642D5F}"/>
              </a:ext>
            </a:extLst>
          </p:cNvPr>
          <p:cNvSpPr txBox="1">
            <a:spLocks/>
          </p:cNvSpPr>
          <p:nvPr/>
        </p:nvSpPr>
        <p:spPr>
          <a:xfrm>
            <a:off x="742951" y="216410"/>
            <a:ext cx="7143750" cy="622067"/>
          </a:xfrm>
          <a:prstGeom prst="rect">
            <a:avLst/>
          </a:prstGeom>
        </p:spPr>
        <p:txBody>
          <a:bodyPr lIns="82093" tIns="41048" rIns="82093" bIns="4104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IN" sz="2540" dirty="0">
                <a:solidFill>
                  <a:prstClr val="black"/>
                </a:solidFill>
                <a:cs typeface="Times New Roman" panose="02020603050405020304" pitchFamily="18" charset="0"/>
              </a:rPr>
              <a:t>Common issue in most CMIP model</a:t>
            </a:r>
          </a:p>
        </p:txBody>
      </p:sp>
      <p:sp>
        <p:nvSpPr>
          <p:cNvPr id="31" name="Rectangle 30">
            <a:extLst>
              <a:ext uri="{FF2B5EF4-FFF2-40B4-BE49-F238E27FC236}">
                <a16:creationId xmlns:a16="http://schemas.microsoft.com/office/drawing/2014/main" id="{61BE3BEC-7F26-4928-9039-B05155331D81}"/>
              </a:ext>
            </a:extLst>
          </p:cNvPr>
          <p:cNvSpPr/>
          <p:nvPr/>
        </p:nvSpPr>
        <p:spPr>
          <a:xfrm>
            <a:off x="398872" y="4075155"/>
            <a:ext cx="3600450" cy="836758"/>
          </a:xfrm>
          <a:prstGeom prst="rect">
            <a:avLst/>
          </a:prstGeom>
          <a:ln>
            <a:solidFill>
              <a:schemeClr val="bg1">
                <a:lumMod val="50000"/>
              </a:schemeClr>
            </a:solidFill>
          </a:ln>
        </p:spPr>
        <p:txBody>
          <a:bodyPr wrap="square" lIns="82093" tIns="41048" rIns="82093" bIns="41048">
            <a:spAutoFit/>
          </a:bodyPr>
          <a:lstStyle/>
          <a:p>
            <a:pPr algn="just"/>
            <a:r>
              <a:rPr lang="en-US" sz="1633" dirty="0">
                <a:solidFill>
                  <a:prstClr val="black"/>
                </a:solidFill>
                <a:latin typeface="Calibri"/>
                <a:ea typeface="Calibri" panose="020F0502020204030204" pitchFamily="34" charset="0"/>
              </a:rPr>
              <a:t>The tropical atmosphere does not obey CQE on temporal scales of day and shorter ( Zhang, 2003)</a:t>
            </a:r>
          </a:p>
        </p:txBody>
      </p:sp>
      <p:pic>
        <p:nvPicPr>
          <p:cNvPr id="3" name="Picture 2">
            <a:extLst>
              <a:ext uri="{FF2B5EF4-FFF2-40B4-BE49-F238E27FC236}">
                <a16:creationId xmlns:a16="http://schemas.microsoft.com/office/drawing/2014/main" id="{56C14B82-5941-468B-B134-4D5B8ABF366E}"/>
              </a:ext>
            </a:extLst>
          </p:cNvPr>
          <p:cNvPicPr>
            <a:picLocks noChangeAspect="1"/>
          </p:cNvPicPr>
          <p:nvPr/>
        </p:nvPicPr>
        <p:blipFill rotWithShape="1">
          <a:blip r:embed="rId2"/>
          <a:srcRect t="4198" b="381"/>
          <a:stretch/>
        </p:blipFill>
        <p:spPr>
          <a:xfrm>
            <a:off x="513172" y="1865772"/>
            <a:ext cx="3371850" cy="1904801"/>
          </a:xfrm>
          <a:prstGeom prst="rect">
            <a:avLst/>
          </a:prstGeom>
        </p:spPr>
      </p:pic>
      <p:cxnSp>
        <p:nvCxnSpPr>
          <p:cNvPr id="5" name="Straight Connector 4">
            <a:extLst>
              <a:ext uri="{FF2B5EF4-FFF2-40B4-BE49-F238E27FC236}">
                <a16:creationId xmlns:a16="http://schemas.microsoft.com/office/drawing/2014/main" id="{C472DB5B-8EF6-4D1C-A195-6B043C77441E}"/>
              </a:ext>
            </a:extLst>
          </p:cNvPr>
          <p:cNvCxnSpPr/>
          <p:nvPr/>
        </p:nvCxnSpPr>
        <p:spPr>
          <a:xfrm>
            <a:off x="4170771" y="1865588"/>
            <a:ext cx="0" cy="3694083"/>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80EBD49-E7A1-436E-B240-9FE48058EEC2}"/>
              </a:ext>
            </a:extLst>
          </p:cNvPr>
          <p:cNvSpPr txBox="1"/>
          <p:nvPr/>
        </p:nvSpPr>
        <p:spPr>
          <a:xfrm>
            <a:off x="4856571" y="1560818"/>
            <a:ext cx="3657600" cy="334185"/>
          </a:xfrm>
          <a:prstGeom prst="rect">
            <a:avLst/>
          </a:prstGeom>
          <a:noFill/>
        </p:spPr>
        <p:txBody>
          <a:bodyPr wrap="square" lIns="82093" tIns="41048" rIns="82093" bIns="41048" rtlCol="0">
            <a:spAutoFit/>
          </a:bodyPr>
          <a:lstStyle/>
          <a:p>
            <a:r>
              <a:rPr lang="en-IN" sz="1633" u="sng" dirty="0">
                <a:solidFill>
                  <a:prstClr val="black"/>
                </a:solidFill>
                <a:latin typeface="Calibri"/>
              </a:rPr>
              <a:t>Convective quasi-equilibrium (CQE)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6290742-848A-41FF-9112-6CA8C8F8A45F}"/>
                  </a:ext>
                </a:extLst>
              </p:cNvPr>
              <p:cNvSpPr txBox="1"/>
              <p:nvPr/>
            </p:nvSpPr>
            <p:spPr>
              <a:xfrm>
                <a:off x="4286254" y="2667086"/>
                <a:ext cx="4778549" cy="2820442"/>
              </a:xfrm>
              <a:prstGeom prst="rect">
                <a:avLst/>
              </a:prstGeom>
              <a:noFill/>
            </p:spPr>
            <p:txBody>
              <a:bodyPr wrap="square" lIns="82093" tIns="41048" rIns="82093" bIns="41048">
                <a:spAutoFit/>
              </a:bodyPr>
              <a:lstStyle/>
              <a:p>
                <a:pPr>
                  <a:lnSpc>
                    <a:spcPct val="107000"/>
                  </a:lnSpc>
                  <a:spcAft>
                    <a:spcPts val="726"/>
                  </a:spcAft>
                </a:pPr>
                <a14:m>
                  <m:oMathPara xmlns:m="http://schemas.openxmlformats.org/officeDocument/2006/math">
                    <m:oMathParaPr>
                      <m:jc m:val="centerGroup"/>
                    </m:oMathParaPr>
                    <m:oMath xmlns:m="http://schemas.openxmlformats.org/officeDocument/2006/math">
                      <m:f>
                        <m:f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fPr>
                        <m:num>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𝐶𝐴𝑃𝐸</m:t>
                          </m:r>
                        </m:num>
                        <m:den>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𝑡</m:t>
                          </m:r>
                        </m:den>
                      </m:f>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m:t>
                      </m:r>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d>
                            <m:d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dPr>
                            <m:e>
                              <m:f>
                                <m:f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fPr>
                                <m:num>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𝐶𝐴𝑃𝐸</m:t>
                                  </m:r>
                                </m:num>
                                <m:den>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𝑡</m:t>
                                  </m:r>
                                </m:den>
                              </m:f>
                            </m:e>
                          </m:d>
                        </m:e>
                        <m:sub>
                          <m:r>
                            <m:rPr>
                              <m:sty m:val="p"/>
                            </m:rP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largescale</m:t>
                          </m:r>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 </m:t>
                          </m:r>
                        </m:sub>
                      </m:s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m:t>
                      </m:r>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d>
                            <m:d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dPr>
                            <m:e>
                              <m:f>
                                <m:f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fPr>
                                <m:num>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𝐶𝐴𝑃𝐸</m:t>
                                  </m:r>
                                </m:num>
                                <m:den>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𝑡</m:t>
                                  </m:r>
                                </m:den>
                              </m:f>
                            </m:e>
                          </m:d>
                        </m:e>
                        <m:sub>
                          <m:r>
                            <m:rPr>
                              <m:sty m:val="p"/>
                            </m:rP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convection</m:t>
                          </m:r>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 </m:t>
                          </m:r>
                        </m:sub>
                      </m:sSub>
                    </m:oMath>
                  </m:oMathPara>
                </a14:m>
                <a:endParaRPr lang="en-IN" sz="1633" dirty="0">
                  <a:solidFill>
                    <a:prstClr val="black"/>
                  </a:solidFill>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726"/>
                  </a:spcAft>
                </a:pPr>
                <a14:m>
                  <m:oMathPara xmlns:m="http://schemas.openxmlformats.org/officeDocument/2006/math">
                    <m:oMathParaPr>
                      <m:jc m:val="centerGroup"/>
                    </m:oMathParaPr>
                    <m:oMath xmlns:m="http://schemas.openxmlformats.org/officeDocument/2006/math">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d>
                            <m:d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dPr>
                            <m:e>
                              <m:f>
                                <m:f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fPr>
                                <m:num>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𝐶𝐴𝑃𝐸</m:t>
                                  </m:r>
                                </m:num>
                                <m:den>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𝑡</m:t>
                                  </m:r>
                                </m:den>
                              </m:f>
                            </m:e>
                          </m:d>
                        </m:e>
                        <m:sub>
                          <m:r>
                            <m:rPr>
                              <m:sty m:val="p"/>
                            </m:rP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largescale</m:t>
                          </m:r>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 </m:t>
                          </m:r>
                        </m:sub>
                      </m:sSub>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m:t>
                      </m:r>
                      <m:sSub>
                        <m:sSub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sSubPr>
                        <m:e>
                          <m:d>
                            <m:d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dPr>
                            <m:e>
                              <m:f>
                                <m:f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fPr>
                                <m:num>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𝐶𝐴𝑃𝐸</m:t>
                                  </m:r>
                                </m:num>
                                <m:den>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𝑡</m:t>
                                  </m:r>
                                </m:den>
                              </m:f>
                            </m:e>
                          </m:d>
                        </m:e>
                        <m:sub>
                          <m:r>
                            <m:rPr>
                              <m:sty m:val="p"/>
                            </m:rP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convection</m:t>
                          </m:r>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 </m:t>
                          </m:r>
                        </m:sub>
                      </m:sSub>
                    </m:oMath>
                  </m:oMathPara>
                </a14:m>
                <a:endParaRPr lang="en-IN" sz="1633" dirty="0">
                  <a:solidFill>
                    <a:prstClr val="black"/>
                  </a:solidFill>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726"/>
                  </a:spcAft>
                </a:pPr>
                <a14:m>
                  <m:oMathPara xmlns:m="http://schemas.openxmlformats.org/officeDocument/2006/math">
                    <m:oMathParaPr>
                      <m:jc m:val="centerGroup"/>
                    </m:oMathParaPr>
                    <m:oMath xmlns:m="http://schemas.openxmlformats.org/officeDocument/2006/math">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𝑑𝐶𝐴𝑃𝐸</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𝐶𝐴𝑃𝐸</m:t>
                      </m:r>
                      <m:d>
                        <m:d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dPr>
                        <m:e>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 </m:t>
                          </m:r>
                          <m:r>
                            <m:rPr>
                              <m:sty m:val="p"/>
                            </m:rP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at</m:t>
                          </m:r>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 </m:t>
                          </m:r>
                          <m:r>
                            <m:rPr>
                              <m:sty m:val="p"/>
                            </m:rP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time</m:t>
                          </m:r>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 </m:t>
                          </m:r>
                          <m:r>
                            <m:rPr>
                              <m:sty m:val="p"/>
                            </m:rP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+1</m:t>
                          </m:r>
                        </m:e>
                      </m:d>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m:t>
                      </m:r>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𝐶𝐴𝑃𝐸</m:t>
                      </m:r>
                      <m:d>
                        <m:d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dPr>
                        <m:e>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 </m:t>
                          </m:r>
                          <m:r>
                            <m:rPr>
                              <m:sty m:val="p"/>
                            </m:rP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at</m:t>
                          </m:r>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 </m:t>
                          </m:r>
                          <m:r>
                            <m:rPr>
                              <m:sty m:val="p"/>
                            </m:rP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time</m:t>
                          </m:r>
                          <m: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 </m:t>
                          </m:r>
                          <m:r>
                            <m:rPr>
                              <m:sty m:val="p"/>
                            </m:rPr>
                            <a:rPr lang="en-IN" sz="1633">
                              <a:solidFill>
                                <a:prstClr val="black"/>
                              </a:solidFill>
                              <a:latin typeface="Cambria Math" panose="02040503050406030204" pitchFamily="18" charset="0"/>
                              <a:ea typeface="Calibri" panose="020F0502020204030204" pitchFamily="34" charset="0"/>
                              <a:cs typeface="Mangal" panose="02040503050203030202" pitchFamily="18" charset="0"/>
                            </a:rPr>
                            <m:t>t</m:t>
                          </m:r>
                        </m:e>
                      </m:d>
                      <m:d>
                        <m:dPr>
                          <m:begChr m:val="["/>
                          <m:endChr m:val="]"/>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dPr>
                        <m:e>
                          <m:f>
                            <m:fPr>
                              <m:ctrlP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ctrlPr>
                            </m:fPr>
                            <m:num>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𝐽</m:t>
                              </m:r>
                            </m:num>
                            <m:den>
                              <m:r>
                                <a:rPr lang="en-IN" sz="1633" i="1">
                                  <a:solidFill>
                                    <a:prstClr val="black"/>
                                  </a:solidFill>
                                  <a:latin typeface="Cambria Math" panose="02040503050406030204" pitchFamily="18" charset="0"/>
                                  <a:ea typeface="Calibri" panose="020F0502020204030204" pitchFamily="34" charset="0"/>
                                  <a:cs typeface="Mangal" panose="02040503050203030202" pitchFamily="18" charset="0"/>
                                </a:rPr>
                                <m:t>𝑘𝑔𝑑𝑎𝑦</m:t>
                              </m:r>
                            </m:den>
                          </m:f>
                        </m:e>
                      </m:d>
                    </m:oMath>
                  </m:oMathPara>
                </a14:m>
                <a:endParaRPr lang="en-IN" sz="1633" dirty="0">
                  <a:solidFill>
                    <a:prstClr val="black"/>
                  </a:solidFill>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726"/>
                  </a:spcAft>
                </a:pPr>
                <a:r>
                  <a:rPr lang="en-IN" sz="1633" dirty="0">
                    <a:solidFill>
                      <a:prstClr val="black"/>
                    </a:solidFill>
                    <a:latin typeface="Calibri" panose="020F0502020204030204" pitchFamily="34" charset="0"/>
                    <a:ea typeface="Times New Roman" panose="02020603050405020304" pitchFamily="18" charset="0"/>
                    <a:cs typeface="Mangal" panose="02040503050203030202" pitchFamily="18" charset="0"/>
                  </a:rPr>
                  <a:t> </a:t>
                </a:r>
                <a:endParaRPr lang="en-IN" sz="1633" dirty="0">
                  <a:solidFill>
                    <a:prstClr val="black"/>
                  </a:solidFill>
                  <a:latin typeface="Calibri" panose="020F0502020204030204" pitchFamily="34" charset="0"/>
                  <a:ea typeface="Calibri" panose="020F0502020204030204" pitchFamily="34" charset="0"/>
                  <a:cs typeface="Mangal" panose="02040503050203030202" pitchFamily="18" charset="0"/>
                </a:endParaRPr>
              </a:p>
            </p:txBody>
          </p:sp>
        </mc:Choice>
        <mc:Fallback xmlns="">
          <p:sp>
            <p:nvSpPr>
              <p:cNvPr id="12" name="TextBox 11">
                <a:extLst>
                  <a:ext uri="{FF2B5EF4-FFF2-40B4-BE49-F238E27FC236}">
                    <a16:creationId xmlns:a16="http://schemas.microsoft.com/office/drawing/2014/main" id="{A6290742-848A-41FF-9112-6CA8C8F8A45F}"/>
                  </a:ext>
                </a:extLst>
              </p:cNvPr>
              <p:cNvSpPr txBox="1">
                <a:spLocks noRot="1" noChangeAspect="1" noMove="1" noResize="1" noEditPoints="1" noAdjustHandles="1" noChangeArrowheads="1" noChangeShapeType="1" noTextEdit="1"/>
              </p:cNvSpPr>
              <p:nvPr/>
            </p:nvSpPr>
            <p:spPr>
              <a:xfrm>
                <a:off x="4286254" y="2667086"/>
                <a:ext cx="4778549" cy="2820442"/>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FECAEC7-EFA2-4A5F-ADF1-8A2025564C92}"/>
              </a:ext>
            </a:extLst>
          </p:cNvPr>
          <p:cNvSpPr txBox="1"/>
          <p:nvPr/>
        </p:nvSpPr>
        <p:spPr>
          <a:xfrm>
            <a:off x="5954400" y="5788247"/>
            <a:ext cx="2789551" cy="334185"/>
          </a:xfrm>
          <a:prstGeom prst="rect">
            <a:avLst/>
          </a:prstGeom>
          <a:noFill/>
        </p:spPr>
        <p:txBody>
          <a:bodyPr wrap="square" lIns="82093" tIns="41048" rIns="82093" bIns="41048" rtlCol="0">
            <a:spAutoFit/>
          </a:bodyPr>
          <a:lstStyle/>
          <a:p>
            <a:r>
              <a:rPr lang="en-IN" sz="1633" i="1" dirty="0">
                <a:solidFill>
                  <a:prstClr val="black"/>
                </a:solidFill>
                <a:latin typeface="Calibri"/>
              </a:rPr>
              <a:t>Arakawa and Schubert, 1974</a:t>
            </a:r>
          </a:p>
        </p:txBody>
      </p:sp>
    </p:spTree>
    <p:extLst>
      <p:ext uri="{BB962C8B-B14F-4D97-AF65-F5344CB8AC3E}">
        <p14:creationId xmlns:p14="http://schemas.microsoft.com/office/powerpoint/2010/main" val="1551493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3" y="228937"/>
            <a:ext cx="8915400" cy="2185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2591076"/>
            <a:ext cx="9144000" cy="366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3949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87BD3585-AAEE-48BE-8AF1-BDB6C230D05A}"/>
              </a:ext>
            </a:extLst>
          </p:cNvPr>
          <p:cNvPicPr>
            <a:picLocks noChangeAspect="1"/>
          </p:cNvPicPr>
          <p:nvPr/>
        </p:nvPicPr>
        <p:blipFill rotWithShape="1">
          <a:blip r:embed="rId2">
            <a:extLst>
              <a:ext uri="{28A0092B-C50C-407E-A947-70E740481C1C}">
                <a14:useLocalDpi xmlns:a14="http://schemas.microsoft.com/office/drawing/2010/main" val="0"/>
              </a:ext>
            </a:extLst>
          </a:blip>
          <a:srcRect l="2343" t="3764" r="1039" b="8322"/>
          <a:stretch/>
        </p:blipFill>
        <p:spPr>
          <a:xfrm>
            <a:off x="217441" y="1631880"/>
            <a:ext cx="8778240" cy="4163827"/>
          </a:xfrm>
          <a:prstGeom prst="rect">
            <a:avLst/>
          </a:prstGeom>
        </p:spPr>
      </p:pic>
      <p:sp>
        <p:nvSpPr>
          <p:cNvPr id="3" name="Title 1">
            <a:extLst>
              <a:ext uri="{FF2B5EF4-FFF2-40B4-BE49-F238E27FC236}">
                <a16:creationId xmlns:a16="http://schemas.microsoft.com/office/drawing/2014/main" id="{425A8FFB-4F71-4546-AE50-63A965642D5F}"/>
              </a:ext>
            </a:extLst>
          </p:cNvPr>
          <p:cNvSpPr txBox="1">
            <a:spLocks/>
          </p:cNvSpPr>
          <p:nvPr/>
        </p:nvSpPr>
        <p:spPr>
          <a:xfrm>
            <a:off x="190549" y="204389"/>
            <a:ext cx="8640000" cy="564329"/>
          </a:xfrm>
          <a:prstGeom prst="rect">
            <a:avLst/>
          </a:prstGeom>
        </p:spPr>
        <p:txBody>
          <a:bodyPr lIns="82093" tIns="41048" rIns="82093" bIns="4104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IN" sz="2540" dirty="0">
                <a:cs typeface="Times New Roman" panose="02020603050405020304" pitchFamily="18" charset="0"/>
              </a:rPr>
              <a:t>Convective quasi-equilibrium in CFSv2 models </a:t>
            </a:r>
          </a:p>
          <a:p>
            <a:pPr algn="l">
              <a:defRPr/>
            </a:pPr>
            <a:endParaRPr lang="en-IN" sz="2540" b="1" dirty="0">
              <a:latin typeface="Times New Roman" panose="02020603050405020304" pitchFamily="18" charset="0"/>
              <a:cs typeface="Times New Roman" panose="02020603050405020304" pitchFamily="18" charset="0"/>
            </a:endParaRPr>
          </a:p>
          <a:p>
            <a:pPr algn="l">
              <a:defRPr/>
            </a:pPr>
            <a:endParaRPr lang="en-IN" sz="2540" b="1" dirty="0">
              <a:latin typeface="Times New Roman" panose="02020603050405020304" pitchFamily="18" charset="0"/>
              <a:cs typeface="Times New Roman" panose="02020603050405020304" pitchFamily="18" charset="0"/>
            </a:endParaRPr>
          </a:p>
          <a:p>
            <a:pPr algn="l">
              <a:defRPr/>
            </a:pPr>
            <a:endParaRPr lang="en-IN" sz="2540" b="1" dirty="0">
              <a:latin typeface="Times New Roman" panose="02020603050405020304" pitchFamily="18" charset="0"/>
              <a:cs typeface="Times New Roman" panose="02020603050405020304" pitchFamily="18" charset="0"/>
            </a:endParaRPr>
          </a:p>
          <a:p>
            <a:pPr algn="l">
              <a:defRPr/>
            </a:pPr>
            <a:endParaRPr lang="en-IN" sz="2540" b="1" dirty="0">
              <a:latin typeface="Times New Roman" panose="02020603050405020304" pitchFamily="18" charset="0"/>
              <a:cs typeface="Times New Roman" panose="02020603050405020304" pitchFamily="18" charset="0"/>
            </a:endParaRPr>
          </a:p>
          <a:p>
            <a:pPr algn="l">
              <a:defRPr/>
            </a:pPr>
            <a:endParaRPr lang="en-IN" sz="2540" b="1" dirty="0">
              <a:latin typeface="Times New Roman" panose="02020603050405020304" pitchFamily="18" charset="0"/>
              <a:cs typeface="Times New Roman" panose="02020603050405020304" pitchFamily="18" charset="0"/>
            </a:endParaRPr>
          </a:p>
          <a:p>
            <a:pPr algn="l">
              <a:defRPr/>
            </a:pPr>
            <a:endParaRPr lang="en-IN" sz="2540" b="1" dirty="0">
              <a:latin typeface="Times New Roman" panose="02020603050405020304" pitchFamily="18" charset="0"/>
              <a:cs typeface="Times New Roman" panose="02020603050405020304" pitchFamily="18" charset="0"/>
            </a:endParaRPr>
          </a:p>
          <a:p>
            <a:pPr algn="l" defTabSz="821061">
              <a:defRPr/>
            </a:pPr>
            <a:r>
              <a:rPr lang="en-US" sz="2540" b="1" dirty="0">
                <a:solidFill>
                  <a:prstClr val="black"/>
                </a:solidFill>
                <a:latin typeface="Calibri"/>
                <a:cs typeface="Times New Roman" pitchFamily="18" charset="0"/>
              </a:rPr>
              <a:t> </a:t>
            </a:r>
          </a:p>
          <a:p>
            <a:pPr algn="l" defTabSz="821061">
              <a:defRPr/>
            </a:pPr>
            <a:endParaRPr lang="en-US" sz="2540" b="1" dirty="0">
              <a:solidFill>
                <a:prstClr val="black"/>
              </a:solidFill>
              <a:latin typeface="Calibri"/>
            </a:endParaRPr>
          </a:p>
        </p:txBody>
      </p:sp>
      <p:sp>
        <p:nvSpPr>
          <p:cNvPr id="4" name="TextBox 3"/>
          <p:cNvSpPr txBox="1"/>
          <p:nvPr/>
        </p:nvSpPr>
        <p:spPr>
          <a:xfrm>
            <a:off x="4986721" y="6263011"/>
            <a:ext cx="3732480" cy="320207"/>
          </a:xfrm>
          <a:prstGeom prst="rect">
            <a:avLst/>
          </a:prstGeom>
          <a:noFill/>
        </p:spPr>
        <p:txBody>
          <a:bodyPr wrap="square" lIns="82093" tIns="41048" rIns="82093" bIns="41048" rtlCol="0">
            <a:spAutoFit/>
          </a:bodyPr>
          <a:lstStyle/>
          <a:p>
            <a:r>
              <a:rPr lang="en-IN" sz="1542" dirty="0" err="1">
                <a:latin typeface="Comic Sans MS" pitchFamily="66" charset="0"/>
              </a:rPr>
              <a:t>Siddharth</a:t>
            </a:r>
            <a:r>
              <a:rPr lang="en-IN" sz="1542" dirty="0">
                <a:latin typeface="Comic Sans MS" pitchFamily="66" charset="0"/>
              </a:rPr>
              <a:t> et al. GRL, 2022</a:t>
            </a:r>
          </a:p>
        </p:txBody>
      </p:sp>
    </p:spTree>
    <p:extLst>
      <p:ext uri="{BB962C8B-B14F-4D97-AF65-F5344CB8AC3E}">
        <p14:creationId xmlns:p14="http://schemas.microsoft.com/office/powerpoint/2010/main" val="3135472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152E9C67-856D-402F-AF50-3710EFE36B2A}"/>
              </a:ext>
            </a:extLst>
          </p:cNvPr>
          <p:cNvPicPr>
            <a:picLocks noChangeAspect="1"/>
          </p:cNvPicPr>
          <p:nvPr/>
        </p:nvPicPr>
        <p:blipFill>
          <a:blip r:embed="rId2"/>
          <a:stretch>
            <a:fillRect/>
          </a:stretch>
        </p:blipFill>
        <p:spPr>
          <a:xfrm>
            <a:off x="1185121" y="111241"/>
            <a:ext cx="6842880" cy="66198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5707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82575" y="241300"/>
            <a:ext cx="8556625" cy="5127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700" b="1">
                <a:solidFill>
                  <a:srgbClr val="336699"/>
                </a:solidFill>
              </a:rPr>
              <a:t>Equations of motion in a rotating co-ordinate frame</a:t>
            </a:r>
          </a:p>
        </p:txBody>
      </p:sp>
      <p:graphicFrame>
        <p:nvGraphicFramePr>
          <p:cNvPr id="156675" name="Object 3"/>
          <p:cNvGraphicFramePr>
            <a:graphicFrameLocks noChangeAspect="1"/>
          </p:cNvGraphicFramePr>
          <p:nvPr/>
        </p:nvGraphicFramePr>
        <p:xfrm>
          <a:off x="2362200" y="685800"/>
          <a:ext cx="3962400" cy="1066800"/>
        </p:xfrm>
        <a:graphic>
          <a:graphicData uri="http://schemas.openxmlformats.org/presentationml/2006/ole">
            <mc:AlternateContent xmlns:mc="http://schemas.openxmlformats.org/markup-compatibility/2006">
              <mc:Choice xmlns:v="urn:schemas-microsoft-com:vml" Requires="v">
                <p:oleObj name="Equation" r:id="rId3" imgW="1930400" imgH="508000" progId="Equation.3">
                  <p:embed/>
                </p:oleObj>
              </mc:Choice>
              <mc:Fallback>
                <p:oleObj name="Equation" r:id="rId3" imgW="1930400" imgH="508000" progId="Equation.3">
                  <p:embed/>
                  <p:pic>
                    <p:nvPicPr>
                      <p:cNvPr id="15667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685800"/>
                        <a:ext cx="396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6676" name="Text Box 4"/>
          <p:cNvSpPr txBox="1">
            <a:spLocks noChangeArrowheads="1"/>
          </p:cNvSpPr>
          <p:nvPr/>
        </p:nvSpPr>
        <p:spPr bwMode="auto">
          <a:xfrm>
            <a:off x="457200" y="1752600"/>
            <a:ext cx="8016875" cy="1196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b="1">
                <a:solidFill>
                  <a:srgbClr val="663300"/>
                </a:solidFill>
              </a:rPr>
              <a:t>Rate of change of absolute velocity following the motion as viewed in an inertial frame = Sum of real forces acting per unit mass </a:t>
            </a:r>
          </a:p>
        </p:txBody>
      </p:sp>
      <p:sp>
        <p:nvSpPr>
          <p:cNvPr id="15667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6678" name="Rectangle 6"/>
          <p:cNvSpPr>
            <a:spLocks noChangeArrowheads="1"/>
          </p:cNvSpPr>
          <p:nvPr/>
        </p:nvSpPr>
        <p:spPr bwMode="auto">
          <a:xfrm>
            <a:off x="0" y="3290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6679" name="Rectangle 7"/>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6680" name="Rectangle 8"/>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6681" name="Rectangle 9"/>
          <p:cNvSpPr>
            <a:spLocks noChangeArrowheads="1"/>
          </p:cNvSpPr>
          <p:nvPr/>
        </p:nvSpPr>
        <p:spPr bwMode="auto">
          <a:xfrm>
            <a:off x="0" y="327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grpSp>
        <p:nvGrpSpPr>
          <p:cNvPr id="156682" name="Group 10"/>
          <p:cNvGrpSpPr>
            <a:grpSpLocks/>
          </p:cNvGrpSpPr>
          <p:nvPr/>
        </p:nvGrpSpPr>
        <p:grpSpPr bwMode="auto">
          <a:xfrm>
            <a:off x="762000" y="2895600"/>
            <a:ext cx="7727950" cy="2693988"/>
            <a:chOff x="307" y="1968"/>
            <a:chExt cx="6214" cy="1920"/>
          </a:xfrm>
        </p:grpSpPr>
        <p:graphicFrame>
          <p:nvGraphicFramePr>
            <p:cNvPr id="156684" name="Object 11"/>
            <p:cNvGraphicFramePr>
              <a:graphicFrameLocks noChangeAspect="1"/>
            </p:cNvGraphicFramePr>
            <p:nvPr/>
          </p:nvGraphicFramePr>
          <p:xfrm>
            <a:off x="384" y="1968"/>
            <a:ext cx="1104" cy="480"/>
          </p:xfrm>
          <a:graphic>
            <a:graphicData uri="http://schemas.openxmlformats.org/presentationml/2006/ole">
              <mc:AlternateContent xmlns:mc="http://schemas.openxmlformats.org/markup-compatibility/2006">
                <mc:Choice xmlns:v="urn:schemas-microsoft-com:vml" Requires="v">
                  <p:oleObj name="Equation" r:id="rId5" imgW="583947" imgH="279279" progId="Equation.3">
                    <p:embed/>
                  </p:oleObj>
                </mc:Choice>
                <mc:Fallback>
                  <p:oleObj name="Equation" r:id="rId5" imgW="583947" imgH="279279" progId="Equation.3">
                    <p:embed/>
                    <p:pic>
                      <p:nvPicPr>
                        <p:cNvPr id="156684"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1968"/>
                          <a:ext cx="110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6685" name="Text Box 12"/>
            <p:cNvSpPr txBox="1">
              <a:spLocks noChangeArrowheads="1"/>
            </p:cNvSpPr>
            <p:nvPr/>
          </p:nvSpPr>
          <p:spPr bwMode="auto">
            <a:xfrm>
              <a:off x="2400" y="2160"/>
              <a:ext cx="1519"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000099"/>
                  </a:solidFill>
                </a:rPr>
                <a:t>Coriolis force </a:t>
              </a:r>
            </a:p>
          </p:txBody>
        </p:sp>
        <p:graphicFrame>
          <p:nvGraphicFramePr>
            <p:cNvPr id="156686" name="Object 13"/>
            <p:cNvGraphicFramePr>
              <a:graphicFrameLocks noChangeAspect="1"/>
            </p:cNvGraphicFramePr>
            <p:nvPr/>
          </p:nvGraphicFramePr>
          <p:xfrm>
            <a:off x="432" y="2544"/>
            <a:ext cx="1056" cy="480"/>
          </p:xfrm>
          <a:graphic>
            <a:graphicData uri="http://schemas.openxmlformats.org/presentationml/2006/ole">
              <mc:AlternateContent xmlns:mc="http://schemas.openxmlformats.org/markup-compatibility/2006">
                <mc:Choice xmlns:v="urn:schemas-microsoft-com:vml" Requires="v">
                  <p:oleObj name="Equation" r:id="rId7" imgW="508000" imgH="419100" progId="Equation.3">
                    <p:embed/>
                  </p:oleObj>
                </mc:Choice>
                <mc:Fallback>
                  <p:oleObj name="Equation" r:id="rId7" imgW="508000" imgH="419100" progId="Equation.3">
                    <p:embed/>
                    <p:pic>
                      <p:nvPicPr>
                        <p:cNvPr id="156686"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 y="2544"/>
                          <a:ext cx="105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6687" name="Text Box 14"/>
            <p:cNvSpPr txBox="1">
              <a:spLocks noChangeArrowheads="1"/>
            </p:cNvSpPr>
            <p:nvPr/>
          </p:nvSpPr>
          <p:spPr bwMode="auto">
            <a:xfrm>
              <a:off x="2352" y="2630"/>
              <a:ext cx="2496" cy="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a:t> </a:t>
              </a:r>
              <a:r>
                <a:rPr lang="en-US" sz="2000" b="1">
                  <a:solidFill>
                    <a:srgbClr val="336600"/>
                  </a:solidFill>
                </a:rPr>
                <a:t>Pressure gradient force</a:t>
              </a:r>
            </a:p>
          </p:txBody>
        </p:sp>
        <p:graphicFrame>
          <p:nvGraphicFramePr>
            <p:cNvPr id="156688" name="Object 15"/>
            <p:cNvGraphicFramePr>
              <a:graphicFrameLocks noChangeAspect="1"/>
            </p:cNvGraphicFramePr>
            <p:nvPr/>
          </p:nvGraphicFramePr>
          <p:xfrm>
            <a:off x="307" y="2928"/>
            <a:ext cx="1306" cy="528"/>
          </p:xfrm>
          <a:graphic>
            <a:graphicData uri="http://schemas.openxmlformats.org/presentationml/2006/ole">
              <mc:AlternateContent xmlns:mc="http://schemas.openxmlformats.org/markup-compatibility/2006">
                <mc:Choice xmlns:v="urn:schemas-microsoft-com:vml" Requires="v">
                  <p:oleObj name="Equation" r:id="rId9" imgW="875920" imgH="317362" progId="Equation.3">
                    <p:embed/>
                  </p:oleObj>
                </mc:Choice>
                <mc:Fallback>
                  <p:oleObj name="Equation" r:id="rId9" imgW="875920" imgH="317362" progId="Equation.3">
                    <p:embed/>
                    <p:pic>
                      <p:nvPicPr>
                        <p:cNvPr id="156688"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 y="2928"/>
                          <a:ext cx="1306"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6689" name="Text Box 16"/>
            <p:cNvSpPr txBox="1">
              <a:spLocks noChangeArrowheads="1"/>
            </p:cNvSpPr>
            <p:nvPr/>
          </p:nvSpPr>
          <p:spPr bwMode="auto">
            <a:xfrm>
              <a:off x="2448" y="3024"/>
              <a:ext cx="4073"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663300"/>
                  </a:solidFill>
                </a:rPr>
                <a:t>Gravity force per unit mass = Sum of the</a:t>
              </a:r>
            </a:p>
            <a:p>
              <a:pPr eaLnBrk="1" hangingPunct="1"/>
              <a:r>
                <a:rPr lang="en-US" sz="2000" b="1">
                  <a:solidFill>
                    <a:srgbClr val="663300"/>
                  </a:solidFill>
                </a:rPr>
                <a:t>gravitational and centrifugal force terms</a:t>
              </a:r>
            </a:p>
          </p:txBody>
        </p:sp>
        <p:sp>
          <p:nvSpPr>
            <p:cNvPr id="156690" name="AutoShape 17"/>
            <p:cNvSpPr>
              <a:spLocks noChangeArrowheads="1"/>
            </p:cNvSpPr>
            <p:nvPr/>
          </p:nvSpPr>
          <p:spPr bwMode="auto">
            <a:xfrm>
              <a:off x="1728" y="2208"/>
              <a:ext cx="624" cy="192"/>
            </a:xfrm>
            <a:prstGeom prst="rightArrow">
              <a:avLst>
                <a:gd name="adj1" fmla="val 50000"/>
                <a:gd name="adj2" fmla="val 8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56691" name="AutoShape 18"/>
            <p:cNvSpPr>
              <a:spLocks noChangeArrowheads="1"/>
            </p:cNvSpPr>
            <p:nvPr/>
          </p:nvSpPr>
          <p:spPr bwMode="auto">
            <a:xfrm>
              <a:off x="1728" y="2640"/>
              <a:ext cx="624" cy="192"/>
            </a:xfrm>
            <a:prstGeom prst="rightArrow">
              <a:avLst>
                <a:gd name="adj1" fmla="val 50000"/>
                <a:gd name="adj2" fmla="val 8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56692" name="AutoShape 19"/>
            <p:cNvSpPr>
              <a:spLocks noChangeArrowheads="1"/>
            </p:cNvSpPr>
            <p:nvPr/>
          </p:nvSpPr>
          <p:spPr bwMode="auto">
            <a:xfrm>
              <a:off x="1776" y="3168"/>
              <a:ext cx="624" cy="192"/>
            </a:xfrm>
            <a:prstGeom prst="rightArrow">
              <a:avLst>
                <a:gd name="adj1" fmla="val 50000"/>
                <a:gd name="adj2" fmla="val 8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aphicFrame>
          <p:nvGraphicFramePr>
            <p:cNvPr id="156693" name="Object 20"/>
            <p:cNvGraphicFramePr>
              <a:graphicFrameLocks noChangeAspect="1"/>
            </p:cNvGraphicFramePr>
            <p:nvPr/>
          </p:nvGraphicFramePr>
          <p:xfrm>
            <a:off x="750" y="3456"/>
            <a:ext cx="450" cy="432"/>
          </p:xfrm>
          <a:graphic>
            <a:graphicData uri="http://schemas.openxmlformats.org/presentationml/2006/ole">
              <mc:AlternateContent xmlns:mc="http://schemas.openxmlformats.org/markup-compatibility/2006">
                <mc:Choice xmlns:v="urn:schemas-microsoft-com:vml" Requires="v">
                  <p:oleObj name="Equation" r:id="rId11" imgW="190417" imgH="304668" progId="Equation.3">
                    <p:embed/>
                  </p:oleObj>
                </mc:Choice>
                <mc:Fallback>
                  <p:oleObj name="Equation" r:id="rId11" imgW="190417" imgH="304668" progId="Equation.3">
                    <p:embed/>
                    <p:pic>
                      <p:nvPicPr>
                        <p:cNvPr id="156693" name="Object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0" y="3456"/>
                          <a:ext cx="450"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6694" name="AutoShape 21"/>
            <p:cNvSpPr>
              <a:spLocks noChangeArrowheads="1"/>
            </p:cNvSpPr>
            <p:nvPr/>
          </p:nvSpPr>
          <p:spPr bwMode="auto">
            <a:xfrm>
              <a:off x="1776" y="3648"/>
              <a:ext cx="624" cy="192"/>
            </a:xfrm>
            <a:prstGeom prst="rightArrow">
              <a:avLst>
                <a:gd name="adj1" fmla="val 50000"/>
                <a:gd name="adj2" fmla="val 8125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56695" name="Text Box 22"/>
            <p:cNvSpPr txBox="1">
              <a:spLocks noChangeArrowheads="1"/>
            </p:cNvSpPr>
            <p:nvPr/>
          </p:nvSpPr>
          <p:spPr bwMode="auto">
            <a:xfrm>
              <a:off x="2496" y="3601"/>
              <a:ext cx="2708" cy="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FF0000"/>
                  </a:solidFill>
                </a:rPr>
                <a:t>Frictional force in the fluid</a:t>
              </a:r>
            </a:p>
          </p:txBody>
        </p:sp>
      </p:grpSp>
      <p:sp>
        <p:nvSpPr>
          <p:cNvPr id="156683" name="Text Box 23"/>
          <p:cNvSpPr txBox="1">
            <a:spLocks noChangeArrowheads="1"/>
          </p:cNvSpPr>
          <p:nvPr/>
        </p:nvSpPr>
        <p:spPr bwMode="auto">
          <a:xfrm>
            <a:off x="304800" y="5867400"/>
            <a:ext cx="86010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336600"/>
                </a:solidFill>
              </a:rPr>
              <a:t>Note: The Coriolis and Centrifugal force terms are apparent / fictitious forces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a:extLst>
              <a:ext uri="{FF2B5EF4-FFF2-40B4-BE49-F238E27FC236}">
                <a16:creationId xmlns:a16="http://schemas.microsoft.com/office/drawing/2014/main" id="{95E9A585-173A-9CA2-6CEF-85627B115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5662613" cy="198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B5538066-2668-E85C-9E01-FC3CF572C415}"/>
              </a:ext>
            </a:extLst>
          </p:cNvPr>
          <p:cNvSpPr txBox="1"/>
          <p:nvPr/>
        </p:nvSpPr>
        <p:spPr>
          <a:xfrm>
            <a:off x="5795963" y="476250"/>
            <a:ext cx="1655762" cy="369888"/>
          </a:xfrm>
          <a:prstGeom prst="rect">
            <a:avLst/>
          </a:prstGeom>
          <a:noFill/>
        </p:spPr>
        <p:txBody>
          <a:bodyPr lIns="91096" tIns="45550" rIns="91096" bIns="45550">
            <a:spAutoFit/>
          </a:bodyPr>
          <a:lstStyle/>
          <a:p>
            <a:pPr marL="0" marR="0" lvl="0" indent="0" algn="l" defTabSz="911089"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Comic Sans MS" pitchFamily="66" charset="0"/>
                <a:ea typeface="+mn-ea"/>
                <a:cs typeface="Arial" panose="020B0604020202020204" pitchFamily="34" charset="0"/>
              </a:rPr>
              <a:t>BAMS, 2003</a:t>
            </a:r>
          </a:p>
        </p:txBody>
      </p:sp>
      <p:pic>
        <p:nvPicPr>
          <p:cNvPr id="182276" name="Picture 3">
            <a:extLst>
              <a:ext uri="{FF2B5EF4-FFF2-40B4-BE49-F238E27FC236}">
                <a16:creationId xmlns:a16="http://schemas.microsoft.com/office/drawing/2014/main" id="{4426BDEC-1B51-B5DD-4420-010E225B1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209800"/>
            <a:ext cx="376237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FDA9F1AC-38B5-A911-8EB4-EA684D265906}"/>
              </a:ext>
            </a:extLst>
          </p:cNvPr>
          <p:cNvSpPr txBox="1"/>
          <p:nvPr/>
        </p:nvSpPr>
        <p:spPr>
          <a:xfrm>
            <a:off x="2438400" y="2954338"/>
            <a:ext cx="1800225" cy="369887"/>
          </a:xfrm>
          <a:prstGeom prst="rect">
            <a:avLst/>
          </a:prstGeom>
          <a:noFill/>
        </p:spPr>
        <p:txBody>
          <a:bodyPr lIns="91096" tIns="45550" rIns="91096" bIns="45550">
            <a:spAutoFit/>
          </a:bodyPr>
          <a:lstStyle/>
          <a:p>
            <a:pPr marL="0" marR="0" lvl="0" indent="0" algn="l" defTabSz="911089"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omic Sans MS" pitchFamily="66" charset="0"/>
                <a:ea typeface="+mn-ea"/>
                <a:cs typeface="Arial" panose="020B0604020202020204" pitchFamily="34" charset="0"/>
              </a:rPr>
              <a:t>GRL 2013</a:t>
            </a:r>
          </a:p>
        </p:txBody>
      </p:sp>
      <p:pic>
        <p:nvPicPr>
          <p:cNvPr id="182278" name="Picture 4">
            <a:extLst>
              <a:ext uri="{FF2B5EF4-FFF2-40B4-BE49-F238E27FC236}">
                <a16:creationId xmlns:a16="http://schemas.microsoft.com/office/drawing/2014/main" id="{285A6EC1-FB40-B19D-3F7A-FE232969C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2081213"/>
            <a:ext cx="5024437" cy="468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DF4F74A8-F43B-C42F-412B-2E8A0BBD0A36}"/>
              </a:ext>
            </a:extLst>
          </p:cNvPr>
          <p:cNvSpPr/>
          <p:nvPr/>
        </p:nvSpPr>
        <p:spPr>
          <a:xfrm>
            <a:off x="22225" y="3429000"/>
            <a:ext cx="4092575" cy="3046413"/>
          </a:xfrm>
          <a:prstGeom prst="rect">
            <a:avLst/>
          </a:prstGeom>
        </p:spPr>
        <p:txBody>
          <a:bodyPr lIns="91154" tIns="45579" rIns="91154" bIns="45579">
            <a:spAutoFit/>
          </a:bodyPr>
          <a:lstStyle/>
          <a:p>
            <a:pPr marL="0" marR="0" lvl="0" indent="0" algn="l" defTabSz="911655"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GCRMs and </a:t>
            </a:r>
            <a:r>
              <a:rPr kumimoji="0" lang="en-IN" sz="16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superparameterized</a:t>
            </a:r>
            <a:r>
              <a:rPr kumimoji="0" lang="en-IN" sz="1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GCMs are simultaneously global models and process models (Figure 1). They explicitly simulate much of the input that is needed for pa-</a:t>
            </a:r>
            <a:r>
              <a:rPr kumimoji="0" lang="en-IN" sz="16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rameterizations</a:t>
            </a:r>
            <a:r>
              <a:rPr kumimoji="0" lang="en-IN" sz="16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of microphysics, turbulence, and radiation. This makes it possible to use what we actually know about these important but necessarily parameterized processes. Future work with GCRMs and MMFs will accelerate our efforts to understand the roles of microphysical and turbulent processes in the global circulation of the atmosphere</a:t>
            </a:r>
            <a:r>
              <a:rPr kumimoji="0" lang="en-IN" sz="16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t>
            </a:r>
          </a:p>
        </p:txBody>
      </p:sp>
      <p:pic>
        <p:nvPicPr>
          <p:cNvPr id="182280" name="Picture 2" descr="http://www.sscnet.ucla.edu/geog/faculty/yxue/earth6.gif">
            <a:extLst>
              <a:ext uri="{FF2B5EF4-FFF2-40B4-BE49-F238E27FC236}">
                <a16:creationId xmlns:a16="http://schemas.microsoft.com/office/drawing/2014/main" id="{29943D5E-E412-79BE-D712-40C4F86BBB3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24863" y="17463"/>
            <a:ext cx="668337"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10" y="199295"/>
            <a:ext cx="5349533" cy="566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1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28600"/>
            <a:ext cx="3386880" cy="3067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6136" y="5838363"/>
            <a:ext cx="3240360" cy="830997"/>
          </a:xfrm>
          <a:prstGeom prst="rect">
            <a:avLst/>
          </a:prstGeom>
          <a:noFill/>
        </p:spPr>
        <p:txBody>
          <a:bodyPr wrap="square" rtlCol="0">
            <a:spAutoFit/>
          </a:bodyPr>
          <a:lstStyle/>
          <a:p>
            <a:r>
              <a:rPr lang="en-IN" sz="1600" b="1" dirty="0"/>
              <a:t>B. B. </a:t>
            </a:r>
            <a:r>
              <a:rPr lang="en-IN" sz="1600" b="1" dirty="0" err="1"/>
              <a:t>Goswami</a:t>
            </a:r>
            <a:r>
              <a:rPr lang="en-IN" sz="1600" b="1" dirty="0"/>
              <a:t> et al. 2017, JAS</a:t>
            </a:r>
          </a:p>
          <a:p>
            <a:r>
              <a:rPr lang="en-IN" sz="1600" b="1" dirty="0"/>
              <a:t>B. B. </a:t>
            </a:r>
            <a:r>
              <a:rPr lang="en-IN" sz="1600" b="1" dirty="0" err="1"/>
              <a:t>Goswami</a:t>
            </a:r>
            <a:r>
              <a:rPr lang="en-IN" sz="1600" b="1" dirty="0"/>
              <a:t> et al., 2017 JAMES</a:t>
            </a:r>
          </a:p>
          <a:p>
            <a:r>
              <a:rPr lang="en-IN" sz="1600" b="1" dirty="0"/>
              <a:t>B. B. </a:t>
            </a:r>
            <a:r>
              <a:rPr lang="en-IN" sz="1600" b="1" dirty="0" err="1"/>
              <a:t>Goswami</a:t>
            </a:r>
            <a:r>
              <a:rPr lang="en-IN" sz="1600" b="1" dirty="0"/>
              <a:t>, 2017, GRL</a:t>
            </a:r>
          </a:p>
        </p:txBody>
      </p:sp>
    </p:spTree>
    <p:extLst>
      <p:ext uri="{BB962C8B-B14F-4D97-AF65-F5344CB8AC3E}">
        <p14:creationId xmlns:p14="http://schemas.microsoft.com/office/powerpoint/2010/main" val="2890241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F7500-98D1-4705-AFDF-2D5B70BEE48F}"/>
              </a:ext>
            </a:extLst>
          </p:cNvPr>
          <p:cNvSpPr txBox="1">
            <a:spLocks/>
          </p:cNvSpPr>
          <p:nvPr/>
        </p:nvSpPr>
        <p:spPr>
          <a:xfrm>
            <a:off x="217441" y="207722"/>
            <a:ext cx="8501760" cy="414718"/>
          </a:xfrm>
          <a:prstGeom prst="rect">
            <a:avLst/>
          </a:prstGeom>
          <a:solidFill>
            <a:schemeClr val="accent3">
              <a:lumMod val="95000"/>
            </a:schemeClr>
          </a:solidFill>
        </p:spPr>
        <p:txBody>
          <a:bodyPr lIns="82093" tIns="41048" rIns="82093" bIns="4104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829452" fontAlgn="base">
              <a:spcAft>
                <a:spcPct val="0"/>
              </a:spcAft>
            </a:pPr>
            <a:r>
              <a:rPr lang="en-US" sz="2540" b="1" dirty="0">
                <a:solidFill>
                  <a:srgbClr val="000000"/>
                </a:solidFill>
                <a:latin typeface="Comic Sans MS" pitchFamily="66" charset="0"/>
              </a:rPr>
              <a:t>A possible pathway for deep convection trigger</a:t>
            </a:r>
          </a:p>
        </p:txBody>
      </p:sp>
      <p:grpSp>
        <p:nvGrpSpPr>
          <p:cNvPr id="3" name="Group 2">
            <a:extLst>
              <a:ext uri="{FF2B5EF4-FFF2-40B4-BE49-F238E27FC236}">
                <a16:creationId xmlns:a16="http://schemas.microsoft.com/office/drawing/2014/main" id="{7C0B6631-FB1E-CB40-FC75-76BC4A300F1F}"/>
              </a:ext>
            </a:extLst>
          </p:cNvPr>
          <p:cNvGrpSpPr/>
          <p:nvPr/>
        </p:nvGrpSpPr>
        <p:grpSpPr>
          <a:xfrm>
            <a:off x="468037" y="908720"/>
            <a:ext cx="8000568" cy="1105918"/>
            <a:chOff x="258841" y="1888070"/>
            <a:chExt cx="5570459" cy="965828"/>
          </a:xfrm>
        </p:grpSpPr>
        <p:sp>
          <p:nvSpPr>
            <p:cNvPr id="4" name="Rectangle: Diagonal Corners Snipped 11">
              <a:extLst>
                <a:ext uri="{FF2B5EF4-FFF2-40B4-BE49-F238E27FC236}">
                  <a16:creationId xmlns:a16="http://schemas.microsoft.com/office/drawing/2014/main" id="{02EA3A13-6687-402A-954B-AD5D2E36EFFF}"/>
                </a:ext>
              </a:extLst>
            </p:cNvPr>
            <p:cNvSpPr/>
            <p:nvPr/>
          </p:nvSpPr>
          <p:spPr>
            <a:xfrm>
              <a:off x="258841" y="1888070"/>
              <a:ext cx="5570459" cy="965828"/>
            </a:xfrm>
            <a:prstGeom prst="snip2DiagRect">
              <a:avLst/>
            </a:prstGeom>
            <a:solidFill>
              <a:schemeClr val="bg1">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452" fontAlgn="base">
                <a:spcBef>
                  <a:spcPct val="0"/>
                </a:spcBef>
                <a:spcAft>
                  <a:spcPct val="0"/>
                </a:spcAft>
              </a:pPr>
              <a:endParaRPr lang="en-US" sz="2177">
                <a:solidFill>
                  <a:srgbClr val="FFFFFF"/>
                </a:solidFill>
                <a:latin typeface="Arial"/>
              </a:endParaRPr>
            </a:p>
          </p:txBody>
        </p:sp>
        <p:sp>
          <p:nvSpPr>
            <p:cNvPr id="5" name="TextBox 4">
              <a:extLst>
                <a:ext uri="{FF2B5EF4-FFF2-40B4-BE49-F238E27FC236}">
                  <a16:creationId xmlns:a16="http://schemas.microsoft.com/office/drawing/2014/main" id="{CD4BDA4F-DF8E-42CF-A32C-ABBC7E62DF71}"/>
                </a:ext>
              </a:extLst>
            </p:cNvPr>
            <p:cNvSpPr txBox="1"/>
            <p:nvPr/>
          </p:nvSpPr>
          <p:spPr>
            <a:xfrm>
              <a:off x="369210" y="1955486"/>
              <a:ext cx="5040990" cy="665814"/>
            </a:xfrm>
            <a:prstGeom prst="rect">
              <a:avLst/>
            </a:prstGeom>
            <a:noFill/>
          </p:spPr>
          <p:txBody>
            <a:bodyPr wrap="square">
              <a:spAutoFit/>
            </a:bodyPr>
            <a:lstStyle/>
            <a:p>
              <a:pPr defTabSz="829452" fontAlgn="base">
                <a:spcBef>
                  <a:spcPct val="0"/>
                </a:spcBef>
                <a:spcAft>
                  <a:spcPct val="0"/>
                </a:spcAft>
              </a:pPr>
              <a:r>
                <a:rPr lang="en-US" sz="2177" b="1" dirty="0">
                  <a:solidFill>
                    <a:srgbClr val="000000"/>
                  </a:solidFill>
                  <a:latin typeface="Arial"/>
                  <a:ea typeface="Tahoma" pitchFamily="34" charset="0"/>
                  <a:cs typeface="Times New Roman" pitchFamily="18" charset="0"/>
                </a:rPr>
                <a:t>A machine learning based trigger for deep convection</a:t>
              </a:r>
            </a:p>
          </p:txBody>
        </p:sp>
      </p:grpSp>
      <p:grpSp>
        <p:nvGrpSpPr>
          <p:cNvPr id="6" name="Group 5">
            <a:extLst>
              <a:ext uri="{FF2B5EF4-FFF2-40B4-BE49-F238E27FC236}">
                <a16:creationId xmlns:a16="http://schemas.microsoft.com/office/drawing/2014/main" id="{7C0B6631-FB1E-CB40-FC75-76BC4A300F1F}"/>
              </a:ext>
            </a:extLst>
          </p:cNvPr>
          <p:cNvGrpSpPr/>
          <p:nvPr/>
        </p:nvGrpSpPr>
        <p:grpSpPr>
          <a:xfrm>
            <a:off x="1301948" y="5275011"/>
            <a:ext cx="8000568" cy="957213"/>
            <a:chOff x="362150" y="1621702"/>
            <a:chExt cx="5570459" cy="965828"/>
          </a:xfrm>
        </p:grpSpPr>
        <p:sp>
          <p:nvSpPr>
            <p:cNvPr id="7" name="Rectangle: Diagonal Corners Snipped 11">
              <a:extLst>
                <a:ext uri="{FF2B5EF4-FFF2-40B4-BE49-F238E27FC236}">
                  <a16:creationId xmlns:a16="http://schemas.microsoft.com/office/drawing/2014/main" id="{02EA3A13-6687-402A-954B-AD5D2E36EFFF}"/>
                </a:ext>
              </a:extLst>
            </p:cNvPr>
            <p:cNvSpPr/>
            <p:nvPr/>
          </p:nvSpPr>
          <p:spPr>
            <a:xfrm>
              <a:off x="362150" y="1621702"/>
              <a:ext cx="5570459" cy="965828"/>
            </a:xfrm>
            <a:prstGeom prst="snip2DiagRect">
              <a:avLst/>
            </a:prstGeom>
            <a:solidFill>
              <a:schemeClr val="bg1">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452" fontAlgn="base">
                <a:spcBef>
                  <a:spcPct val="0"/>
                </a:spcBef>
                <a:spcAft>
                  <a:spcPct val="0"/>
                </a:spcAft>
              </a:pPr>
              <a:endParaRPr lang="en-US" sz="2177">
                <a:solidFill>
                  <a:srgbClr val="FFFFFF"/>
                </a:solidFill>
                <a:latin typeface="Arial"/>
              </a:endParaRPr>
            </a:p>
          </p:txBody>
        </p:sp>
        <p:sp>
          <p:nvSpPr>
            <p:cNvPr id="8" name="TextBox 7">
              <a:extLst>
                <a:ext uri="{FF2B5EF4-FFF2-40B4-BE49-F238E27FC236}">
                  <a16:creationId xmlns:a16="http://schemas.microsoft.com/office/drawing/2014/main" id="{CD4BDA4F-DF8E-42CF-A32C-ABBC7E62DF71}"/>
                </a:ext>
              </a:extLst>
            </p:cNvPr>
            <p:cNvSpPr txBox="1"/>
            <p:nvPr/>
          </p:nvSpPr>
          <p:spPr>
            <a:xfrm>
              <a:off x="369209" y="1955486"/>
              <a:ext cx="5363840" cy="431207"/>
            </a:xfrm>
            <a:prstGeom prst="rect">
              <a:avLst/>
            </a:prstGeom>
            <a:noFill/>
          </p:spPr>
          <p:txBody>
            <a:bodyPr wrap="square">
              <a:spAutoFit/>
            </a:bodyPr>
            <a:lstStyle/>
            <a:p>
              <a:pPr defTabSz="829452" fontAlgn="base">
                <a:spcBef>
                  <a:spcPct val="0"/>
                </a:spcBef>
                <a:spcAft>
                  <a:spcPct val="0"/>
                </a:spcAft>
              </a:pPr>
              <a:r>
                <a:rPr lang="en-US" sz="2177" b="1" dirty="0">
                  <a:solidFill>
                    <a:srgbClr val="000000"/>
                  </a:solidFill>
                  <a:latin typeface="Arial"/>
                  <a:ea typeface="Tahoma" pitchFamily="34" charset="0"/>
                  <a:cs typeface="Times New Roman" pitchFamily="18" charset="0"/>
                </a:rPr>
                <a:t>A machine learning and SP based cloud representation</a:t>
              </a:r>
            </a:p>
          </p:txBody>
        </p:sp>
      </p:grpSp>
      <p:grpSp>
        <p:nvGrpSpPr>
          <p:cNvPr id="9" name="Group 8">
            <a:extLst>
              <a:ext uri="{FF2B5EF4-FFF2-40B4-BE49-F238E27FC236}">
                <a16:creationId xmlns:a16="http://schemas.microsoft.com/office/drawing/2014/main" id="{7C0B6631-FB1E-CB40-FC75-76BC4A300F1F}"/>
              </a:ext>
            </a:extLst>
          </p:cNvPr>
          <p:cNvGrpSpPr/>
          <p:nvPr/>
        </p:nvGrpSpPr>
        <p:grpSpPr>
          <a:xfrm>
            <a:off x="1143432" y="3906316"/>
            <a:ext cx="8000568" cy="957213"/>
            <a:chOff x="258841" y="1888070"/>
            <a:chExt cx="5570459" cy="965828"/>
          </a:xfrm>
        </p:grpSpPr>
        <p:sp>
          <p:nvSpPr>
            <p:cNvPr id="10" name="Rectangle: Diagonal Corners Snipped 11">
              <a:extLst>
                <a:ext uri="{FF2B5EF4-FFF2-40B4-BE49-F238E27FC236}">
                  <a16:creationId xmlns:a16="http://schemas.microsoft.com/office/drawing/2014/main" id="{02EA3A13-6687-402A-954B-AD5D2E36EFFF}"/>
                </a:ext>
              </a:extLst>
            </p:cNvPr>
            <p:cNvSpPr/>
            <p:nvPr/>
          </p:nvSpPr>
          <p:spPr>
            <a:xfrm>
              <a:off x="258841" y="1888070"/>
              <a:ext cx="5570459" cy="965828"/>
            </a:xfrm>
            <a:prstGeom prst="snip2DiagRect">
              <a:avLst/>
            </a:prstGeom>
            <a:solidFill>
              <a:schemeClr val="bg1">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452" fontAlgn="base">
                <a:spcBef>
                  <a:spcPct val="0"/>
                </a:spcBef>
                <a:spcAft>
                  <a:spcPct val="0"/>
                </a:spcAft>
              </a:pPr>
              <a:endParaRPr lang="en-US" sz="2177">
                <a:solidFill>
                  <a:srgbClr val="FFFFFF"/>
                </a:solidFill>
                <a:latin typeface="Arial"/>
              </a:endParaRPr>
            </a:p>
          </p:txBody>
        </p:sp>
        <p:sp>
          <p:nvSpPr>
            <p:cNvPr id="11" name="TextBox 10">
              <a:extLst>
                <a:ext uri="{FF2B5EF4-FFF2-40B4-BE49-F238E27FC236}">
                  <a16:creationId xmlns:a16="http://schemas.microsoft.com/office/drawing/2014/main" id="{CD4BDA4F-DF8E-42CF-A32C-ABBC7E62DF71}"/>
                </a:ext>
              </a:extLst>
            </p:cNvPr>
            <p:cNvSpPr txBox="1"/>
            <p:nvPr/>
          </p:nvSpPr>
          <p:spPr>
            <a:xfrm>
              <a:off x="369209" y="1955486"/>
              <a:ext cx="5363840" cy="431207"/>
            </a:xfrm>
            <a:prstGeom prst="rect">
              <a:avLst/>
            </a:prstGeom>
            <a:noFill/>
          </p:spPr>
          <p:txBody>
            <a:bodyPr wrap="square">
              <a:spAutoFit/>
            </a:bodyPr>
            <a:lstStyle/>
            <a:p>
              <a:pPr defTabSz="829452" fontAlgn="base">
                <a:spcBef>
                  <a:spcPct val="0"/>
                </a:spcBef>
                <a:spcAft>
                  <a:spcPct val="0"/>
                </a:spcAft>
              </a:pPr>
              <a:r>
                <a:rPr lang="en-US" sz="2177" b="1" dirty="0">
                  <a:solidFill>
                    <a:srgbClr val="000000"/>
                  </a:solidFill>
                  <a:latin typeface="Arial"/>
                  <a:ea typeface="Tahoma" pitchFamily="34" charset="0"/>
                  <a:cs typeface="Times New Roman" pitchFamily="18" charset="0"/>
                </a:rPr>
                <a:t>Scale aware cloud representation</a:t>
              </a:r>
            </a:p>
          </p:txBody>
        </p:sp>
      </p:grpSp>
      <p:grpSp>
        <p:nvGrpSpPr>
          <p:cNvPr id="12" name="Group 11">
            <a:extLst>
              <a:ext uri="{FF2B5EF4-FFF2-40B4-BE49-F238E27FC236}">
                <a16:creationId xmlns:a16="http://schemas.microsoft.com/office/drawing/2014/main" id="{B08D22BB-F773-4683-7F26-734843B5876D}"/>
              </a:ext>
            </a:extLst>
          </p:cNvPr>
          <p:cNvGrpSpPr/>
          <p:nvPr/>
        </p:nvGrpSpPr>
        <p:grpSpPr>
          <a:xfrm>
            <a:off x="718633" y="2355446"/>
            <a:ext cx="8000568" cy="957213"/>
            <a:chOff x="258841" y="1888070"/>
            <a:chExt cx="5570459" cy="965828"/>
          </a:xfrm>
        </p:grpSpPr>
        <p:sp>
          <p:nvSpPr>
            <p:cNvPr id="13" name="Rectangle: Diagonal Corners Snipped 11">
              <a:extLst>
                <a:ext uri="{FF2B5EF4-FFF2-40B4-BE49-F238E27FC236}">
                  <a16:creationId xmlns:a16="http://schemas.microsoft.com/office/drawing/2014/main" id="{BF9EE8BB-25B0-6460-914B-CC03CEEE4D6C}"/>
                </a:ext>
              </a:extLst>
            </p:cNvPr>
            <p:cNvSpPr/>
            <p:nvPr/>
          </p:nvSpPr>
          <p:spPr>
            <a:xfrm>
              <a:off x="258841" y="1888070"/>
              <a:ext cx="5570459" cy="965828"/>
            </a:xfrm>
            <a:prstGeom prst="snip2DiagRect">
              <a:avLst/>
            </a:prstGeom>
            <a:solidFill>
              <a:schemeClr val="bg1">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452" fontAlgn="base">
                <a:spcBef>
                  <a:spcPct val="0"/>
                </a:spcBef>
                <a:spcAft>
                  <a:spcPct val="0"/>
                </a:spcAft>
              </a:pPr>
              <a:endParaRPr lang="en-US" sz="2177">
                <a:solidFill>
                  <a:srgbClr val="FFFFFF"/>
                </a:solidFill>
                <a:latin typeface="Arial"/>
              </a:endParaRPr>
            </a:p>
          </p:txBody>
        </p:sp>
        <p:sp>
          <p:nvSpPr>
            <p:cNvPr id="14" name="TextBox 13">
              <a:extLst>
                <a:ext uri="{FF2B5EF4-FFF2-40B4-BE49-F238E27FC236}">
                  <a16:creationId xmlns:a16="http://schemas.microsoft.com/office/drawing/2014/main" id="{F180002E-D09C-717A-5618-335A40C61578}"/>
                </a:ext>
              </a:extLst>
            </p:cNvPr>
            <p:cNvSpPr txBox="1"/>
            <p:nvPr/>
          </p:nvSpPr>
          <p:spPr>
            <a:xfrm>
              <a:off x="369209" y="1955486"/>
              <a:ext cx="5363840" cy="431207"/>
            </a:xfrm>
            <a:prstGeom prst="rect">
              <a:avLst/>
            </a:prstGeom>
            <a:noFill/>
          </p:spPr>
          <p:txBody>
            <a:bodyPr wrap="square">
              <a:spAutoFit/>
            </a:bodyPr>
            <a:lstStyle/>
            <a:p>
              <a:pPr defTabSz="829452" fontAlgn="base">
                <a:spcBef>
                  <a:spcPct val="0"/>
                </a:spcBef>
                <a:spcAft>
                  <a:spcPct val="0"/>
                </a:spcAft>
              </a:pPr>
              <a:r>
                <a:rPr lang="en-US" sz="2177" b="1" dirty="0">
                  <a:solidFill>
                    <a:srgbClr val="000000"/>
                  </a:solidFill>
                  <a:latin typeface="Arial"/>
                  <a:ea typeface="Tahoma" pitchFamily="34" charset="0"/>
                  <a:cs typeface="Times New Roman" pitchFamily="18" charset="0"/>
                </a:rPr>
                <a:t>Stochastic Cloud Parameterization</a:t>
              </a:r>
            </a:p>
          </p:txBody>
        </p:sp>
      </p:grpSp>
    </p:spTree>
    <p:extLst>
      <p:ext uri="{BB962C8B-B14F-4D97-AF65-F5344CB8AC3E}">
        <p14:creationId xmlns:p14="http://schemas.microsoft.com/office/powerpoint/2010/main" val="31669666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51E2-39F4-42D2-A581-2ACD9C284F4C}"/>
              </a:ext>
            </a:extLst>
          </p:cNvPr>
          <p:cNvSpPr>
            <a:spLocks noGrp="1"/>
          </p:cNvSpPr>
          <p:nvPr>
            <p:ph type="title"/>
          </p:nvPr>
        </p:nvSpPr>
        <p:spPr>
          <a:xfrm>
            <a:off x="743014" y="152750"/>
            <a:ext cx="8229600" cy="1081749"/>
          </a:xfrm>
        </p:spPr>
        <p:txBody>
          <a:bodyPr>
            <a:normAutofit/>
          </a:bodyPr>
          <a:lstStyle/>
          <a:p>
            <a:pPr algn="l"/>
            <a:r>
              <a:rPr lang="en-IN" sz="2540" dirty="0">
                <a:cs typeface="Times New Roman" panose="02020603050405020304" pitchFamily="18" charset="0"/>
              </a:rPr>
              <a:t>Deep convection trigger in observations</a:t>
            </a:r>
            <a:br>
              <a:rPr lang="en-IN" sz="2540" dirty="0">
                <a:cs typeface="Times New Roman" panose="02020603050405020304" pitchFamily="18" charset="0"/>
              </a:rPr>
            </a:br>
            <a:endParaRPr lang="en-IN" sz="2540" dirty="0"/>
          </a:p>
        </p:txBody>
      </p:sp>
      <p:sp>
        <p:nvSpPr>
          <p:cNvPr id="3" name="Content Placeholder 2">
            <a:extLst>
              <a:ext uri="{FF2B5EF4-FFF2-40B4-BE49-F238E27FC236}">
                <a16:creationId xmlns:a16="http://schemas.microsoft.com/office/drawing/2014/main" id="{132942BF-A06D-4581-BA62-6A26B81C62D3}"/>
              </a:ext>
            </a:extLst>
          </p:cNvPr>
          <p:cNvSpPr>
            <a:spLocks noGrp="1"/>
          </p:cNvSpPr>
          <p:nvPr>
            <p:ph idx="1"/>
          </p:nvPr>
        </p:nvSpPr>
        <p:spPr>
          <a:xfrm>
            <a:off x="400113" y="732121"/>
            <a:ext cx="8229600" cy="4525488"/>
          </a:xfrm>
        </p:spPr>
        <p:txBody>
          <a:bodyPr/>
          <a:lstStyle/>
          <a:p>
            <a:pPr marL="0" indent="0">
              <a:buNone/>
            </a:pPr>
            <a:r>
              <a:rPr lang="en-IN" dirty="0"/>
              <a:t>                                   </a:t>
            </a:r>
            <a:endParaRPr lang="en-IN" sz="1814" dirty="0"/>
          </a:p>
        </p:txBody>
      </p:sp>
      <p:sp>
        <p:nvSpPr>
          <p:cNvPr id="5" name="Diamond 4">
            <a:extLst>
              <a:ext uri="{FF2B5EF4-FFF2-40B4-BE49-F238E27FC236}">
                <a16:creationId xmlns:a16="http://schemas.microsoft.com/office/drawing/2014/main" id="{13DEBCBE-A89C-4389-9A99-A9626F0E49A3}"/>
              </a:ext>
            </a:extLst>
          </p:cNvPr>
          <p:cNvSpPr/>
          <p:nvPr/>
        </p:nvSpPr>
        <p:spPr>
          <a:xfrm>
            <a:off x="3086103" y="1129118"/>
            <a:ext cx="3086100" cy="1660350"/>
          </a:xfrm>
          <a:prstGeom prst="diamon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a:r>
              <a:rPr lang="en-IN" sz="1633" dirty="0">
                <a:solidFill>
                  <a:prstClr val="black"/>
                </a:solidFill>
                <a:latin typeface="Times New Roman" panose="02020603050405020304" pitchFamily="18" charset="0"/>
                <a:cs typeface="Times New Roman" panose="02020603050405020304" pitchFamily="18" charset="0"/>
              </a:rPr>
              <a:t>BT &lt; threshold</a:t>
            </a:r>
          </a:p>
        </p:txBody>
      </p:sp>
      <p:cxnSp>
        <p:nvCxnSpPr>
          <p:cNvPr id="6" name="Straight Arrow Connector 5">
            <a:extLst>
              <a:ext uri="{FF2B5EF4-FFF2-40B4-BE49-F238E27FC236}">
                <a16:creationId xmlns:a16="http://schemas.microsoft.com/office/drawing/2014/main" id="{BF489686-7442-475A-8DDB-F1C9ED97496B}"/>
              </a:ext>
            </a:extLst>
          </p:cNvPr>
          <p:cNvCxnSpPr>
            <a:cxnSpLocks/>
            <a:stCxn id="5" idx="1"/>
            <a:endCxn id="8" idx="3"/>
          </p:cNvCxnSpPr>
          <p:nvPr/>
        </p:nvCxnSpPr>
        <p:spPr>
          <a:xfrm flipH="1">
            <a:off x="2712843" y="1959133"/>
            <a:ext cx="373260" cy="7124"/>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C59EBB4-E2C7-4165-AB23-531A150ECA0B}"/>
              </a:ext>
            </a:extLst>
          </p:cNvPr>
          <p:cNvCxnSpPr>
            <a:cxnSpLocks/>
            <a:stCxn id="5" idx="3"/>
            <a:endCxn id="9" idx="1"/>
          </p:cNvCxnSpPr>
          <p:nvPr/>
        </p:nvCxnSpPr>
        <p:spPr>
          <a:xfrm>
            <a:off x="6172203" y="1959129"/>
            <a:ext cx="430410" cy="7123"/>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F41E58C-74A1-4B2D-AA5E-00C7A3ACCA04}"/>
              </a:ext>
            </a:extLst>
          </p:cNvPr>
          <p:cNvSpPr/>
          <p:nvPr/>
        </p:nvSpPr>
        <p:spPr>
          <a:xfrm>
            <a:off x="1485901" y="1432909"/>
            <a:ext cx="1226940" cy="10666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a:r>
              <a:rPr lang="en-IN" sz="1633" dirty="0">
                <a:solidFill>
                  <a:prstClr val="black"/>
                </a:solidFill>
                <a:latin typeface="Times New Roman" panose="02020603050405020304" pitchFamily="18" charset="0"/>
                <a:cs typeface="Times New Roman" panose="02020603050405020304" pitchFamily="18" charset="0"/>
              </a:rPr>
              <a:t>Convective</a:t>
            </a:r>
          </a:p>
        </p:txBody>
      </p:sp>
      <p:sp>
        <p:nvSpPr>
          <p:cNvPr id="9" name="Rectangle 8">
            <a:extLst>
              <a:ext uri="{FF2B5EF4-FFF2-40B4-BE49-F238E27FC236}">
                <a16:creationId xmlns:a16="http://schemas.microsoft.com/office/drawing/2014/main" id="{DD878CEC-DD71-402A-9253-206D481B0A08}"/>
              </a:ext>
            </a:extLst>
          </p:cNvPr>
          <p:cNvSpPr/>
          <p:nvPr/>
        </p:nvSpPr>
        <p:spPr>
          <a:xfrm>
            <a:off x="6602610" y="1432909"/>
            <a:ext cx="1226940" cy="10666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a:r>
              <a:rPr lang="en-IN" sz="1633" dirty="0">
                <a:solidFill>
                  <a:prstClr val="black"/>
                </a:solidFill>
                <a:latin typeface="Times New Roman" panose="02020603050405020304" pitchFamily="18" charset="0"/>
                <a:cs typeface="Times New Roman" panose="02020603050405020304" pitchFamily="18" charset="0"/>
              </a:rPr>
              <a:t>Non-convective</a:t>
            </a:r>
          </a:p>
        </p:txBody>
      </p:sp>
      <p:sp>
        <p:nvSpPr>
          <p:cNvPr id="10" name="TextBox 9">
            <a:extLst>
              <a:ext uri="{FF2B5EF4-FFF2-40B4-BE49-F238E27FC236}">
                <a16:creationId xmlns:a16="http://schemas.microsoft.com/office/drawing/2014/main" id="{A02BF0FE-FFA3-4710-8C38-54DA40A4E36E}"/>
              </a:ext>
            </a:extLst>
          </p:cNvPr>
          <p:cNvSpPr txBox="1"/>
          <p:nvPr/>
        </p:nvSpPr>
        <p:spPr>
          <a:xfrm>
            <a:off x="2971801" y="1570232"/>
            <a:ext cx="457200" cy="334203"/>
          </a:xfrm>
          <a:prstGeom prst="rect">
            <a:avLst/>
          </a:prstGeom>
          <a:noFill/>
        </p:spPr>
        <p:txBody>
          <a:bodyPr wrap="square" lIns="82110" tIns="41057" rIns="82110" bIns="41057" rtlCol="0">
            <a:spAutoFit/>
          </a:bodyPr>
          <a:lstStyle/>
          <a:p>
            <a:r>
              <a:rPr lang="en-IN" sz="1633" dirty="0">
                <a:solidFill>
                  <a:prstClr val="black"/>
                </a:solidFill>
                <a:latin typeface="Calibri"/>
              </a:rPr>
              <a:t>Yes</a:t>
            </a:r>
          </a:p>
        </p:txBody>
      </p:sp>
      <p:sp>
        <p:nvSpPr>
          <p:cNvPr id="12" name="TextBox 11">
            <a:extLst>
              <a:ext uri="{FF2B5EF4-FFF2-40B4-BE49-F238E27FC236}">
                <a16:creationId xmlns:a16="http://schemas.microsoft.com/office/drawing/2014/main" id="{4E5020F4-8740-43BC-A550-31899D3DAFD4}"/>
              </a:ext>
            </a:extLst>
          </p:cNvPr>
          <p:cNvSpPr txBox="1"/>
          <p:nvPr/>
        </p:nvSpPr>
        <p:spPr>
          <a:xfrm>
            <a:off x="5886450" y="1494041"/>
            <a:ext cx="457200" cy="334203"/>
          </a:xfrm>
          <a:prstGeom prst="rect">
            <a:avLst/>
          </a:prstGeom>
          <a:noFill/>
        </p:spPr>
        <p:txBody>
          <a:bodyPr wrap="square" lIns="82110" tIns="41057" rIns="82110" bIns="41057" rtlCol="0">
            <a:spAutoFit/>
          </a:bodyPr>
          <a:lstStyle/>
          <a:p>
            <a:r>
              <a:rPr lang="en-IN" sz="1633" dirty="0">
                <a:solidFill>
                  <a:prstClr val="black"/>
                </a:solidFill>
                <a:latin typeface="Calibri"/>
              </a:rPr>
              <a:t>No</a:t>
            </a:r>
          </a:p>
        </p:txBody>
      </p:sp>
      <p:sp>
        <p:nvSpPr>
          <p:cNvPr id="13" name="Diamond 12">
            <a:extLst>
              <a:ext uri="{FF2B5EF4-FFF2-40B4-BE49-F238E27FC236}">
                <a16:creationId xmlns:a16="http://schemas.microsoft.com/office/drawing/2014/main" id="{C2523211-C423-47D1-AD5C-73AE1A80A59A}"/>
              </a:ext>
            </a:extLst>
          </p:cNvPr>
          <p:cNvSpPr/>
          <p:nvPr/>
        </p:nvSpPr>
        <p:spPr>
          <a:xfrm>
            <a:off x="3086101" y="3414878"/>
            <a:ext cx="3116461" cy="1660350"/>
          </a:xfrm>
          <a:prstGeom prst="diamond">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a:r>
              <a:rPr lang="en-IN" sz="1633" dirty="0">
                <a:solidFill>
                  <a:prstClr val="black"/>
                </a:solidFill>
                <a:latin typeface="Times New Roman" panose="02020603050405020304" pitchFamily="18" charset="0"/>
                <a:cs typeface="Times New Roman" panose="02020603050405020304" pitchFamily="18" charset="0"/>
              </a:rPr>
              <a:t>Rain rate &gt;threshold</a:t>
            </a:r>
          </a:p>
        </p:txBody>
      </p:sp>
      <p:sp>
        <p:nvSpPr>
          <p:cNvPr id="14" name="Rectangle 13">
            <a:extLst>
              <a:ext uri="{FF2B5EF4-FFF2-40B4-BE49-F238E27FC236}">
                <a16:creationId xmlns:a16="http://schemas.microsoft.com/office/drawing/2014/main" id="{BA037AC8-05DD-49A5-AFE3-DCE949E03D91}"/>
              </a:ext>
            </a:extLst>
          </p:cNvPr>
          <p:cNvSpPr/>
          <p:nvPr/>
        </p:nvSpPr>
        <p:spPr>
          <a:xfrm>
            <a:off x="1428751" y="3718673"/>
            <a:ext cx="1226940" cy="10666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a:r>
              <a:rPr lang="en-IN" sz="1633" dirty="0">
                <a:solidFill>
                  <a:prstClr val="black"/>
                </a:solidFill>
                <a:latin typeface="Times New Roman" panose="02020603050405020304" pitchFamily="18" charset="0"/>
                <a:cs typeface="Times New Roman" panose="02020603050405020304" pitchFamily="18" charset="0"/>
              </a:rPr>
              <a:t>Convective</a:t>
            </a:r>
          </a:p>
        </p:txBody>
      </p:sp>
      <p:sp>
        <p:nvSpPr>
          <p:cNvPr id="15" name="Rectangle 14">
            <a:extLst>
              <a:ext uri="{FF2B5EF4-FFF2-40B4-BE49-F238E27FC236}">
                <a16:creationId xmlns:a16="http://schemas.microsoft.com/office/drawing/2014/main" id="{8FE7412B-DA7D-4000-B8D9-B0B7454DB6F0}"/>
              </a:ext>
            </a:extLst>
          </p:cNvPr>
          <p:cNvSpPr/>
          <p:nvPr/>
        </p:nvSpPr>
        <p:spPr>
          <a:xfrm>
            <a:off x="6602610" y="3718673"/>
            <a:ext cx="1226940" cy="106668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a:r>
              <a:rPr lang="en-IN" sz="1633" dirty="0">
                <a:solidFill>
                  <a:prstClr val="black"/>
                </a:solidFill>
                <a:latin typeface="Times New Roman" panose="02020603050405020304" pitchFamily="18" charset="0"/>
                <a:cs typeface="Times New Roman" panose="02020603050405020304" pitchFamily="18" charset="0"/>
              </a:rPr>
              <a:t>Non-convective</a:t>
            </a:r>
          </a:p>
        </p:txBody>
      </p:sp>
      <p:sp>
        <p:nvSpPr>
          <p:cNvPr id="16" name="TextBox 15">
            <a:extLst>
              <a:ext uri="{FF2B5EF4-FFF2-40B4-BE49-F238E27FC236}">
                <a16:creationId xmlns:a16="http://schemas.microsoft.com/office/drawing/2014/main" id="{4C72AC4E-D824-4F7B-808F-63B4AA807E5B}"/>
              </a:ext>
            </a:extLst>
          </p:cNvPr>
          <p:cNvSpPr txBox="1"/>
          <p:nvPr/>
        </p:nvSpPr>
        <p:spPr>
          <a:xfrm>
            <a:off x="2686054" y="3855992"/>
            <a:ext cx="457200" cy="334203"/>
          </a:xfrm>
          <a:prstGeom prst="rect">
            <a:avLst/>
          </a:prstGeom>
          <a:noFill/>
        </p:spPr>
        <p:txBody>
          <a:bodyPr wrap="square" lIns="82110" tIns="41057" rIns="82110" bIns="41057" rtlCol="0">
            <a:spAutoFit/>
          </a:bodyPr>
          <a:lstStyle/>
          <a:p>
            <a:r>
              <a:rPr lang="en-IN" sz="1633" dirty="0">
                <a:solidFill>
                  <a:prstClr val="black"/>
                </a:solidFill>
                <a:latin typeface="Calibri"/>
              </a:rPr>
              <a:t>Yes</a:t>
            </a:r>
          </a:p>
        </p:txBody>
      </p:sp>
      <p:sp>
        <p:nvSpPr>
          <p:cNvPr id="17" name="TextBox 16">
            <a:extLst>
              <a:ext uri="{FF2B5EF4-FFF2-40B4-BE49-F238E27FC236}">
                <a16:creationId xmlns:a16="http://schemas.microsoft.com/office/drawing/2014/main" id="{36EFEE5F-6CF8-424D-9AA7-122BECAF87AA}"/>
              </a:ext>
            </a:extLst>
          </p:cNvPr>
          <p:cNvSpPr txBox="1"/>
          <p:nvPr/>
        </p:nvSpPr>
        <p:spPr>
          <a:xfrm>
            <a:off x="6115051" y="3779804"/>
            <a:ext cx="457200" cy="334203"/>
          </a:xfrm>
          <a:prstGeom prst="rect">
            <a:avLst/>
          </a:prstGeom>
          <a:noFill/>
        </p:spPr>
        <p:txBody>
          <a:bodyPr wrap="square" lIns="82110" tIns="41057" rIns="82110" bIns="41057" rtlCol="0">
            <a:spAutoFit/>
          </a:bodyPr>
          <a:lstStyle/>
          <a:p>
            <a:r>
              <a:rPr lang="en-IN" sz="1633" dirty="0">
                <a:solidFill>
                  <a:prstClr val="black"/>
                </a:solidFill>
                <a:latin typeface="Calibri"/>
              </a:rPr>
              <a:t>No</a:t>
            </a:r>
          </a:p>
        </p:txBody>
      </p:sp>
      <p:cxnSp>
        <p:nvCxnSpPr>
          <p:cNvPr id="19" name="Straight Arrow Connector 18">
            <a:extLst>
              <a:ext uri="{FF2B5EF4-FFF2-40B4-BE49-F238E27FC236}">
                <a16:creationId xmlns:a16="http://schemas.microsoft.com/office/drawing/2014/main" id="{5EA01A22-C531-4F9D-9B0E-BF1B3A03381B}"/>
              </a:ext>
            </a:extLst>
          </p:cNvPr>
          <p:cNvCxnSpPr>
            <a:cxnSpLocks/>
            <a:endCxn id="14" idx="3"/>
          </p:cNvCxnSpPr>
          <p:nvPr/>
        </p:nvCxnSpPr>
        <p:spPr>
          <a:xfrm flipH="1">
            <a:off x="2655693" y="4236952"/>
            <a:ext cx="430410" cy="15061"/>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F236CE-868A-42BA-8754-5195030F2FB8}"/>
              </a:ext>
            </a:extLst>
          </p:cNvPr>
          <p:cNvCxnSpPr>
            <a:cxnSpLocks/>
            <a:endCxn id="15" idx="1"/>
          </p:cNvCxnSpPr>
          <p:nvPr/>
        </p:nvCxnSpPr>
        <p:spPr>
          <a:xfrm>
            <a:off x="6172203" y="4229829"/>
            <a:ext cx="430410" cy="22184"/>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14B8386-ADE3-4E01-9E5D-319127DD8E37}"/>
              </a:ext>
            </a:extLst>
          </p:cNvPr>
          <p:cNvSpPr txBox="1"/>
          <p:nvPr/>
        </p:nvSpPr>
        <p:spPr>
          <a:xfrm>
            <a:off x="5657852" y="4948073"/>
            <a:ext cx="3371850" cy="1590636"/>
          </a:xfrm>
          <a:prstGeom prst="rect">
            <a:avLst/>
          </a:prstGeom>
          <a:noFill/>
          <a:ln>
            <a:solidFill>
              <a:schemeClr val="tx1"/>
            </a:solidFill>
          </a:ln>
        </p:spPr>
        <p:txBody>
          <a:bodyPr wrap="square" lIns="82110" tIns="41057" rIns="82110" bIns="41057" rtlCol="0">
            <a:spAutoFit/>
          </a:bodyPr>
          <a:lstStyle/>
          <a:p>
            <a:r>
              <a:rPr lang="en-US" sz="1633" i="1" dirty="0">
                <a:solidFill>
                  <a:prstClr val="black"/>
                </a:solidFill>
                <a:latin typeface="Times New Roman" panose="02020603050405020304" pitchFamily="18" charset="0"/>
                <a:cs typeface="Times New Roman" panose="02020603050405020304" pitchFamily="18" charset="0"/>
              </a:rPr>
              <a:t>Hernandez-</a:t>
            </a:r>
            <a:r>
              <a:rPr lang="en-US" sz="1633" i="1" dirty="0" err="1">
                <a:solidFill>
                  <a:prstClr val="black"/>
                </a:solidFill>
                <a:latin typeface="Times New Roman" panose="02020603050405020304" pitchFamily="18" charset="0"/>
                <a:cs typeface="Times New Roman" panose="02020603050405020304" pitchFamily="18" charset="0"/>
              </a:rPr>
              <a:t>Deckers</a:t>
            </a:r>
            <a:r>
              <a:rPr lang="en-US" sz="1633" i="1" dirty="0">
                <a:solidFill>
                  <a:prstClr val="black"/>
                </a:solidFill>
                <a:latin typeface="Times New Roman" panose="02020603050405020304" pitchFamily="18" charset="0"/>
                <a:cs typeface="Times New Roman" panose="02020603050405020304" pitchFamily="18" charset="0"/>
              </a:rPr>
              <a:t>, 2022; Song and Zhang, 2018, 2017; </a:t>
            </a:r>
            <a:r>
              <a:rPr lang="da-DK" sz="1633" i="1" dirty="0">
                <a:solidFill>
                  <a:prstClr val="black"/>
                </a:solidFill>
                <a:latin typeface="Times New Roman" panose="02020603050405020304" pitchFamily="18" charset="0"/>
                <a:cs typeface="Times New Roman" panose="02020603050405020304" pitchFamily="18" charset="0"/>
              </a:rPr>
              <a:t>Pfister et al., 2022; Chung et al., 2006; Liess and Geller, 2012; Yano et al., 2013;</a:t>
            </a:r>
            <a:r>
              <a:rPr lang="en-IN" sz="1633" i="1" dirty="0">
                <a:solidFill>
                  <a:prstClr val="black"/>
                </a:solidFill>
                <a:latin typeface="Times New Roman" panose="02020603050405020304" pitchFamily="18" charset="0"/>
                <a:cs typeface="Times New Roman" panose="02020603050405020304" pitchFamily="18" charset="0"/>
              </a:rPr>
              <a:t> Song and Zhang, 2017, 2018; Zhang et al., 2021</a:t>
            </a:r>
          </a:p>
        </p:txBody>
      </p:sp>
      <p:sp>
        <p:nvSpPr>
          <p:cNvPr id="20" name="TextBox 19"/>
          <p:cNvSpPr txBox="1"/>
          <p:nvPr/>
        </p:nvSpPr>
        <p:spPr>
          <a:xfrm>
            <a:off x="1331640" y="5810379"/>
            <a:ext cx="3772578" cy="320225"/>
          </a:xfrm>
          <a:prstGeom prst="rect">
            <a:avLst/>
          </a:prstGeom>
          <a:noFill/>
        </p:spPr>
        <p:txBody>
          <a:bodyPr wrap="square" lIns="82110" tIns="41057" rIns="82110" bIns="41057" rtlCol="0">
            <a:spAutoFit/>
          </a:bodyPr>
          <a:lstStyle/>
          <a:p>
            <a:r>
              <a:rPr lang="en-IN" sz="1542" b="1" dirty="0"/>
              <a:t>Siddharth et al. 2024 </a:t>
            </a:r>
            <a:r>
              <a:rPr lang="en-IN" sz="1542" b="1" dirty="0" err="1"/>
              <a:t>Clim</a:t>
            </a:r>
            <a:r>
              <a:rPr lang="en-IN" sz="1542" b="1" dirty="0"/>
              <a:t>. Dyn</a:t>
            </a:r>
          </a:p>
        </p:txBody>
      </p:sp>
    </p:spTree>
    <p:extLst>
      <p:ext uri="{BB962C8B-B14F-4D97-AF65-F5344CB8AC3E}">
        <p14:creationId xmlns:p14="http://schemas.microsoft.com/office/powerpoint/2010/main" val="2724650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5B732-CB59-4559-8EE8-FD4173741D96}"/>
              </a:ext>
            </a:extLst>
          </p:cNvPr>
          <p:cNvSpPr>
            <a:spLocks noGrp="1"/>
          </p:cNvSpPr>
          <p:nvPr>
            <p:ph type="title"/>
          </p:nvPr>
        </p:nvSpPr>
        <p:spPr>
          <a:xfrm>
            <a:off x="742975" y="-152024"/>
            <a:ext cx="8229600" cy="1142880"/>
          </a:xfrm>
        </p:spPr>
        <p:txBody>
          <a:bodyPr>
            <a:normAutofit/>
          </a:bodyPr>
          <a:lstStyle/>
          <a:p>
            <a:pPr algn="l"/>
            <a:r>
              <a:rPr lang="en-IN" sz="2540" dirty="0"/>
              <a:t>Neural Network</a:t>
            </a:r>
          </a:p>
        </p:txBody>
      </p:sp>
      <p:sp>
        <p:nvSpPr>
          <p:cNvPr id="7" name="Flowchart: Connector 6">
            <a:extLst>
              <a:ext uri="{FF2B5EF4-FFF2-40B4-BE49-F238E27FC236}">
                <a16:creationId xmlns:a16="http://schemas.microsoft.com/office/drawing/2014/main" id="{2F51A1EA-5347-43F2-A9F3-5293D99364FD}"/>
              </a:ext>
            </a:extLst>
          </p:cNvPr>
          <p:cNvSpPr/>
          <p:nvPr/>
        </p:nvSpPr>
        <p:spPr>
          <a:xfrm>
            <a:off x="1600200" y="1752777"/>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1814" baseline="-25000" dirty="0">
              <a:solidFill>
                <a:prstClr val="white"/>
              </a:solidFill>
              <a:latin typeface="Calibri"/>
            </a:endParaRPr>
          </a:p>
        </p:txBody>
      </p:sp>
      <p:sp>
        <p:nvSpPr>
          <p:cNvPr id="8" name="Flowchart: Connector 7">
            <a:extLst>
              <a:ext uri="{FF2B5EF4-FFF2-40B4-BE49-F238E27FC236}">
                <a16:creationId xmlns:a16="http://schemas.microsoft.com/office/drawing/2014/main" id="{126EA117-7FE0-42E4-9690-BE3779279992}"/>
              </a:ext>
            </a:extLst>
          </p:cNvPr>
          <p:cNvSpPr/>
          <p:nvPr/>
        </p:nvSpPr>
        <p:spPr>
          <a:xfrm>
            <a:off x="1600200" y="2514697"/>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1814" dirty="0">
              <a:solidFill>
                <a:prstClr val="white"/>
              </a:solidFill>
              <a:latin typeface="Calibri"/>
            </a:endParaRPr>
          </a:p>
        </p:txBody>
      </p:sp>
      <p:sp>
        <p:nvSpPr>
          <p:cNvPr id="9" name="Flowchart: Connector 8">
            <a:extLst>
              <a:ext uri="{FF2B5EF4-FFF2-40B4-BE49-F238E27FC236}">
                <a16:creationId xmlns:a16="http://schemas.microsoft.com/office/drawing/2014/main" id="{E3759CAE-F8C8-4CB0-BB65-7E735B16AD06}"/>
              </a:ext>
            </a:extLst>
          </p:cNvPr>
          <p:cNvSpPr/>
          <p:nvPr/>
        </p:nvSpPr>
        <p:spPr>
          <a:xfrm>
            <a:off x="1600200" y="3276617"/>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dirty="0">
              <a:solidFill>
                <a:prstClr val="white"/>
              </a:solidFill>
              <a:latin typeface="Calibri"/>
            </a:endParaRPr>
          </a:p>
        </p:txBody>
      </p:sp>
      <p:sp>
        <p:nvSpPr>
          <p:cNvPr id="10" name="Flowchart: Connector 9">
            <a:extLst>
              <a:ext uri="{FF2B5EF4-FFF2-40B4-BE49-F238E27FC236}">
                <a16:creationId xmlns:a16="http://schemas.microsoft.com/office/drawing/2014/main" id="{85BCE3AB-C792-4E8C-B19B-677B4B3AF554}"/>
              </a:ext>
            </a:extLst>
          </p:cNvPr>
          <p:cNvSpPr/>
          <p:nvPr/>
        </p:nvSpPr>
        <p:spPr>
          <a:xfrm>
            <a:off x="1600200" y="4724265"/>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dirty="0">
              <a:solidFill>
                <a:prstClr val="white"/>
              </a:solidFill>
              <a:latin typeface="Calibri"/>
            </a:endParaRPr>
          </a:p>
        </p:txBody>
      </p:sp>
      <p:cxnSp>
        <p:nvCxnSpPr>
          <p:cNvPr id="12" name="Straight Connector 11">
            <a:extLst>
              <a:ext uri="{FF2B5EF4-FFF2-40B4-BE49-F238E27FC236}">
                <a16:creationId xmlns:a16="http://schemas.microsoft.com/office/drawing/2014/main" id="{B8B94EA0-245D-41E9-9E1E-C6C024EF6BD4}"/>
              </a:ext>
            </a:extLst>
          </p:cNvPr>
          <p:cNvCxnSpPr>
            <a:cxnSpLocks/>
            <a:endCxn id="10" idx="0"/>
          </p:cNvCxnSpPr>
          <p:nvPr/>
        </p:nvCxnSpPr>
        <p:spPr>
          <a:xfrm>
            <a:off x="1897200" y="3851357"/>
            <a:ext cx="0" cy="87290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8" name="Flowchart: Connector 17">
            <a:extLst>
              <a:ext uri="{FF2B5EF4-FFF2-40B4-BE49-F238E27FC236}">
                <a16:creationId xmlns:a16="http://schemas.microsoft.com/office/drawing/2014/main" id="{287AF5D0-09D1-4DB5-B449-E898716D708C}"/>
              </a:ext>
            </a:extLst>
          </p:cNvPr>
          <p:cNvSpPr/>
          <p:nvPr/>
        </p:nvSpPr>
        <p:spPr>
          <a:xfrm>
            <a:off x="2571751" y="1752777"/>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baseline="-25000" dirty="0">
              <a:solidFill>
                <a:prstClr val="white"/>
              </a:solidFill>
              <a:latin typeface="Calibri"/>
            </a:endParaRPr>
          </a:p>
        </p:txBody>
      </p:sp>
      <p:sp>
        <p:nvSpPr>
          <p:cNvPr id="19" name="Flowchart: Connector 18">
            <a:extLst>
              <a:ext uri="{FF2B5EF4-FFF2-40B4-BE49-F238E27FC236}">
                <a16:creationId xmlns:a16="http://schemas.microsoft.com/office/drawing/2014/main" id="{B0AB739E-FFE9-4EDE-8DD9-BEECE14D275C}"/>
              </a:ext>
            </a:extLst>
          </p:cNvPr>
          <p:cNvSpPr/>
          <p:nvPr/>
        </p:nvSpPr>
        <p:spPr>
          <a:xfrm>
            <a:off x="2571751" y="2514697"/>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a:solidFill>
                <a:prstClr val="white"/>
              </a:solidFill>
              <a:latin typeface="Calibri"/>
            </a:endParaRPr>
          </a:p>
        </p:txBody>
      </p:sp>
      <p:sp>
        <p:nvSpPr>
          <p:cNvPr id="20" name="Flowchart: Connector 19">
            <a:extLst>
              <a:ext uri="{FF2B5EF4-FFF2-40B4-BE49-F238E27FC236}">
                <a16:creationId xmlns:a16="http://schemas.microsoft.com/office/drawing/2014/main" id="{5A6B09E4-1ACE-4A13-ACC4-9279A8188288}"/>
              </a:ext>
            </a:extLst>
          </p:cNvPr>
          <p:cNvSpPr/>
          <p:nvPr/>
        </p:nvSpPr>
        <p:spPr>
          <a:xfrm>
            <a:off x="2571751" y="3276617"/>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a:solidFill>
                <a:prstClr val="white"/>
              </a:solidFill>
              <a:latin typeface="Calibri"/>
            </a:endParaRPr>
          </a:p>
        </p:txBody>
      </p:sp>
      <p:sp>
        <p:nvSpPr>
          <p:cNvPr id="21" name="Flowchart: Connector 20">
            <a:extLst>
              <a:ext uri="{FF2B5EF4-FFF2-40B4-BE49-F238E27FC236}">
                <a16:creationId xmlns:a16="http://schemas.microsoft.com/office/drawing/2014/main" id="{0E168290-B5F6-49B3-8B04-0F6B2C1EB1F2}"/>
              </a:ext>
            </a:extLst>
          </p:cNvPr>
          <p:cNvSpPr/>
          <p:nvPr/>
        </p:nvSpPr>
        <p:spPr>
          <a:xfrm>
            <a:off x="2571751" y="4724265"/>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a:solidFill>
                <a:prstClr val="white"/>
              </a:solidFill>
              <a:latin typeface="Calibri"/>
            </a:endParaRPr>
          </a:p>
        </p:txBody>
      </p:sp>
      <p:cxnSp>
        <p:nvCxnSpPr>
          <p:cNvPr id="22" name="Straight Connector 21">
            <a:extLst>
              <a:ext uri="{FF2B5EF4-FFF2-40B4-BE49-F238E27FC236}">
                <a16:creationId xmlns:a16="http://schemas.microsoft.com/office/drawing/2014/main" id="{9E802BBA-6DDE-411C-84E9-79D823EF698E}"/>
              </a:ext>
            </a:extLst>
          </p:cNvPr>
          <p:cNvCxnSpPr>
            <a:cxnSpLocks/>
            <a:stCxn id="20" idx="4"/>
            <a:endCxn id="21" idx="0"/>
          </p:cNvCxnSpPr>
          <p:nvPr/>
        </p:nvCxnSpPr>
        <p:spPr>
          <a:xfrm>
            <a:off x="2868751" y="3816562"/>
            <a:ext cx="0" cy="90770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3" name="Flowchart: Connector 22">
            <a:extLst>
              <a:ext uri="{FF2B5EF4-FFF2-40B4-BE49-F238E27FC236}">
                <a16:creationId xmlns:a16="http://schemas.microsoft.com/office/drawing/2014/main" id="{9C3174A4-696D-470F-8EA0-AC6905331DC1}"/>
              </a:ext>
            </a:extLst>
          </p:cNvPr>
          <p:cNvSpPr/>
          <p:nvPr/>
        </p:nvSpPr>
        <p:spPr>
          <a:xfrm>
            <a:off x="3771901" y="1752777"/>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baseline="-25000" dirty="0">
              <a:solidFill>
                <a:prstClr val="white"/>
              </a:solidFill>
              <a:latin typeface="Calibri"/>
            </a:endParaRPr>
          </a:p>
        </p:txBody>
      </p:sp>
      <p:sp>
        <p:nvSpPr>
          <p:cNvPr id="24" name="Flowchart: Connector 23">
            <a:extLst>
              <a:ext uri="{FF2B5EF4-FFF2-40B4-BE49-F238E27FC236}">
                <a16:creationId xmlns:a16="http://schemas.microsoft.com/office/drawing/2014/main" id="{09CE106D-49C8-41F2-A1E5-679489737744}"/>
              </a:ext>
            </a:extLst>
          </p:cNvPr>
          <p:cNvSpPr/>
          <p:nvPr/>
        </p:nvSpPr>
        <p:spPr>
          <a:xfrm>
            <a:off x="3771901" y="2514697"/>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a:solidFill>
                <a:prstClr val="white"/>
              </a:solidFill>
              <a:latin typeface="Calibri"/>
            </a:endParaRPr>
          </a:p>
        </p:txBody>
      </p:sp>
      <p:sp>
        <p:nvSpPr>
          <p:cNvPr id="25" name="Flowchart: Connector 24">
            <a:extLst>
              <a:ext uri="{FF2B5EF4-FFF2-40B4-BE49-F238E27FC236}">
                <a16:creationId xmlns:a16="http://schemas.microsoft.com/office/drawing/2014/main" id="{20CFE64F-25CC-4CFE-ABDF-F62D58C4CCE6}"/>
              </a:ext>
            </a:extLst>
          </p:cNvPr>
          <p:cNvSpPr/>
          <p:nvPr/>
        </p:nvSpPr>
        <p:spPr>
          <a:xfrm>
            <a:off x="3771901" y="3276617"/>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a:solidFill>
                <a:prstClr val="white"/>
              </a:solidFill>
              <a:latin typeface="Calibri"/>
            </a:endParaRPr>
          </a:p>
        </p:txBody>
      </p:sp>
      <p:sp>
        <p:nvSpPr>
          <p:cNvPr id="26" name="Flowchart: Connector 25">
            <a:extLst>
              <a:ext uri="{FF2B5EF4-FFF2-40B4-BE49-F238E27FC236}">
                <a16:creationId xmlns:a16="http://schemas.microsoft.com/office/drawing/2014/main" id="{4623ED49-1A83-45D1-A266-C620087084AE}"/>
              </a:ext>
            </a:extLst>
          </p:cNvPr>
          <p:cNvSpPr/>
          <p:nvPr/>
        </p:nvSpPr>
        <p:spPr>
          <a:xfrm>
            <a:off x="3771901" y="4724265"/>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a:solidFill>
                <a:prstClr val="white"/>
              </a:solidFill>
              <a:latin typeface="Calibri"/>
            </a:endParaRPr>
          </a:p>
        </p:txBody>
      </p:sp>
      <p:cxnSp>
        <p:nvCxnSpPr>
          <p:cNvPr id="27" name="Straight Connector 26">
            <a:extLst>
              <a:ext uri="{FF2B5EF4-FFF2-40B4-BE49-F238E27FC236}">
                <a16:creationId xmlns:a16="http://schemas.microsoft.com/office/drawing/2014/main" id="{BDE88690-72BC-4A86-88C1-9A8921946811}"/>
              </a:ext>
            </a:extLst>
          </p:cNvPr>
          <p:cNvCxnSpPr>
            <a:cxnSpLocks/>
            <a:stCxn id="25" idx="4"/>
            <a:endCxn id="26" idx="0"/>
          </p:cNvCxnSpPr>
          <p:nvPr/>
        </p:nvCxnSpPr>
        <p:spPr>
          <a:xfrm>
            <a:off x="4068901" y="3816562"/>
            <a:ext cx="0" cy="907704"/>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CA955ECF-C822-4BB7-8F23-B0D22BD80C13}"/>
              </a:ext>
            </a:extLst>
          </p:cNvPr>
          <p:cNvSpPr/>
          <p:nvPr/>
        </p:nvSpPr>
        <p:spPr>
          <a:xfrm>
            <a:off x="5314950" y="2895657"/>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baseline="-25000" dirty="0">
              <a:solidFill>
                <a:prstClr val="white"/>
              </a:solidFill>
              <a:latin typeface="Calibri"/>
            </a:endParaRPr>
          </a:p>
        </p:txBody>
      </p:sp>
      <p:sp>
        <p:nvSpPr>
          <p:cNvPr id="29" name="Flowchart: Connector 28">
            <a:extLst>
              <a:ext uri="{FF2B5EF4-FFF2-40B4-BE49-F238E27FC236}">
                <a16:creationId xmlns:a16="http://schemas.microsoft.com/office/drawing/2014/main" id="{60FC35AB-E593-4CEE-BB01-187B9932AE63}"/>
              </a:ext>
            </a:extLst>
          </p:cNvPr>
          <p:cNvSpPr/>
          <p:nvPr/>
        </p:nvSpPr>
        <p:spPr>
          <a:xfrm>
            <a:off x="5314950" y="3657577"/>
            <a:ext cx="594000" cy="53994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82110" tIns="41057" rIns="82110" bIns="41057" rtlCol="0" anchor="ctr"/>
          <a:lstStyle/>
          <a:p>
            <a:pPr algn="ctr" defTabSz="829452"/>
            <a:endParaRPr lang="en-IN" sz="2177" dirty="0">
              <a:solidFill>
                <a:prstClr val="white"/>
              </a:solidFill>
              <a:latin typeface="Calibri"/>
            </a:endParaRPr>
          </a:p>
        </p:txBody>
      </p:sp>
      <p:cxnSp>
        <p:nvCxnSpPr>
          <p:cNvPr id="38" name="Straight Arrow Connector 37">
            <a:extLst>
              <a:ext uri="{FF2B5EF4-FFF2-40B4-BE49-F238E27FC236}">
                <a16:creationId xmlns:a16="http://schemas.microsoft.com/office/drawing/2014/main" id="{B92D2973-B29B-44DC-8EC1-58F1BCC3B288}"/>
              </a:ext>
            </a:extLst>
          </p:cNvPr>
          <p:cNvCxnSpPr>
            <a:cxnSpLocks/>
            <a:stCxn id="7" idx="6"/>
            <a:endCxn id="18" idx="2"/>
          </p:cNvCxnSpPr>
          <p:nvPr/>
        </p:nvCxnSpPr>
        <p:spPr>
          <a:xfrm>
            <a:off x="2194203" y="2022748"/>
            <a:ext cx="3775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264F256-F404-483A-A4B4-3B2BA5A85A47}"/>
              </a:ext>
            </a:extLst>
          </p:cNvPr>
          <p:cNvCxnSpPr>
            <a:cxnSpLocks/>
            <a:stCxn id="7" idx="6"/>
            <a:endCxn id="19" idx="2"/>
          </p:cNvCxnSpPr>
          <p:nvPr/>
        </p:nvCxnSpPr>
        <p:spPr>
          <a:xfrm>
            <a:off x="2194203" y="2022748"/>
            <a:ext cx="377550" cy="761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70246F4-AF21-4E7A-A2A7-532D374AE02B}"/>
              </a:ext>
            </a:extLst>
          </p:cNvPr>
          <p:cNvCxnSpPr>
            <a:cxnSpLocks/>
            <a:stCxn id="7" idx="6"/>
            <a:endCxn id="20" idx="1"/>
          </p:cNvCxnSpPr>
          <p:nvPr/>
        </p:nvCxnSpPr>
        <p:spPr>
          <a:xfrm>
            <a:off x="2194223" y="2022869"/>
            <a:ext cx="464540" cy="13329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606F141-6412-4994-87E9-30CFF7B8F26E}"/>
              </a:ext>
            </a:extLst>
          </p:cNvPr>
          <p:cNvCxnSpPr>
            <a:cxnSpLocks/>
            <a:stCxn id="7" idx="6"/>
            <a:endCxn id="21" idx="0"/>
          </p:cNvCxnSpPr>
          <p:nvPr/>
        </p:nvCxnSpPr>
        <p:spPr>
          <a:xfrm>
            <a:off x="2194223" y="2022748"/>
            <a:ext cx="674550" cy="2701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390FBD4-7DEC-412C-A860-E87249C1EA16}"/>
              </a:ext>
            </a:extLst>
          </p:cNvPr>
          <p:cNvCxnSpPr>
            <a:cxnSpLocks/>
            <a:endCxn id="21" idx="0"/>
          </p:cNvCxnSpPr>
          <p:nvPr/>
        </p:nvCxnSpPr>
        <p:spPr>
          <a:xfrm>
            <a:off x="2172753" y="2762650"/>
            <a:ext cx="695998" cy="1961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D6E95932-A332-408F-B71D-618A3A10D959}"/>
              </a:ext>
            </a:extLst>
          </p:cNvPr>
          <p:cNvCxnSpPr>
            <a:cxnSpLocks/>
            <a:stCxn id="8" idx="6"/>
            <a:endCxn id="19" idx="2"/>
          </p:cNvCxnSpPr>
          <p:nvPr/>
        </p:nvCxnSpPr>
        <p:spPr>
          <a:xfrm>
            <a:off x="2194203" y="2784668"/>
            <a:ext cx="3775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AF74BE9-FA15-43BB-BE9C-65AAA872A3F4}"/>
              </a:ext>
            </a:extLst>
          </p:cNvPr>
          <p:cNvCxnSpPr>
            <a:cxnSpLocks/>
            <a:endCxn id="20" idx="0"/>
          </p:cNvCxnSpPr>
          <p:nvPr/>
        </p:nvCxnSpPr>
        <p:spPr>
          <a:xfrm>
            <a:off x="2194223" y="2835729"/>
            <a:ext cx="674550" cy="441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985158F-964C-49EC-AF0D-B4691C7A2445}"/>
              </a:ext>
            </a:extLst>
          </p:cNvPr>
          <p:cNvCxnSpPr>
            <a:cxnSpLocks/>
            <a:stCxn id="8" idx="6"/>
            <a:endCxn id="18" idx="2"/>
          </p:cNvCxnSpPr>
          <p:nvPr/>
        </p:nvCxnSpPr>
        <p:spPr>
          <a:xfrm flipV="1">
            <a:off x="2194203" y="2022748"/>
            <a:ext cx="377550" cy="761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2E05DE5-45EA-4294-85E6-8FB5E64B0805}"/>
              </a:ext>
            </a:extLst>
          </p:cNvPr>
          <p:cNvCxnSpPr>
            <a:cxnSpLocks/>
          </p:cNvCxnSpPr>
          <p:nvPr/>
        </p:nvCxnSpPr>
        <p:spPr>
          <a:xfrm>
            <a:off x="2182955" y="3546588"/>
            <a:ext cx="3775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AADA863-5323-481E-A7E6-D6E606A29583}"/>
              </a:ext>
            </a:extLst>
          </p:cNvPr>
          <p:cNvCxnSpPr>
            <a:cxnSpLocks/>
            <a:endCxn id="18" idx="2"/>
          </p:cNvCxnSpPr>
          <p:nvPr/>
        </p:nvCxnSpPr>
        <p:spPr>
          <a:xfrm flipV="1">
            <a:off x="2182953" y="2022748"/>
            <a:ext cx="388800" cy="1523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8B1CAE0-07EA-4107-986B-2A5A38BE11B2}"/>
              </a:ext>
            </a:extLst>
          </p:cNvPr>
          <p:cNvCxnSpPr>
            <a:cxnSpLocks/>
            <a:endCxn id="19" idx="2"/>
          </p:cNvCxnSpPr>
          <p:nvPr/>
        </p:nvCxnSpPr>
        <p:spPr>
          <a:xfrm flipV="1">
            <a:off x="2182953" y="2784668"/>
            <a:ext cx="388800" cy="761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9970BD8-5889-4644-A2DA-5D358407FF6E}"/>
              </a:ext>
            </a:extLst>
          </p:cNvPr>
          <p:cNvCxnSpPr>
            <a:cxnSpLocks/>
            <a:endCxn id="21" idx="0"/>
          </p:cNvCxnSpPr>
          <p:nvPr/>
        </p:nvCxnSpPr>
        <p:spPr>
          <a:xfrm>
            <a:off x="2182954" y="3546588"/>
            <a:ext cx="685800" cy="1177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E630CE4B-7D50-4085-A20C-D4F083E077E8}"/>
              </a:ext>
            </a:extLst>
          </p:cNvPr>
          <p:cNvCxnSpPr>
            <a:cxnSpLocks/>
            <a:stCxn id="10" idx="6"/>
          </p:cNvCxnSpPr>
          <p:nvPr/>
        </p:nvCxnSpPr>
        <p:spPr>
          <a:xfrm>
            <a:off x="2194200" y="4994236"/>
            <a:ext cx="412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7A9C0C7-0EAF-4224-9D62-AE011384C956}"/>
              </a:ext>
            </a:extLst>
          </p:cNvPr>
          <p:cNvCxnSpPr>
            <a:cxnSpLocks/>
            <a:endCxn id="20" idx="2"/>
          </p:cNvCxnSpPr>
          <p:nvPr/>
        </p:nvCxnSpPr>
        <p:spPr>
          <a:xfrm flipV="1">
            <a:off x="2228875" y="3546590"/>
            <a:ext cx="342900" cy="1447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A9D56245-DEC5-4C82-A046-206323AB6758}"/>
              </a:ext>
            </a:extLst>
          </p:cNvPr>
          <p:cNvCxnSpPr>
            <a:cxnSpLocks/>
          </p:cNvCxnSpPr>
          <p:nvPr/>
        </p:nvCxnSpPr>
        <p:spPr>
          <a:xfrm flipV="1">
            <a:off x="2222802" y="2784669"/>
            <a:ext cx="342900" cy="22095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1760F34-A1E1-492D-A9F3-3A88AB598D3C}"/>
              </a:ext>
            </a:extLst>
          </p:cNvPr>
          <p:cNvCxnSpPr>
            <a:cxnSpLocks/>
            <a:stCxn id="10" idx="6"/>
            <a:endCxn id="18" idx="2"/>
          </p:cNvCxnSpPr>
          <p:nvPr/>
        </p:nvCxnSpPr>
        <p:spPr>
          <a:xfrm flipV="1">
            <a:off x="2194203" y="2022749"/>
            <a:ext cx="377550" cy="2971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DC5E72C-D625-49B2-842B-8C4D84B7DFF4}"/>
              </a:ext>
            </a:extLst>
          </p:cNvPr>
          <p:cNvCxnSpPr>
            <a:cxnSpLocks/>
            <a:endCxn id="29" idx="2"/>
          </p:cNvCxnSpPr>
          <p:nvPr/>
        </p:nvCxnSpPr>
        <p:spPr>
          <a:xfrm flipV="1">
            <a:off x="4383229" y="3927547"/>
            <a:ext cx="931725" cy="1025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C7AA0C1-7300-4BCA-8392-2CEA4DA72980}"/>
              </a:ext>
            </a:extLst>
          </p:cNvPr>
          <p:cNvCxnSpPr>
            <a:cxnSpLocks/>
            <a:stCxn id="23" idx="6"/>
          </p:cNvCxnSpPr>
          <p:nvPr/>
        </p:nvCxnSpPr>
        <p:spPr>
          <a:xfrm>
            <a:off x="4365903" y="2022748"/>
            <a:ext cx="946118" cy="1856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EAB61E0-F081-4168-AED9-89484DED8224}"/>
              </a:ext>
            </a:extLst>
          </p:cNvPr>
          <p:cNvCxnSpPr>
            <a:cxnSpLocks/>
            <a:endCxn id="29" idx="2"/>
          </p:cNvCxnSpPr>
          <p:nvPr/>
        </p:nvCxnSpPr>
        <p:spPr>
          <a:xfrm>
            <a:off x="4369811" y="2847276"/>
            <a:ext cx="945140" cy="10803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EEFF4ED2-54EB-46A0-A84C-DD2C00C23921}"/>
              </a:ext>
            </a:extLst>
          </p:cNvPr>
          <p:cNvCxnSpPr>
            <a:cxnSpLocks/>
            <a:endCxn id="28" idx="2"/>
          </p:cNvCxnSpPr>
          <p:nvPr/>
        </p:nvCxnSpPr>
        <p:spPr>
          <a:xfrm>
            <a:off x="4364064" y="2050946"/>
            <a:ext cx="951005" cy="1114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0C21C576-D49E-4B81-A633-38BB91A1DC92}"/>
              </a:ext>
            </a:extLst>
          </p:cNvPr>
          <p:cNvCxnSpPr>
            <a:cxnSpLocks/>
            <a:stCxn id="25" idx="6"/>
            <a:endCxn id="29" idx="2"/>
          </p:cNvCxnSpPr>
          <p:nvPr/>
        </p:nvCxnSpPr>
        <p:spPr>
          <a:xfrm>
            <a:off x="4365900" y="3546588"/>
            <a:ext cx="949050" cy="380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B4CCAE95-71FF-4DE7-9296-ECC7AE47392C}"/>
              </a:ext>
            </a:extLst>
          </p:cNvPr>
          <p:cNvCxnSpPr>
            <a:cxnSpLocks/>
            <a:stCxn id="24" idx="6"/>
            <a:endCxn id="28" idx="2"/>
          </p:cNvCxnSpPr>
          <p:nvPr/>
        </p:nvCxnSpPr>
        <p:spPr>
          <a:xfrm>
            <a:off x="4365900" y="2784668"/>
            <a:ext cx="949050" cy="380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259C1DF9-0C63-4CE7-B818-11D858B66629}"/>
              </a:ext>
            </a:extLst>
          </p:cNvPr>
          <p:cNvCxnSpPr>
            <a:cxnSpLocks/>
            <a:stCxn id="26" idx="6"/>
            <a:endCxn id="28" idx="2"/>
          </p:cNvCxnSpPr>
          <p:nvPr/>
        </p:nvCxnSpPr>
        <p:spPr>
          <a:xfrm flipV="1">
            <a:off x="4365900" y="3165630"/>
            <a:ext cx="949050" cy="18286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DF84C228-C488-4485-9997-6F7F69825C97}"/>
              </a:ext>
            </a:extLst>
          </p:cNvPr>
          <p:cNvCxnSpPr>
            <a:cxnSpLocks/>
            <a:stCxn id="25" idx="6"/>
            <a:endCxn id="28" idx="2"/>
          </p:cNvCxnSpPr>
          <p:nvPr/>
        </p:nvCxnSpPr>
        <p:spPr>
          <a:xfrm flipV="1">
            <a:off x="4365900" y="3165628"/>
            <a:ext cx="949050" cy="3809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737C300-AC80-4C2C-BB73-A98649CB81F6}"/>
              </a:ext>
            </a:extLst>
          </p:cNvPr>
          <p:cNvCxnSpPr>
            <a:stCxn id="18" idx="6"/>
            <a:endCxn id="23" idx="2"/>
          </p:cNvCxnSpPr>
          <p:nvPr/>
        </p:nvCxnSpPr>
        <p:spPr>
          <a:xfrm>
            <a:off x="3165751" y="2022748"/>
            <a:ext cx="6061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30BDC3A-4C26-41E8-A504-DE7111DB7262}"/>
              </a:ext>
            </a:extLst>
          </p:cNvPr>
          <p:cNvCxnSpPr/>
          <p:nvPr/>
        </p:nvCxnSpPr>
        <p:spPr>
          <a:xfrm>
            <a:off x="3165751" y="2819464"/>
            <a:ext cx="6061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C165BB6-48FD-4CE6-B8B2-2EBC2FB5E7BC}"/>
              </a:ext>
            </a:extLst>
          </p:cNvPr>
          <p:cNvCxnSpPr/>
          <p:nvPr/>
        </p:nvCxnSpPr>
        <p:spPr>
          <a:xfrm>
            <a:off x="3165751" y="3581384"/>
            <a:ext cx="6061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EFFD090-1708-4BB8-8DF1-383026728FBD}"/>
              </a:ext>
            </a:extLst>
          </p:cNvPr>
          <p:cNvCxnSpPr/>
          <p:nvPr/>
        </p:nvCxnSpPr>
        <p:spPr>
          <a:xfrm>
            <a:off x="3165751" y="5029033"/>
            <a:ext cx="60615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7336B4B6-37A3-44BB-B781-A6152EC347C4}"/>
              </a:ext>
            </a:extLst>
          </p:cNvPr>
          <p:cNvSpPr txBox="1"/>
          <p:nvPr/>
        </p:nvSpPr>
        <p:spPr>
          <a:xfrm>
            <a:off x="628673" y="3059707"/>
            <a:ext cx="914400" cy="585489"/>
          </a:xfrm>
          <a:prstGeom prst="rect">
            <a:avLst/>
          </a:prstGeom>
          <a:noFill/>
        </p:spPr>
        <p:txBody>
          <a:bodyPr wrap="square" lIns="82110" tIns="41057" rIns="82110" bIns="41057" rtlCol="0">
            <a:spAutoFit/>
          </a:bodyPr>
          <a:lstStyle/>
          <a:p>
            <a:pPr defTabSz="829452"/>
            <a:r>
              <a:rPr lang="en-IN" sz="1633" dirty="0">
                <a:solidFill>
                  <a:prstClr val="black"/>
                </a:solidFill>
                <a:latin typeface="Calibri"/>
                <a:cs typeface="Tahoma" pitchFamily="34" charset="0"/>
              </a:rPr>
              <a:t>Input layer</a:t>
            </a:r>
          </a:p>
        </p:txBody>
      </p:sp>
      <p:sp>
        <p:nvSpPr>
          <p:cNvPr id="117" name="TextBox 116">
            <a:extLst>
              <a:ext uri="{FF2B5EF4-FFF2-40B4-BE49-F238E27FC236}">
                <a16:creationId xmlns:a16="http://schemas.microsoft.com/office/drawing/2014/main" id="{4C66536B-303A-49AC-AE56-0EB1FFD45EA9}"/>
              </a:ext>
            </a:extLst>
          </p:cNvPr>
          <p:cNvSpPr txBox="1"/>
          <p:nvPr/>
        </p:nvSpPr>
        <p:spPr>
          <a:xfrm>
            <a:off x="6000750" y="3288308"/>
            <a:ext cx="1200150" cy="585489"/>
          </a:xfrm>
          <a:prstGeom prst="rect">
            <a:avLst/>
          </a:prstGeom>
          <a:noFill/>
        </p:spPr>
        <p:txBody>
          <a:bodyPr wrap="square" lIns="82110" tIns="41057" rIns="82110" bIns="41057" rtlCol="0">
            <a:spAutoFit/>
          </a:bodyPr>
          <a:lstStyle/>
          <a:p>
            <a:pPr defTabSz="829452"/>
            <a:r>
              <a:rPr lang="en-IN" sz="1633" dirty="0">
                <a:solidFill>
                  <a:prstClr val="black"/>
                </a:solidFill>
                <a:latin typeface="Calibri"/>
                <a:cs typeface="Tahoma" pitchFamily="34" charset="0"/>
              </a:rPr>
              <a:t>Output layer  (0. 1)</a:t>
            </a:r>
          </a:p>
        </p:txBody>
      </p:sp>
      <p:sp>
        <p:nvSpPr>
          <p:cNvPr id="118" name="TextBox 117">
            <a:extLst>
              <a:ext uri="{FF2B5EF4-FFF2-40B4-BE49-F238E27FC236}">
                <a16:creationId xmlns:a16="http://schemas.microsoft.com/office/drawing/2014/main" id="{C072665C-B6C1-4875-8F48-92E7726FAECD}"/>
              </a:ext>
            </a:extLst>
          </p:cNvPr>
          <p:cNvSpPr txBox="1"/>
          <p:nvPr/>
        </p:nvSpPr>
        <p:spPr>
          <a:xfrm>
            <a:off x="2914650" y="1219432"/>
            <a:ext cx="1200150" cy="585489"/>
          </a:xfrm>
          <a:prstGeom prst="rect">
            <a:avLst/>
          </a:prstGeom>
          <a:noFill/>
        </p:spPr>
        <p:txBody>
          <a:bodyPr wrap="square" lIns="82110" tIns="41057" rIns="82110" bIns="41057" rtlCol="0">
            <a:spAutoFit/>
          </a:bodyPr>
          <a:lstStyle/>
          <a:p>
            <a:pPr defTabSz="829452"/>
            <a:r>
              <a:rPr lang="en-IN" sz="1633" dirty="0">
                <a:solidFill>
                  <a:prstClr val="black"/>
                </a:solidFill>
                <a:latin typeface="Calibri"/>
                <a:cs typeface="Tahoma" pitchFamily="34" charset="0"/>
              </a:rPr>
              <a:t>Hidden layers</a:t>
            </a:r>
          </a:p>
        </p:txBody>
      </p:sp>
      <p:pic>
        <p:nvPicPr>
          <p:cNvPr id="122" name="Picture 121">
            <a:extLst>
              <a:ext uri="{FF2B5EF4-FFF2-40B4-BE49-F238E27FC236}">
                <a16:creationId xmlns:a16="http://schemas.microsoft.com/office/drawing/2014/main" id="{9AEC0B6A-91FA-4E1C-8FB0-863EA5655126}"/>
              </a:ext>
            </a:extLst>
          </p:cNvPr>
          <p:cNvPicPr>
            <a:picLocks noChangeAspect="1"/>
          </p:cNvPicPr>
          <p:nvPr/>
        </p:nvPicPr>
        <p:blipFill>
          <a:blip r:embed="rId2"/>
          <a:stretch>
            <a:fillRect/>
          </a:stretch>
        </p:blipFill>
        <p:spPr>
          <a:xfrm>
            <a:off x="5951001" y="4343308"/>
            <a:ext cx="2507226" cy="1956413"/>
          </a:xfrm>
          <a:prstGeom prst="rect">
            <a:avLst/>
          </a:prstGeom>
        </p:spPr>
      </p:pic>
      <p:sp>
        <p:nvSpPr>
          <p:cNvPr id="5" name="TextBox 4"/>
          <p:cNvSpPr txBox="1"/>
          <p:nvPr/>
        </p:nvSpPr>
        <p:spPr>
          <a:xfrm>
            <a:off x="217441" y="3816564"/>
            <a:ext cx="1175040" cy="1841859"/>
          </a:xfrm>
          <a:prstGeom prst="rect">
            <a:avLst/>
          </a:prstGeom>
          <a:noFill/>
        </p:spPr>
        <p:txBody>
          <a:bodyPr wrap="square" lIns="82110" tIns="41057" rIns="82110" bIns="41057" rtlCol="0">
            <a:spAutoFit/>
          </a:bodyPr>
          <a:lstStyle/>
          <a:p>
            <a:pPr defTabSz="829452" fontAlgn="base">
              <a:spcBef>
                <a:spcPct val="0"/>
              </a:spcBef>
              <a:spcAft>
                <a:spcPct val="0"/>
              </a:spcAft>
            </a:pPr>
            <a:r>
              <a:rPr lang="en-IN" sz="1270" dirty="0">
                <a:solidFill>
                  <a:prstClr val="black"/>
                </a:solidFill>
                <a:latin typeface="Comic Sans MS" pitchFamily="66" charset="0"/>
                <a:cs typeface="Tahoma" pitchFamily="34" charset="0"/>
              </a:rPr>
              <a:t>Temp profile</a:t>
            </a:r>
          </a:p>
          <a:p>
            <a:pPr defTabSz="829452" fontAlgn="base">
              <a:spcBef>
                <a:spcPct val="0"/>
              </a:spcBef>
              <a:spcAft>
                <a:spcPct val="0"/>
              </a:spcAft>
            </a:pPr>
            <a:r>
              <a:rPr lang="en-IN" sz="1270" dirty="0">
                <a:solidFill>
                  <a:prstClr val="black"/>
                </a:solidFill>
                <a:latin typeface="Comic Sans MS" pitchFamily="66" charset="0"/>
                <a:cs typeface="Tahoma" pitchFamily="34" charset="0"/>
              </a:rPr>
              <a:t>Humidity profile</a:t>
            </a:r>
          </a:p>
          <a:p>
            <a:pPr defTabSz="829452" fontAlgn="base">
              <a:spcBef>
                <a:spcPct val="0"/>
              </a:spcBef>
              <a:spcAft>
                <a:spcPct val="0"/>
              </a:spcAft>
            </a:pPr>
            <a:r>
              <a:rPr lang="en-IN" sz="1270" dirty="0">
                <a:solidFill>
                  <a:prstClr val="black"/>
                </a:solidFill>
                <a:latin typeface="Comic Sans MS" pitchFamily="66" charset="0"/>
                <a:cs typeface="Tahoma" pitchFamily="34" charset="0"/>
              </a:rPr>
              <a:t>Sensible heat flux</a:t>
            </a:r>
          </a:p>
          <a:p>
            <a:pPr defTabSz="829452" fontAlgn="base">
              <a:spcBef>
                <a:spcPct val="0"/>
              </a:spcBef>
              <a:spcAft>
                <a:spcPct val="0"/>
              </a:spcAft>
            </a:pPr>
            <a:r>
              <a:rPr lang="en-IN" sz="1270" dirty="0">
                <a:solidFill>
                  <a:prstClr val="black"/>
                </a:solidFill>
                <a:latin typeface="Comic Sans MS" pitchFamily="66" charset="0"/>
                <a:cs typeface="Tahoma" pitchFamily="34" charset="0"/>
              </a:rPr>
              <a:t>Latent heat flux</a:t>
            </a:r>
          </a:p>
          <a:p>
            <a:pPr defTabSz="829452" fontAlgn="base">
              <a:spcBef>
                <a:spcPct val="0"/>
              </a:spcBef>
              <a:spcAft>
                <a:spcPct val="0"/>
              </a:spcAft>
            </a:pPr>
            <a:r>
              <a:rPr lang="en-IN" sz="1270" dirty="0">
                <a:solidFill>
                  <a:prstClr val="black"/>
                </a:solidFill>
                <a:latin typeface="Comic Sans MS" pitchFamily="66" charset="0"/>
                <a:cs typeface="Tahoma" pitchFamily="34" charset="0"/>
              </a:rPr>
              <a:t>Solar insolation</a:t>
            </a:r>
          </a:p>
        </p:txBody>
      </p:sp>
    </p:spTree>
    <p:extLst>
      <p:ext uri="{BB962C8B-B14F-4D97-AF65-F5344CB8AC3E}">
        <p14:creationId xmlns:p14="http://schemas.microsoft.com/office/powerpoint/2010/main" val="1954273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10458547" y="3886153"/>
            <a:ext cx="165888" cy="334203"/>
          </a:xfrm>
          <a:prstGeom prst="rect">
            <a:avLst/>
          </a:prstGeom>
          <a:noFill/>
        </p:spPr>
        <p:txBody>
          <a:bodyPr wrap="none" lIns="82110" tIns="41057" rIns="82110" bIns="41057" rtlCol="0">
            <a:spAutoFit/>
          </a:bodyPr>
          <a:lstStyle/>
          <a:p>
            <a:pPr defTabSz="829452"/>
            <a:endParaRPr lang="en-US" sz="1633">
              <a:solidFill>
                <a:prstClr val="black"/>
              </a:solidFill>
              <a:latin typeface="Calibri"/>
              <a:cs typeface="Tahoma" pitchFamily="34" charset="0"/>
            </a:endParaRPr>
          </a:p>
        </p:txBody>
      </p:sp>
      <p:sp>
        <p:nvSpPr>
          <p:cNvPr id="6" name="Title 1"/>
          <p:cNvSpPr txBox="1">
            <a:spLocks/>
          </p:cNvSpPr>
          <p:nvPr/>
        </p:nvSpPr>
        <p:spPr>
          <a:xfrm>
            <a:off x="-1559376" y="2022286"/>
            <a:ext cx="6629400" cy="838112"/>
          </a:xfrm>
          <a:prstGeom prst="rect">
            <a:avLst/>
          </a:prstGeom>
          <a:noFill/>
          <a:ln w="57150" cap="flat" cmpd="sng" algn="ctr">
            <a:noFill/>
            <a:prstDash val="solid"/>
          </a:ln>
        </p:spPr>
        <p:style>
          <a:lnRef idx="2">
            <a:schemeClr val="accent2"/>
          </a:lnRef>
          <a:fillRef idx="1">
            <a:schemeClr val="lt1"/>
          </a:fillRef>
          <a:effectRef idx="0">
            <a:schemeClr val="accent2"/>
          </a:effectRef>
          <a:fontRef idx="minor">
            <a:schemeClr val="dk1"/>
          </a:fontRef>
        </p:style>
        <p:txBody>
          <a:bodyPr vert="horz" lIns="82110" tIns="41057" rIns="82110" bIns="41057"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defTabSz="829452"/>
            <a:r>
              <a:rPr lang="en-US" sz="3266" b="1" dirty="0">
                <a:solidFill>
                  <a:prstClr val="black"/>
                </a:solidFill>
                <a:latin typeface="Calibri"/>
                <a:cs typeface="Times New Roman" pitchFamily="18" charset="0"/>
              </a:rPr>
              <a:t> </a:t>
            </a:r>
          </a:p>
        </p:txBody>
      </p:sp>
      <p:sp>
        <p:nvSpPr>
          <p:cNvPr id="12" name="Title 1">
            <a:extLst>
              <a:ext uri="{FF2B5EF4-FFF2-40B4-BE49-F238E27FC236}">
                <a16:creationId xmlns:a16="http://schemas.microsoft.com/office/drawing/2014/main" id="{20B733A6-5031-4C10-B8A1-CC5DCBA89E19}"/>
              </a:ext>
            </a:extLst>
          </p:cNvPr>
          <p:cNvSpPr txBox="1">
            <a:spLocks/>
          </p:cNvSpPr>
          <p:nvPr/>
        </p:nvSpPr>
        <p:spPr>
          <a:xfrm>
            <a:off x="723900" y="111240"/>
            <a:ext cx="7791450" cy="457150"/>
          </a:xfrm>
          <a:prstGeom prst="rect">
            <a:avLst/>
          </a:prstGeom>
        </p:spPr>
        <p:txBody>
          <a:bodyPr lIns="82110" tIns="41057" rIns="82110" bIns="41057">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829452"/>
            <a:r>
              <a:rPr lang="en-IN" sz="2540" dirty="0">
                <a:solidFill>
                  <a:prstClr val="black"/>
                </a:solidFill>
                <a:latin typeface="Calibri"/>
                <a:cs typeface="Times New Roman" panose="02020603050405020304" pitchFamily="18" charset="0"/>
              </a:rPr>
              <a:t>Performance of ML-based classifier </a:t>
            </a:r>
          </a:p>
          <a:p>
            <a:pPr algn="l" defTabSz="829452"/>
            <a:r>
              <a:rPr lang="en-US" sz="3266" b="1" dirty="0">
                <a:solidFill>
                  <a:prstClr val="black"/>
                </a:solidFill>
                <a:latin typeface="Calibri"/>
                <a:cs typeface="Times New Roman" pitchFamily="18" charset="0"/>
              </a:rPr>
              <a:t> </a:t>
            </a:r>
          </a:p>
          <a:p>
            <a:pPr algn="l" defTabSz="829452"/>
            <a:endParaRPr lang="en-US" sz="3266" b="1" dirty="0">
              <a:solidFill>
                <a:prstClr val="black"/>
              </a:solidFill>
              <a:latin typeface="Calibri"/>
            </a:endParaRPr>
          </a:p>
        </p:txBody>
      </p:sp>
      <p:sp>
        <p:nvSpPr>
          <p:cNvPr id="16" name="TextBox 15">
            <a:extLst>
              <a:ext uri="{FF2B5EF4-FFF2-40B4-BE49-F238E27FC236}">
                <a16:creationId xmlns:a16="http://schemas.microsoft.com/office/drawing/2014/main" id="{0D66BF74-884D-4A5F-818A-49053895352F}"/>
              </a:ext>
            </a:extLst>
          </p:cNvPr>
          <p:cNvSpPr txBox="1"/>
          <p:nvPr/>
        </p:nvSpPr>
        <p:spPr>
          <a:xfrm>
            <a:off x="957697" y="1676585"/>
            <a:ext cx="3250406" cy="1339350"/>
          </a:xfrm>
          <a:prstGeom prst="rect">
            <a:avLst/>
          </a:prstGeom>
          <a:noFill/>
          <a:ln>
            <a:noFill/>
          </a:ln>
        </p:spPr>
        <p:txBody>
          <a:bodyPr wrap="square" lIns="82110" tIns="41057" rIns="82110" bIns="41057" rtlCol="0">
            <a:spAutoFit/>
          </a:bodyPr>
          <a:lstStyle/>
          <a:p>
            <a:pPr defTabSz="829452"/>
            <a:r>
              <a:rPr lang="en-IN" sz="1633" dirty="0">
                <a:solidFill>
                  <a:prstClr val="black"/>
                </a:solidFill>
                <a:latin typeface="Calibri"/>
                <a:cs typeface="Times New Roman" panose="02020603050405020304" pitchFamily="18" charset="0"/>
              </a:rPr>
              <a:t>Balanced accuracy score</a:t>
            </a:r>
          </a:p>
          <a:p>
            <a:pPr defTabSz="829452"/>
            <a:endParaRPr lang="en-IN" sz="1633" dirty="0">
              <a:solidFill>
                <a:prstClr val="black"/>
              </a:solidFill>
              <a:latin typeface="Calibri"/>
              <a:cs typeface="Times New Roman" panose="02020603050405020304" pitchFamily="18" charset="0"/>
            </a:endParaRPr>
          </a:p>
          <a:p>
            <a:pPr marL="307966" indent="-307966" defTabSz="829452">
              <a:buFontTx/>
              <a:buAutoNum type="arabicPeriod"/>
            </a:pPr>
            <a:r>
              <a:rPr lang="en-IN" sz="1633" dirty="0">
                <a:solidFill>
                  <a:prstClr val="black"/>
                </a:solidFill>
                <a:latin typeface="Calibri"/>
                <a:cs typeface="Times New Roman" panose="02020603050405020304" pitchFamily="18" charset="0"/>
              </a:rPr>
              <a:t>CAPE-base : 0.56</a:t>
            </a:r>
          </a:p>
          <a:p>
            <a:pPr marL="307966" indent="-307966" defTabSz="829452">
              <a:buFontTx/>
              <a:buAutoNum type="arabicPeriod"/>
            </a:pPr>
            <a:r>
              <a:rPr lang="en-IN" sz="1633" dirty="0">
                <a:solidFill>
                  <a:prstClr val="black"/>
                </a:solidFill>
                <a:latin typeface="Calibri"/>
                <a:cs typeface="Times New Roman" panose="02020603050405020304" pitchFamily="18" charset="0"/>
              </a:rPr>
              <a:t>SVM : 0.85</a:t>
            </a:r>
          </a:p>
          <a:p>
            <a:pPr marL="307966" indent="-307966" defTabSz="829452">
              <a:buFontTx/>
              <a:buAutoNum type="arabicPeriod"/>
            </a:pPr>
            <a:r>
              <a:rPr lang="en-IN" sz="1633" dirty="0">
                <a:solidFill>
                  <a:prstClr val="black"/>
                </a:solidFill>
                <a:latin typeface="Calibri"/>
                <a:cs typeface="Times New Roman" panose="02020603050405020304" pitchFamily="18" charset="0"/>
              </a:rPr>
              <a:t>Neural Network : 0.79</a:t>
            </a:r>
          </a:p>
        </p:txBody>
      </p:sp>
      <p:sp>
        <p:nvSpPr>
          <p:cNvPr id="2" name="TextBox 1">
            <a:extLst>
              <a:ext uri="{FF2B5EF4-FFF2-40B4-BE49-F238E27FC236}">
                <a16:creationId xmlns:a16="http://schemas.microsoft.com/office/drawing/2014/main" id="{4A1F022F-E056-47F8-9241-1C1C19061983}"/>
              </a:ext>
            </a:extLst>
          </p:cNvPr>
          <p:cNvSpPr txBox="1"/>
          <p:nvPr/>
        </p:nvSpPr>
        <p:spPr>
          <a:xfrm>
            <a:off x="1046881" y="4648169"/>
            <a:ext cx="2496420" cy="1088063"/>
          </a:xfrm>
          <a:prstGeom prst="rect">
            <a:avLst/>
          </a:prstGeom>
          <a:noFill/>
        </p:spPr>
        <p:txBody>
          <a:bodyPr wrap="square" lIns="82110" tIns="41057" rIns="82110" bIns="41057" rtlCol="0">
            <a:spAutoFit/>
          </a:bodyPr>
          <a:lstStyle/>
          <a:p>
            <a:pPr defTabSz="829452"/>
            <a:r>
              <a:rPr lang="en-IN" sz="1633" dirty="0">
                <a:solidFill>
                  <a:prstClr val="black"/>
                </a:solidFill>
                <a:latin typeface="Calibri"/>
                <a:cs typeface="Tahoma" pitchFamily="34" charset="0"/>
              </a:rPr>
              <a:t>TP-True positive (1, 1)</a:t>
            </a:r>
          </a:p>
          <a:p>
            <a:pPr defTabSz="829452"/>
            <a:r>
              <a:rPr lang="en-IN" sz="1633" dirty="0">
                <a:solidFill>
                  <a:prstClr val="black"/>
                </a:solidFill>
                <a:latin typeface="Calibri"/>
                <a:cs typeface="Tahoma" pitchFamily="34" charset="0"/>
              </a:rPr>
              <a:t>FP-False Positive (0, 1)</a:t>
            </a:r>
          </a:p>
          <a:p>
            <a:pPr defTabSz="829452"/>
            <a:r>
              <a:rPr lang="en-IN" sz="1633" dirty="0">
                <a:solidFill>
                  <a:prstClr val="black"/>
                </a:solidFill>
                <a:latin typeface="Calibri"/>
                <a:cs typeface="Tahoma" pitchFamily="34" charset="0"/>
              </a:rPr>
              <a:t>FN- False negative (1, 0)</a:t>
            </a:r>
          </a:p>
          <a:p>
            <a:pPr defTabSz="829452"/>
            <a:r>
              <a:rPr lang="en-IN" sz="1633" dirty="0">
                <a:solidFill>
                  <a:prstClr val="black"/>
                </a:solidFill>
                <a:latin typeface="Calibri"/>
                <a:cs typeface="Tahoma" pitchFamily="34" charset="0"/>
              </a:rPr>
              <a:t>TN-True negative (0, 0)</a:t>
            </a:r>
          </a:p>
        </p:txBody>
      </p:sp>
      <p:sp>
        <p:nvSpPr>
          <p:cNvPr id="3" name="TextBox 2">
            <a:extLst>
              <a:ext uri="{FF2B5EF4-FFF2-40B4-BE49-F238E27FC236}">
                <a16:creationId xmlns:a16="http://schemas.microsoft.com/office/drawing/2014/main" id="{CB6D8BB9-F351-4997-8318-42DC79B35E96}"/>
              </a:ext>
            </a:extLst>
          </p:cNvPr>
          <p:cNvSpPr txBox="1"/>
          <p:nvPr/>
        </p:nvSpPr>
        <p:spPr>
          <a:xfrm>
            <a:off x="7086600" y="4114735"/>
            <a:ext cx="1428750" cy="1339350"/>
          </a:xfrm>
          <a:prstGeom prst="rect">
            <a:avLst/>
          </a:prstGeom>
          <a:noFill/>
          <a:ln>
            <a:solidFill>
              <a:schemeClr val="tx1"/>
            </a:solidFill>
          </a:ln>
        </p:spPr>
        <p:txBody>
          <a:bodyPr wrap="square" lIns="82110" tIns="41057" rIns="82110" bIns="41057" rtlCol="0">
            <a:spAutoFit/>
          </a:bodyPr>
          <a:lstStyle/>
          <a:p>
            <a:pPr defTabSz="829452"/>
            <a:r>
              <a:rPr lang="en-IN" sz="1633" dirty="0">
                <a:solidFill>
                  <a:prstClr val="black"/>
                </a:solidFill>
                <a:latin typeface="Calibri"/>
                <a:cs typeface="Tahoma" pitchFamily="34" charset="0"/>
              </a:rPr>
              <a:t>CAPE-based classification:</a:t>
            </a:r>
          </a:p>
          <a:p>
            <a:pPr defTabSz="829452"/>
            <a:r>
              <a:rPr lang="en-IN" sz="1633" dirty="0">
                <a:solidFill>
                  <a:prstClr val="black"/>
                </a:solidFill>
                <a:latin typeface="Calibri"/>
                <a:cs typeface="Tahoma" pitchFamily="34" charset="0"/>
              </a:rPr>
              <a:t>1- if CAPE&gt;70 J/kg</a:t>
            </a:r>
          </a:p>
          <a:p>
            <a:pPr defTabSz="829452"/>
            <a:r>
              <a:rPr lang="en-IN" sz="1633" dirty="0">
                <a:solidFill>
                  <a:prstClr val="black"/>
                </a:solidFill>
                <a:latin typeface="Calibri"/>
                <a:cs typeface="Tahoma" pitchFamily="34" charset="0"/>
              </a:rPr>
              <a:t>0- Otherwise</a:t>
            </a:r>
          </a:p>
        </p:txBody>
      </p:sp>
      <p:sp>
        <p:nvSpPr>
          <p:cNvPr id="4" name="TextBox 3">
            <a:extLst>
              <a:ext uri="{FF2B5EF4-FFF2-40B4-BE49-F238E27FC236}">
                <a16:creationId xmlns:a16="http://schemas.microsoft.com/office/drawing/2014/main" id="{B11ED027-1B42-4193-8FB1-4767674E0D1D}"/>
              </a:ext>
            </a:extLst>
          </p:cNvPr>
          <p:cNvSpPr txBox="1"/>
          <p:nvPr/>
        </p:nvSpPr>
        <p:spPr>
          <a:xfrm>
            <a:off x="6391277" y="6461559"/>
            <a:ext cx="2971800" cy="334203"/>
          </a:xfrm>
          <a:prstGeom prst="rect">
            <a:avLst/>
          </a:prstGeom>
          <a:noFill/>
        </p:spPr>
        <p:txBody>
          <a:bodyPr wrap="square" lIns="82110" tIns="41057" rIns="82110" bIns="41057" rtlCol="0">
            <a:spAutoFit/>
          </a:bodyPr>
          <a:lstStyle/>
          <a:p>
            <a:pPr defTabSz="829452"/>
            <a:r>
              <a:rPr lang="en-IN" sz="1633" b="1" dirty="0">
                <a:solidFill>
                  <a:prstClr val="black"/>
                </a:solidFill>
                <a:latin typeface="Calibri"/>
                <a:cs typeface="Tahoma" pitchFamily="34" charset="0"/>
              </a:rPr>
              <a:t>Confusion matrix of classifiers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A345ACF-B798-42FB-8DC0-F0EB7BFD59CB}"/>
                  </a:ext>
                </a:extLst>
              </p:cNvPr>
              <p:cNvSpPr txBox="1"/>
              <p:nvPr/>
            </p:nvSpPr>
            <p:spPr>
              <a:xfrm>
                <a:off x="342900" y="3124328"/>
                <a:ext cx="3943350" cy="1398532"/>
              </a:xfrm>
              <a:prstGeom prst="rect">
                <a:avLst/>
              </a:prstGeom>
              <a:noFill/>
            </p:spPr>
            <p:txBody>
              <a:bodyPr wrap="square" lIns="82110" tIns="41057" rIns="82110" bIns="41057">
                <a:spAutoFit/>
              </a:bodyPr>
              <a:lstStyle/>
              <a:p>
                <a:pPr defTabSz="829452">
                  <a:lnSpc>
                    <a:spcPct val="107000"/>
                  </a:lnSpc>
                  <a:spcAft>
                    <a:spcPts val="726"/>
                  </a:spcAft>
                </a:pPr>
                <a:r>
                  <a:rPr lang="en-IN" sz="1633" dirty="0">
                    <a:solidFill>
                      <a:prstClr val="black"/>
                    </a:solidFill>
                    <a:latin typeface="Calibri" panose="020F0502020204030204" pitchFamily="34" charset="0"/>
                    <a:ea typeface="Times New Roman" panose="02020603050405020304" pitchFamily="18" charset="0"/>
                    <a:cs typeface="Mangal" panose="02040503050203030202" pitchFamily="18" charset="0"/>
                  </a:rPr>
                  <a:t> </a:t>
                </a:r>
                <a:endParaRPr lang="en-IN" sz="1633" dirty="0">
                  <a:solidFill>
                    <a:prstClr val="black"/>
                  </a:solidFill>
                  <a:latin typeface="Calibri" panose="020F0502020204030204" pitchFamily="34" charset="0"/>
                  <a:ea typeface="Calibri" panose="020F0502020204030204" pitchFamily="34" charset="0"/>
                  <a:cs typeface="Mangal" panose="02040503050203030202" pitchFamily="18" charset="0"/>
                </a:endParaRPr>
              </a:p>
              <a:p>
                <a:pPr defTabSz="829452">
                  <a:lnSpc>
                    <a:spcPct val="107000"/>
                  </a:lnSpc>
                  <a:spcAft>
                    <a:spcPts val="726"/>
                  </a:spcAft>
                </a:pPr>
                <a14:m>
                  <m:oMathPara xmlns:m="http://schemas.openxmlformats.org/officeDocument/2006/math">
                    <m:oMathParaPr>
                      <m:jc m:val="centerGroup"/>
                    </m:oMathParaPr>
                    <m:oMath xmlns:m="http://schemas.openxmlformats.org/officeDocument/2006/math">
                      <m:r>
                        <m:rPr>
                          <m:sty m:val="p"/>
                        </m:rP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Balanced</m:t>
                      </m:r>
                      <m: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 </m:t>
                      </m:r>
                      <m:r>
                        <m:rPr>
                          <m:sty m:val="p"/>
                        </m:rP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accuracy</m:t>
                      </m:r>
                      <m: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m:t>
                      </m:r>
                      <m:f>
                        <m:fPr>
                          <m:ctrlPr>
                            <a:rPr lang="en-IN" sz="1633" i="1">
                              <a:solidFill>
                                <a:prstClr val="black"/>
                              </a:solidFill>
                              <a:latin typeface="Cambria Math" panose="02040503050406030204" pitchFamily="18" charset="0"/>
                              <a:ea typeface="Times New Roman" panose="02020603050405020304" pitchFamily="18" charset="0"/>
                              <a:cs typeface="Mangal" panose="02040503050203030202" pitchFamily="18" charset="0"/>
                            </a:rPr>
                          </m:ctrlPr>
                        </m:fPr>
                        <m:num>
                          <m: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1</m:t>
                          </m:r>
                        </m:num>
                        <m:den>
                          <m: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2</m:t>
                          </m:r>
                        </m:den>
                      </m:f>
                      <m: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 </m:t>
                      </m:r>
                      <m:d>
                        <m:dPr>
                          <m:ctrlPr>
                            <a:rPr lang="en-IN" sz="1633" i="1">
                              <a:solidFill>
                                <a:prstClr val="black"/>
                              </a:solidFill>
                              <a:latin typeface="Cambria Math" panose="02040503050406030204" pitchFamily="18" charset="0"/>
                              <a:ea typeface="Times New Roman" panose="02020603050405020304" pitchFamily="18" charset="0"/>
                              <a:cs typeface="Mangal" panose="02040503050203030202" pitchFamily="18" charset="0"/>
                            </a:rPr>
                          </m:ctrlPr>
                        </m:dPr>
                        <m:e>
                          <m:f>
                            <m:fPr>
                              <m:ctrlPr>
                                <a:rPr lang="en-IN" sz="1633" i="1">
                                  <a:solidFill>
                                    <a:prstClr val="black"/>
                                  </a:solidFill>
                                  <a:latin typeface="Cambria Math" panose="02040503050406030204" pitchFamily="18" charset="0"/>
                                  <a:ea typeface="Times New Roman" panose="02020603050405020304" pitchFamily="18" charset="0"/>
                                  <a:cs typeface="Mangal" panose="02040503050203030202" pitchFamily="18" charset="0"/>
                                </a:rPr>
                              </m:ctrlPr>
                            </m:fPr>
                            <m:num>
                              <m:r>
                                <m:rPr>
                                  <m:sty m:val="p"/>
                                </m:rP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TP</m:t>
                              </m:r>
                            </m:num>
                            <m:den>
                              <m:r>
                                <m:rPr>
                                  <m:sty m:val="p"/>
                                </m:rP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TP</m:t>
                              </m:r>
                              <m: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m:t>
                              </m:r>
                              <m:r>
                                <m:rPr>
                                  <m:sty m:val="p"/>
                                </m:rP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FN</m:t>
                              </m:r>
                            </m:den>
                          </m:f>
                          <m: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m:t>
                          </m:r>
                          <m:f>
                            <m:fPr>
                              <m:ctrlPr>
                                <a:rPr lang="en-IN" sz="1633" i="1">
                                  <a:solidFill>
                                    <a:prstClr val="black"/>
                                  </a:solidFill>
                                  <a:latin typeface="Cambria Math" panose="02040503050406030204" pitchFamily="18" charset="0"/>
                                  <a:ea typeface="Times New Roman" panose="02020603050405020304" pitchFamily="18" charset="0"/>
                                  <a:cs typeface="Mangal" panose="02040503050203030202" pitchFamily="18" charset="0"/>
                                </a:rPr>
                              </m:ctrlPr>
                            </m:fPr>
                            <m:num>
                              <m:r>
                                <m:rPr>
                                  <m:sty m:val="p"/>
                                </m:rP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TN</m:t>
                              </m:r>
                            </m:num>
                            <m:den>
                              <m:r>
                                <m:rPr>
                                  <m:sty m:val="p"/>
                                </m:rP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TN</m:t>
                              </m:r>
                              <m: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m:t>
                              </m:r>
                              <m:r>
                                <m:rPr>
                                  <m:sty m:val="p"/>
                                </m:rPr>
                                <a:rPr lang="en-IN" sz="1633">
                                  <a:solidFill>
                                    <a:prstClr val="black"/>
                                  </a:solidFill>
                                  <a:latin typeface="Cambria Math" panose="02040503050406030204" pitchFamily="18" charset="0"/>
                                  <a:ea typeface="Times New Roman" panose="02020603050405020304" pitchFamily="18" charset="0"/>
                                  <a:cs typeface="Mangal" panose="02040503050203030202" pitchFamily="18" charset="0"/>
                                </a:rPr>
                                <m:t>FP</m:t>
                              </m:r>
                            </m:den>
                          </m:f>
                        </m:e>
                      </m:d>
                    </m:oMath>
                  </m:oMathPara>
                </a14:m>
                <a:endParaRPr lang="en-IN" sz="1633" dirty="0">
                  <a:solidFill>
                    <a:prstClr val="black"/>
                  </a:solidFill>
                  <a:latin typeface="Calibri" panose="020F0502020204030204" pitchFamily="34" charset="0"/>
                  <a:ea typeface="Calibri" panose="020F0502020204030204" pitchFamily="34" charset="0"/>
                  <a:cs typeface="Mangal" panose="02040503050203030202" pitchFamily="18" charset="0"/>
                </a:endParaRPr>
              </a:p>
            </p:txBody>
          </p:sp>
        </mc:Choice>
        <mc:Fallback xmlns="">
          <p:sp>
            <p:nvSpPr>
              <p:cNvPr id="13" name="TextBox 12">
                <a:extLst>
                  <a:ext uri="{FF2B5EF4-FFF2-40B4-BE49-F238E27FC236}">
                    <a16:creationId xmlns:a16="http://schemas.microsoft.com/office/drawing/2014/main" id="{5A345ACF-B798-42FB-8DC0-F0EB7BFD59CB}"/>
                  </a:ext>
                </a:extLst>
              </p:cNvPr>
              <p:cNvSpPr txBox="1">
                <a:spLocks noRot="1" noChangeAspect="1" noMove="1" noResize="1" noEditPoints="1" noAdjustHandles="1" noChangeArrowheads="1" noChangeShapeType="1" noTextEdit="1"/>
              </p:cNvSpPr>
              <p:nvPr/>
            </p:nvSpPr>
            <p:spPr>
              <a:xfrm>
                <a:off x="342900" y="3124328"/>
                <a:ext cx="3943350" cy="1398532"/>
              </a:xfrm>
              <a:prstGeom prst="rect">
                <a:avLst/>
              </a:prstGeom>
              <a:blipFill>
                <a:blip r:embed="rId2"/>
                <a:stretch>
                  <a:fillRect/>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4ECD2B2B-0DDE-4C4C-895B-4231AF603413}"/>
              </a:ext>
            </a:extLst>
          </p:cNvPr>
          <p:cNvPicPr>
            <a:picLocks noChangeAspect="1"/>
          </p:cNvPicPr>
          <p:nvPr/>
        </p:nvPicPr>
        <p:blipFill>
          <a:blip r:embed="rId3"/>
          <a:stretch>
            <a:fillRect/>
          </a:stretch>
        </p:blipFill>
        <p:spPr>
          <a:xfrm>
            <a:off x="4471990" y="457514"/>
            <a:ext cx="2328862" cy="3076252"/>
          </a:xfrm>
          <a:prstGeom prst="rect">
            <a:avLst/>
          </a:prstGeom>
        </p:spPr>
      </p:pic>
      <p:pic>
        <p:nvPicPr>
          <p:cNvPr id="11" name="Picture 10">
            <a:extLst>
              <a:ext uri="{FF2B5EF4-FFF2-40B4-BE49-F238E27FC236}">
                <a16:creationId xmlns:a16="http://schemas.microsoft.com/office/drawing/2014/main" id="{778214F2-6FCC-4F48-A46E-654516348F0B}"/>
              </a:ext>
            </a:extLst>
          </p:cNvPr>
          <p:cNvPicPr>
            <a:picLocks noChangeAspect="1"/>
          </p:cNvPicPr>
          <p:nvPr/>
        </p:nvPicPr>
        <p:blipFill>
          <a:blip r:embed="rId4"/>
          <a:stretch>
            <a:fillRect/>
          </a:stretch>
        </p:blipFill>
        <p:spPr>
          <a:xfrm>
            <a:off x="6836572" y="533705"/>
            <a:ext cx="2307432" cy="3123872"/>
          </a:xfrm>
          <a:prstGeom prst="rect">
            <a:avLst/>
          </a:prstGeom>
        </p:spPr>
      </p:pic>
      <p:pic>
        <p:nvPicPr>
          <p:cNvPr id="15" name="Picture 14">
            <a:extLst>
              <a:ext uri="{FF2B5EF4-FFF2-40B4-BE49-F238E27FC236}">
                <a16:creationId xmlns:a16="http://schemas.microsoft.com/office/drawing/2014/main" id="{E683422F-706D-4D4C-B208-B935DBD2DF70}"/>
              </a:ext>
            </a:extLst>
          </p:cNvPr>
          <p:cNvPicPr>
            <a:picLocks noChangeAspect="1"/>
          </p:cNvPicPr>
          <p:nvPr/>
        </p:nvPicPr>
        <p:blipFill>
          <a:blip r:embed="rId5"/>
          <a:stretch>
            <a:fillRect/>
          </a:stretch>
        </p:blipFill>
        <p:spPr>
          <a:xfrm>
            <a:off x="4414840" y="3476719"/>
            <a:ext cx="2328862" cy="3152444"/>
          </a:xfrm>
          <a:prstGeom prst="rect">
            <a:avLst/>
          </a:prstGeom>
        </p:spPr>
      </p:pic>
      <p:sp>
        <p:nvSpPr>
          <p:cNvPr id="17" name="TextBox 16">
            <a:extLst>
              <a:ext uri="{FF2B5EF4-FFF2-40B4-BE49-F238E27FC236}">
                <a16:creationId xmlns:a16="http://schemas.microsoft.com/office/drawing/2014/main" id="{60AE458C-1C89-4B6B-A67B-8EC30D415DF6}"/>
              </a:ext>
            </a:extLst>
          </p:cNvPr>
          <p:cNvSpPr txBox="1"/>
          <p:nvPr/>
        </p:nvSpPr>
        <p:spPr>
          <a:xfrm>
            <a:off x="5189935" y="609199"/>
            <a:ext cx="1085850" cy="334203"/>
          </a:xfrm>
          <a:prstGeom prst="rect">
            <a:avLst/>
          </a:prstGeom>
          <a:noFill/>
        </p:spPr>
        <p:txBody>
          <a:bodyPr wrap="square" lIns="82110" tIns="41057" rIns="82110" bIns="41057" rtlCol="0">
            <a:spAutoFit/>
          </a:bodyPr>
          <a:lstStyle/>
          <a:p>
            <a:pPr defTabSz="829452"/>
            <a:r>
              <a:rPr lang="en-IN" sz="1633" dirty="0">
                <a:solidFill>
                  <a:prstClr val="black"/>
                </a:solidFill>
                <a:latin typeface="Calibri"/>
                <a:cs typeface="Tahoma" pitchFamily="34" charset="0"/>
              </a:rPr>
              <a:t>SVM</a:t>
            </a:r>
          </a:p>
        </p:txBody>
      </p:sp>
      <p:sp>
        <p:nvSpPr>
          <p:cNvPr id="20" name="TextBox 19">
            <a:extLst>
              <a:ext uri="{FF2B5EF4-FFF2-40B4-BE49-F238E27FC236}">
                <a16:creationId xmlns:a16="http://schemas.microsoft.com/office/drawing/2014/main" id="{A64AD416-E3EE-4F73-B693-9E206710843C}"/>
              </a:ext>
            </a:extLst>
          </p:cNvPr>
          <p:cNvSpPr txBox="1"/>
          <p:nvPr/>
        </p:nvSpPr>
        <p:spPr>
          <a:xfrm>
            <a:off x="4857751" y="3603994"/>
            <a:ext cx="1371600" cy="585489"/>
          </a:xfrm>
          <a:prstGeom prst="rect">
            <a:avLst/>
          </a:prstGeom>
          <a:noFill/>
        </p:spPr>
        <p:txBody>
          <a:bodyPr wrap="square" lIns="82110" tIns="41057" rIns="82110" bIns="41057" rtlCol="0">
            <a:spAutoFit/>
          </a:bodyPr>
          <a:lstStyle/>
          <a:p>
            <a:pPr defTabSz="829452"/>
            <a:r>
              <a:rPr lang="en-IN" sz="1633" dirty="0">
                <a:solidFill>
                  <a:prstClr val="black"/>
                </a:solidFill>
                <a:latin typeface="Calibri"/>
                <a:cs typeface="Tahoma" pitchFamily="34" charset="0"/>
              </a:rPr>
              <a:t>Neural Network</a:t>
            </a:r>
          </a:p>
        </p:txBody>
      </p:sp>
      <p:sp>
        <p:nvSpPr>
          <p:cNvPr id="21" name="TextBox 20">
            <a:extLst>
              <a:ext uri="{FF2B5EF4-FFF2-40B4-BE49-F238E27FC236}">
                <a16:creationId xmlns:a16="http://schemas.microsoft.com/office/drawing/2014/main" id="{04C9C35F-1531-45AA-B670-2CE9202F6DF6}"/>
              </a:ext>
            </a:extLst>
          </p:cNvPr>
          <p:cNvSpPr txBox="1"/>
          <p:nvPr/>
        </p:nvSpPr>
        <p:spPr>
          <a:xfrm>
            <a:off x="7334250" y="621563"/>
            <a:ext cx="1085850" cy="585489"/>
          </a:xfrm>
          <a:prstGeom prst="rect">
            <a:avLst/>
          </a:prstGeom>
          <a:noFill/>
        </p:spPr>
        <p:txBody>
          <a:bodyPr wrap="square" lIns="82110" tIns="41057" rIns="82110" bIns="41057" rtlCol="0">
            <a:spAutoFit/>
          </a:bodyPr>
          <a:lstStyle/>
          <a:p>
            <a:pPr defTabSz="829452"/>
            <a:r>
              <a:rPr lang="en-IN" sz="1633" dirty="0">
                <a:solidFill>
                  <a:prstClr val="black"/>
                </a:solidFill>
                <a:latin typeface="Calibri"/>
                <a:cs typeface="Tahoma" pitchFamily="34" charset="0"/>
              </a:rPr>
              <a:t>CAPE-based</a:t>
            </a:r>
          </a:p>
        </p:txBody>
      </p:sp>
    </p:spTree>
    <p:extLst>
      <p:ext uri="{BB962C8B-B14F-4D97-AF65-F5344CB8AC3E}">
        <p14:creationId xmlns:p14="http://schemas.microsoft.com/office/powerpoint/2010/main" val="3106273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620713"/>
            <a:ext cx="8958263"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23" name="TextBox 1"/>
          <p:cNvSpPr txBox="1">
            <a:spLocks noChangeArrowheads="1"/>
          </p:cNvSpPr>
          <p:nvPr/>
        </p:nvSpPr>
        <p:spPr bwMode="auto">
          <a:xfrm>
            <a:off x="1908175" y="188913"/>
            <a:ext cx="5472113"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en-IN" sz="2400" b="0" i="0" u="none" strike="noStrike" kern="1200" cap="none" spc="0" normalizeH="0" baseline="0" noProof="0">
                <a:ln>
                  <a:noFill/>
                </a:ln>
                <a:solidFill>
                  <a:prstClr val="white"/>
                </a:solidFill>
                <a:effectLst/>
                <a:uLnTx/>
                <a:uFillTx/>
                <a:latin typeface="Comic Sans MS" pitchFamily="66" charset="0"/>
                <a:ea typeface="+mn-ea"/>
                <a:cs typeface="Arial" pitchFamily="34" charset="0"/>
              </a:rPr>
              <a:t>Need for Stochastic approaches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9521" y="2254057"/>
            <a:ext cx="7050240" cy="529641"/>
          </a:xfrm>
          <a:prstGeom prst="rect">
            <a:avLst/>
          </a:prstGeom>
          <a:noFill/>
        </p:spPr>
        <p:txBody>
          <a:bodyPr wrap="square" lIns="82110" tIns="41057" rIns="82110" bIns="41057" rtlCol="0">
            <a:spAutoFit/>
          </a:bodyPr>
          <a:lstStyle/>
          <a:p>
            <a:pPr algn="ctr" defTabSz="829452" fontAlgn="base">
              <a:spcBef>
                <a:spcPct val="0"/>
              </a:spcBef>
              <a:spcAft>
                <a:spcPct val="0"/>
              </a:spcAft>
            </a:pPr>
            <a:r>
              <a:rPr lang="en-IN" sz="2903" dirty="0">
                <a:solidFill>
                  <a:srgbClr val="FFFFFF"/>
                </a:solidFill>
                <a:latin typeface="Comic Sans MS" pitchFamily="66" charset="0"/>
                <a:cs typeface="Tahoma" pitchFamily="34" charset="0"/>
              </a:rPr>
              <a:t>Scale Aware convection</a:t>
            </a:r>
          </a:p>
        </p:txBody>
      </p:sp>
    </p:spTree>
    <p:extLst>
      <p:ext uri="{BB962C8B-B14F-4D97-AF65-F5344CB8AC3E}">
        <p14:creationId xmlns:p14="http://schemas.microsoft.com/office/powerpoint/2010/main" val="2649813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7537" y="317754"/>
            <a:ext cx="6986725" cy="5775479"/>
            <a:chOff x="1919416" y="396760"/>
            <a:chExt cx="7702379" cy="6367064"/>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604"/>
            <a:stretch/>
          </p:blipFill>
          <p:spPr>
            <a:xfrm>
              <a:off x="1919416" y="396760"/>
              <a:ext cx="7702379" cy="330016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05" r="634"/>
            <a:stretch/>
          </p:blipFill>
          <p:spPr>
            <a:xfrm>
              <a:off x="1919417" y="3533432"/>
              <a:ext cx="7702378" cy="3230392"/>
            </a:xfrm>
            <a:prstGeom prst="rect">
              <a:avLst/>
            </a:prstGeom>
          </p:spPr>
        </p:pic>
      </p:grpSp>
      <p:sp>
        <p:nvSpPr>
          <p:cNvPr id="6" name="TextBox 5"/>
          <p:cNvSpPr txBox="1"/>
          <p:nvPr/>
        </p:nvSpPr>
        <p:spPr>
          <a:xfrm>
            <a:off x="6645600" y="129236"/>
            <a:ext cx="1396930" cy="585489"/>
          </a:xfrm>
          <a:prstGeom prst="rect">
            <a:avLst/>
          </a:prstGeom>
          <a:noFill/>
        </p:spPr>
        <p:txBody>
          <a:bodyPr wrap="none" lIns="82110" tIns="41057" rIns="82110" bIns="41057" rtlCol="0">
            <a:spAutoFit/>
          </a:bodyPr>
          <a:lstStyle/>
          <a:p>
            <a:pPr marL="307966" indent="-307966" defTabSz="821231">
              <a:buFontTx/>
              <a:buAutoNum type="alphaLcParenBoth"/>
            </a:pPr>
            <a:r>
              <a:rPr lang="en-IN" sz="1633" kern="0" dirty="0">
                <a:solidFill>
                  <a:sysClr val="windowText" lastClr="000000"/>
                </a:solidFill>
                <a:latin typeface="Garamond" pitchFamily="18" charset="0"/>
                <a:cs typeface="Tahoma" pitchFamily="34" charset="0"/>
              </a:rPr>
              <a:t>ERA-5</a:t>
            </a:r>
          </a:p>
          <a:p>
            <a:pPr marL="307966" indent="-307966" defTabSz="821231">
              <a:buFontTx/>
              <a:buAutoNum type="alphaLcParenBoth"/>
            </a:pPr>
            <a:r>
              <a:rPr lang="en-IN" sz="1633" kern="0" dirty="0">
                <a:solidFill>
                  <a:sysClr val="windowText" lastClr="000000"/>
                </a:solidFill>
                <a:latin typeface="Garamond" pitchFamily="18" charset="0"/>
                <a:cs typeface="Tahoma" pitchFamily="34" charset="0"/>
              </a:rPr>
              <a:t>TCO_1534</a:t>
            </a:r>
          </a:p>
        </p:txBody>
      </p:sp>
      <p:pic>
        <p:nvPicPr>
          <p:cNvPr id="7" name="image3.jpg"/>
          <p:cNvPicPr/>
          <p:nvPr/>
        </p:nvPicPr>
        <p:blipFill>
          <a:blip r:embed="rId4"/>
          <a:srcRect/>
          <a:stretch>
            <a:fillRect/>
          </a:stretch>
        </p:blipFill>
        <p:spPr>
          <a:xfrm>
            <a:off x="7204166" y="4396681"/>
            <a:ext cx="1860634" cy="2004479"/>
          </a:xfrm>
          <a:prstGeom prst="rect">
            <a:avLst/>
          </a:prstGeom>
          <a:ln/>
        </p:spPr>
      </p:pic>
    </p:spTree>
    <p:extLst>
      <p:ext uri="{BB962C8B-B14F-4D97-AF65-F5344CB8AC3E}">
        <p14:creationId xmlns:p14="http://schemas.microsoft.com/office/powerpoint/2010/main" val="260861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93925" y="640501"/>
            <a:ext cx="6395466" cy="6147222"/>
            <a:chOff x="1840384" y="640111"/>
            <a:chExt cx="7345463" cy="614786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385" y="640111"/>
              <a:ext cx="7338654" cy="305955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01"/>
            <a:stretch/>
          </p:blipFill>
          <p:spPr>
            <a:xfrm>
              <a:off x="1840384" y="3599936"/>
              <a:ext cx="7345463" cy="3188042"/>
            </a:xfrm>
            <a:prstGeom prst="rect">
              <a:avLst/>
            </a:prstGeom>
          </p:spPr>
        </p:pic>
      </p:grpSp>
      <p:sp>
        <p:nvSpPr>
          <p:cNvPr id="6" name="TextBox 5"/>
          <p:cNvSpPr txBox="1"/>
          <p:nvPr/>
        </p:nvSpPr>
        <p:spPr>
          <a:xfrm>
            <a:off x="2354058" y="173341"/>
            <a:ext cx="4618709" cy="417944"/>
          </a:xfrm>
          <a:prstGeom prst="rect">
            <a:avLst/>
          </a:prstGeom>
          <a:noFill/>
        </p:spPr>
        <p:txBody>
          <a:bodyPr wrap="none" lIns="82110" tIns="41057" rIns="82110" bIns="41057" rtlCol="0">
            <a:spAutoFit/>
          </a:bodyPr>
          <a:lstStyle/>
          <a:p>
            <a:pPr defTabSz="829452" fontAlgn="base">
              <a:spcBef>
                <a:spcPct val="0"/>
              </a:spcBef>
              <a:spcAft>
                <a:spcPct val="0"/>
              </a:spcAft>
            </a:pPr>
            <a:r>
              <a:rPr lang="en-IN" sz="2177" b="1" dirty="0">
                <a:solidFill>
                  <a:srgbClr val="FF0000"/>
                </a:solidFill>
                <a:latin typeface="Times New Roman" panose="02020603050405020304" pitchFamily="18" charset="0"/>
                <a:cs typeface="Times New Roman" panose="02020603050405020304" pitchFamily="18" charset="0"/>
              </a:rPr>
              <a:t>JJAS mean for five years (2016-2020)</a:t>
            </a:r>
          </a:p>
        </p:txBody>
      </p:sp>
      <p:sp>
        <p:nvSpPr>
          <p:cNvPr id="7" name="TextBox 6"/>
          <p:cNvSpPr txBox="1"/>
          <p:nvPr/>
        </p:nvSpPr>
        <p:spPr>
          <a:xfrm>
            <a:off x="6884376" y="512028"/>
            <a:ext cx="1818520" cy="752971"/>
          </a:xfrm>
          <a:prstGeom prst="rect">
            <a:avLst/>
          </a:prstGeom>
          <a:noFill/>
        </p:spPr>
        <p:txBody>
          <a:bodyPr wrap="none" lIns="82110" tIns="41057" rIns="82110" bIns="41057" rtlCol="0">
            <a:spAutoFit/>
          </a:bodyPr>
          <a:lstStyle/>
          <a:p>
            <a:pPr marL="307966" indent="-307966" defTabSz="829452" fontAlgn="base">
              <a:spcBef>
                <a:spcPct val="0"/>
              </a:spcBef>
              <a:spcAft>
                <a:spcPct val="0"/>
              </a:spcAft>
              <a:buFontTx/>
              <a:buAutoNum type="alphaLcParenBoth"/>
            </a:pPr>
            <a:r>
              <a:rPr lang="en-IN" sz="2177" dirty="0">
                <a:solidFill>
                  <a:prstClr val="black"/>
                </a:solidFill>
                <a:latin typeface="Garamond" pitchFamily="18" charset="0"/>
                <a:cs typeface="Tahoma" pitchFamily="34" charset="0"/>
              </a:rPr>
              <a:t>ERA-5</a:t>
            </a:r>
          </a:p>
          <a:p>
            <a:pPr marL="307966" indent="-307966" defTabSz="829452" fontAlgn="base">
              <a:spcBef>
                <a:spcPct val="0"/>
              </a:spcBef>
              <a:spcAft>
                <a:spcPct val="0"/>
              </a:spcAft>
              <a:buFontTx/>
              <a:buAutoNum type="alphaLcParenBoth"/>
            </a:pPr>
            <a:r>
              <a:rPr lang="en-IN" sz="2177" dirty="0">
                <a:solidFill>
                  <a:prstClr val="black"/>
                </a:solidFill>
                <a:latin typeface="Garamond" pitchFamily="18" charset="0"/>
                <a:cs typeface="Tahoma" pitchFamily="34" charset="0"/>
              </a:rPr>
              <a:t>GFS_T1534</a:t>
            </a:r>
          </a:p>
        </p:txBody>
      </p:sp>
    </p:spTree>
    <p:extLst>
      <p:ext uri="{BB962C8B-B14F-4D97-AF65-F5344CB8AC3E}">
        <p14:creationId xmlns:p14="http://schemas.microsoft.com/office/powerpoint/2010/main" val="1235731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838200" y="228600"/>
            <a:ext cx="7299325" cy="5127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700" b="1">
                <a:solidFill>
                  <a:srgbClr val="336699"/>
                </a:solidFill>
              </a:rPr>
              <a:t>Continuity equation: Conservation of mass </a:t>
            </a:r>
          </a:p>
        </p:txBody>
      </p:sp>
      <p:sp>
        <p:nvSpPr>
          <p:cNvPr id="157699"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7700" name="Rectangle 4"/>
          <p:cNvSpPr>
            <a:spLocks noChangeArrowheads="1"/>
          </p:cNvSpPr>
          <p:nvPr/>
        </p:nvSpPr>
        <p:spPr bwMode="auto">
          <a:xfrm>
            <a:off x="0" y="3290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7701" name="Rectangle 5"/>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7702" name="Rectangle 6"/>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7703" name="Rectangle 7"/>
          <p:cNvSpPr>
            <a:spLocks noChangeArrowheads="1"/>
          </p:cNvSpPr>
          <p:nvPr/>
        </p:nvSpPr>
        <p:spPr bwMode="auto">
          <a:xfrm>
            <a:off x="0" y="327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7704" name="Rectangle 8"/>
          <p:cNvSpPr>
            <a:spLocks noChangeArrowheads="1"/>
          </p:cNvSpPr>
          <p:nvPr/>
        </p:nvSpPr>
        <p:spPr bwMode="auto">
          <a:xfrm>
            <a:off x="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graphicFrame>
        <p:nvGraphicFramePr>
          <p:cNvPr id="157705" name="Object 9"/>
          <p:cNvGraphicFramePr>
            <a:graphicFrameLocks noChangeAspect="1"/>
          </p:cNvGraphicFramePr>
          <p:nvPr/>
        </p:nvGraphicFramePr>
        <p:xfrm>
          <a:off x="381000" y="2514600"/>
          <a:ext cx="2819400" cy="1066800"/>
        </p:xfrm>
        <a:graphic>
          <a:graphicData uri="http://schemas.openxmlformats.org/presentationml/2006/ole">
            <mc:AlternateContent xmlns:mc="http://schemas.openxmlformats.org/markup-compatibility/2006">
              <mc:Choice xmlns:v="urn:schemas-microsoft-com:vml" Requires="v">
                <p:oleObj name="Equation" r:id="rId3" imgW="1409088" imgH="393529" progId="Equation.3">
                  <p:embed/>
                </p:oleObj>
              </mc:Choice>
              <mc:Fallback>
                <p:oleObj name="Equation" r:id="rId3" imgW="1409088" imgH="393529" progId="Equation.3">
                  <p:embed/>
                  <p:pic>
                    <p:nvPicPr>
                      <p:cNvPr id="157705"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14600"/>
                        <a:ext cx="2819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7706" name="Rectangle 10"/>
          <p:cNvSpPr>
            <a:spLocks noChangeArrowheads="1"/>
          </p:cNvSpPr>
          <p:nvPr/>
        </p:nvSpPr>
        <p:spPr bwMode="auto">
          <a:xfrm>
            <a:off x="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7707" name="Text Box 11"/>
          <p:cNvSpPr txBox="1">
            <a:spLocks noChangeArrowheads="1"/>
          </p:cNvSpPr>
          <p:nvPr/>
        </p:nvSpPr>
        <p:spPr bwMode="auto">
          <a:xfrm>
            <a:off x="3886200" y="2819400"/>
            <a:ext cx="854075" cy="528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800" b="1">
                <a:solidFill>
                  <a:srgbClr val="663300"/>
                </a:solidFill>
              </a:rPr>
              <a:t>Or</a:t>
            </a:r>
          </a:p>
        </p:txBody>
      </p:sp>
      <p:sp>
        <p:nvSpPr>
          <p:cNvPr id="157708" name="Rectangle 12"/>
          <p:cNvSpPr>
            <a:spLocks noChangeArrowheads="1"/>
          </p:cNvSpPr>
          <p:nvPr/>
        </p:nvSpPr>
        <p:spPr bwMode="auto">
          <a:xfrm>
            <a:off x="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graphicFrame>
        <p:nvGraphicFramePr>
          <p:cNvPr id="157709" name="Object 13"/>
          <p:cNvGraphicFramePr>
            <a:graphicFrameLocks noChangeAspect="1"/>
          </p:cNvGraphicFramePr>
          <p:nvPr/>
        </p:nvGraphicFramePr>
        <p:xfrm>
          <a:off x="914400" y="1066800"/>
          <a:ext cx="2286000" cy="914400"/>
        </p:xfrm>
        <a:graphic>
          <a:graphicData uri="http://schemas.openxmlformats.org/presentationml/2006/ole">
            <mc:AlternateContent xmlns:mc="http://schemas.openxmlformats.org/markup-compatibility/2006">
              <mc:Choice xmlns:v="urn:schemas-microsoft-com:vml" Requires="v">
                <p:oleObj name="Equation" r:id="rId5" imgW="1079032" imgH="393529" progId="Equation.3">
                  <p:embed/>
                </p:oleObj>
              </mc:Choice>
              <mc:Fallback>
                <p:oleObj name="Equation" r:id="rId5" imgW="1079032" imgH="393529" progId="Equation.3">
                  <p:embed/>
                  <p:pic>
                    <p:nvPicPr>
                      <p:cNvPr id="157709"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066800"/>
                        <a:ext cx="2286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7710" name="Rectangle 14"/>
          <p:cNvSpPr>
            <a:spLocks noChangeArrowheads="1"/>
          </p:cNvSpPr>
          <p:nvPr/>
        </p:nvSpPr>
        <p:spPr bwMode="auto">
          <a:xfrm>
            <a:off x="-5181600" y="3048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graphicFrame>
        <p:nvGraphicFramePr>
          <p:cNvPr id="157711" name="Object 15"/>
          <p:cNvGraphicFramePr>
            <a:graphicFrameLocks noChangeAspect="1"/>
          </p:cNvGraphicFramePr>
          <p:nvPr/>
        </p:nvGraphicFramePr>
        <p:xfrm>
          <a:off x="5410200" y="2438400"/>
          <a:ext cx="3048000" cy="990600"/>
        </p:xfrm>
        <a:graphic>
          <a:graphicData uri="http://schemas.openxmlformats.org/presentationml/2006/ole">
            <mc:AlternateContent xmlns:mc="http://schemas.openxmlformats.org/markup-compatibility/2006">
              <mc:Choice xmlns:v="urn:schemas-microsoft-com:vml" Requires="v">
                <p:oleObj name="Equation" r:id="rId7" imgW="939392" imgH="393529" progId="Equation.3">
                  <p:embed/>
                </p:oleObj>
              </mc:Choice>
              <mc:Fallback>
                <p:oleObj name="Equation" r:id="rId7" imgW="939392" imgH="393529" progId="Equation.3">
                  <p:embed/>
                  <p:pic>
                    <p:nvPicPr>
                      <p:cNvPr id="157711"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2438400"/>
                        <a:ext cx="304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7712" name="Text Box 16"/>
          <p:cNvSpPr txBox="1">
            <a:spLocks noChangeArrowheads="1"/>
          </p:cNvSpPr>
          <p:nvPr/>
        </p:nvSpPr>
        <p:spPr bwMode="auto">
          <a:xfrm>
            <a:off x="609600" y="2057400"/>
            <a:ext cx="2062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b="1">
                <a:solidFill>
                  <a:srgbClr val="336600"/>
                </a:solidFill>
              </a:rPr>
              <a:t>Equivalently </a:t>
            </a:r>
          </a:p>
        </p:txBody>
      </p:sp>
      <p:sp>
        <p:nvSpPr>
          <p:cNvPr id="157713"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grpSp>
        <p:nvGrpSpPr>
          <p:cNvPr id="157714" name="Group 18"/>
          <p:cNvGrpSpPr>
            <a:grpSpLocks/>
          </p:cNvGrpSpPr>
          <p:nvPr/>
        </p:nvGrpSpPr>
        <p:grpSpPr bwMode="auto">
          <a:xfrm>
            <a:off x="3657600" y="990600"/>
            <a:ext cx="4953000" cy="1196975"/>
            <a:chOff x="2304" y="624"/>
            <a:chExt cx="3120" cy="754"/>
          </a:xfrm>
        </p:grpSpPr>
        <p:sp>
          <p:nvSpPr>
            <p:cNvPr id="157717" name="Text Box 19"/>
            <p:cNvSpPr txBox="1">
              <a:spLocks noChangeArrowheads="1"/>
            </p:cNvSpPr>
            <p:nvPr/>
          </p:nvSpPr>
          <p:spPr bwMode="auto">
            <a:xfrm>
              <a:off x="2304" y="624"/>
              <a:ext cx="3120" cy="7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b="1">
                  <a:solidFill>
                    <a:srgbClr val="663300"/>
                  </a:solidFill>
                </a:rPr>
                <a:t>Local increase of density with time must be balanced by divergence of mass flux </a:t>
              </a:r>
            </a:p>
          </p:txBody>
        </p:sp>
        <p:graphicFrame>
          <p:nvGraphicFramePr>
            <p:cNvPr id="157718" name="Object 20"/>
            <p:cNvGraphicFramePr>
              <a:graphicFrameLocks noChangeAspect="1"/>
            </p:cNvGraphicFramePr>
            <p:nvPr/>
          </p:nvGraphicFramePr>
          <p:xfrm>
            <a:off x="4656" y="1008"/>
            <a:ext cx="384" cy="336"/>
          </p:xfrm>
          <a:graphic>
            <a:graphicData uri="http://schemas.openxmlformats.org/presentationml/2006/ole">
              <mc:AlternateContent xmlns:mc="http://schemas.openxmlformats.org/markup-compatibility/2006">
                <mc:Choice xmlns:v="urn:schemas-microsoft-com:vml" Requires="v">
                  <p:oleObj name="Equation" r:id="rId9" imgW="368140" imgH="304668" progId="Equation.3">
                    <p:embed/>
                  </p:oleObj>
                </mc:Choice>
                <mc:Fallback>
                  <p:oleObj name="Equation" r:id="rId9" imgW="368140" imgH="304668" progId="Equation.3">
                    <p:embed/>
                    <p:pic>
                      <p:nvPicPr>
                        <p:cNvPr id="157718"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6" y="1008"/>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157715" name="Text Box 21"/>
          <p:cNvSpPr txBox="1">
            <a:spLocks noChangeArrowheads="1"/>
          </p:cNvSpPr>
          <p:nvPr/>
        </p:nvSpPr>
        <p:spPr bwMode="auto">
          <a:xfrm>
            <a:off x="1828800" y="3525838"/>
            <a:ext cx="5584825" cy="5127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700" b="1">
                <a:solidFill>
                  <a:srgbClr val="336699"/>
                </a:solidFill>
              </a:rPr>
              <a:t>Thermodynamic energy equation</a:t>
            </a:r>
          </a:p>
        </p:txBody>
      </p:sp>
      <p:sp>
        <p:nvSpPr>
          <p:cNvPr id="157716" name="Text Box 22"/>
          <p:cNvSpPr txBox="1">
            <a:spLocks noChangeArrowheads="1"/>
          </p:cNvSpPr>
          <p:nvPr/>
        </p:nvSpPr>
        <p:spPr bwMode="auto">
          <a:xfrm>
            <a:off x="304800" y="4114800"/>
            <a:ext cx="8534400" cy="2414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buFontTx/>
              <a:buChar char="•"/>
            </a:pPr>
            <a:r>
              <a:rPr lang="en-US" sz="2400" b="1">
                <a:solidFill>
                  <a:srgbClr val="FF5050"/>
                </a:solidFill>
              </a:rPr>
              <a:t>Conservation of thermodynamic energy as applied to a moving fluid element</a:t>
            </a:r>
          </a:p>
          <a:p>
            <a:pPr eaLnBrk="1" hangingPunct="1"/>
            <a:endParaRPr lang="en-US" sz="800" b="1">
              <a:solidFill>
                <a:srgbClr val="FF5050"/>
              </a:solidFill>
            </a:endParaRPr>
          </a:p>
          <a:p>
            <a:pPr algn="just" eaLnBrk="1" hangingPunct="1">
              <a:buFontTx/>
              <a:buChar char="•"/>
            </a:pPr>
            <a:r>
              <a:rPr lang="en-US" sz="2400" b="1">
                <a:solidFill>
                  <a:srgbClr val="009900"/>
                </a:solidFill>
              </a:rPr>
              <a:t>According to the first law of thermodynamics, the change in the internal energy of a system is equal to the difference between the heat added to the system and the work done by the system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p:cNvSpPr>
          <p:nvPr>
            <p:ph type="title"/>
          </p:nvPr>
        </p:nvSpPr>
        <p:spPr>
          <a:xfrm>
            <a:off x="457923" y="275401"/>
            <a:ext cx="6202080" cy="777600"/>
          </a:xfrm>
        </p:spPr>
        <p:txBody>
          <a:bodyPr/>
          <a:lstStyle/>
          <a:p>
            <a:pPr algn="l"/>
            <a:r>
              <a:rPr lang="en-US" sz="2358">
                <a:solidFill>
                  <a:srgbClr val="000099"/>
                </a:solidFill>
                <a:latin typeface="Comic Sans MS" pitchFamily="66" charset="0"/>
              </a:rPr>
              <a:t>About Superparameterization</a:t>
            </a:r>
          </a:p>
        </p:txBody>
      </p:sp>
      <p:sp>
        <p:nvSpPr>
          <p:cNvPr id="234499" name="Rectangle 3"/>
          <p:cNvSpPr>
            <a:spLocks noGrp="1"/>
          </p:cNvSpPr>
          <p:nvPr>
            <p:ph type="body" idx="1"/>
          </p:nvPr>
        </p:nvSpPr>
        <p:spPr>
          <a:xfrm>
            <a:off x="468001" y="1126440"/>
            <a:ext cx="8219520" cy="4999680"/>
          </a:xfrm>
        </p:spPr>
        <p:txBody>
          <a:bodyPr/>
          <a:lstStyle/>
          <a:p>
            <a:r>
              <a:rPr lang="en-US" sz="2358">
                <a:latin typeface="Comic Sans MS" pitchFamily="66" charset="0"/>
              </a:rPr>
              <a:t>The concept first put forward by Grabowski (2001, JAS) and Khaidrotdinov and Randal (2001, GRL). KR01 has coined the word ‘Super parameterization’</a:t>
            </a:r>
          </a:p>
          <a:p>
            <a:r>
              <a:rPr lang="en-US" sz="2358">
                <a:latin typeface="Comic Sans MS" pitchFamily="66" charset="0"/>
              </a:rPr>
              <a:t>Randal  et al (2003, BAMS)</a:t>
            </a:r>
          </a:p>
          <a:p>
            <a:endParaRPr lang="en-US" sz="2358">
              <a:latin typeface="Comic Sans MS" pitchFamily="66" charset="0"/>
            </a:endParaRPr>
          </a:p>
        </p:txBody>
      </p:sp>
      <p:pic>
        <p:nvPicPr>
          <p:cNvPr id="234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7441" y="2493098"/>
            <a:ext cx="2992320" cy="189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1" name="Rectangle 5"/>
          <p:cNvSpPr>
            <a:spLocks noChangeArrowheads="1"/>
          </p:cNvSpPr>
          <p:nvPr/>
        </p:nvSpPr>
        <p:spPr bwMode="auto">
          <a:xfrm>
            <a:off x="972006" y="4149096"/>
            <a:ext cx="2520000" cy="1153440"/>
          </a:xfrm>
          <a:prstGeom prst="rect">
            <a:avLst/>
          </a:prstGeom>
          <a:solidFill>
            <a:schemeClr val="bg1"/>
          </a:solidFill>
          <a:ln w="9525">
            <a:solidFill>
              <a:schemeClr val="bg1"/>
            </a:solidFill>
            <a:miter lim="800000"/>
            <a:headEnd/>
            <a:tailEnd/>
          </a:ln>
        </p:spPr>
        <p:txBody>
          <a:bodyPr wrap="none" lIns="90391" tIns="45198" rIns="90391" bIns="45198" anchor="ctr"/>
          <a:lstStyle/>
          <a:p>
            <a:pPr algn="ctr" defTabSz="829452" fontAlgn="base">
              <a:spcBef>
                <a:spcPct val="0"/>
              </a:spcBef>
              <a:spcAft>
                <a:spcPct val="0"/>
              </a:spcAft>
            </a:pPr>
            <a:r>
              <a:rPr lang="en-US" sz="1814">
                <a:solidFill>
                  <a:srgbClr val="000000"/>
                </a:solidFill>
                <a:latin typeface="Comic Sans MS" pitchFamily="66" charset="0"/>
                <a:cs typeface="Arial" pitchFamily="34" charset="0"/>
              </a:rPr>
              <a:t>A typical grid in super parameterizattion</a:t>
            </a:r>
          </a:p>
        </p:txBody>
      </p:sp>
      <p:pic>
        <p:nvPicPr>
          <p:cNvPr id="2345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 y="4869002"/>
            <a:ext cx="2881440" cy="166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0801" y="4779817"/>
            <a:ext cx="3204000" cy="176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4" name="Rectangle 8"/>
          <p:cNvSpPr>
            <a:spLocks noChangeArrowheads="1"/>
          </p:cNvSpPr>
          <p:nvPr/>
        </p:nvSpPr>
        <p:spPr bwMode="auto">
          <a:xfrm>
            <a:off x="7380001" y="4723564"/>
            <a:ext cx="1440000" cy="289440"/>
          </a:xfrm>
          <a:prstGeom prst="rect">
            <a:avLst/>
          </a:prstGeom>
          <a:solidFill>
            <a:schemeClr val="bg1"/>
          </a:solidFill>
          <a:ln w="9525">
            <a:solidFill>
              <a:schemeClr val="bg1"/>
            </a:solidFill>
            <a:miter lim="800000"/>
            <a:headEnd/>
            <a:tailEnd/>
          </a:ln>
        </p:spPr>
        <p:txBody>
          <a:bodyPr wrap="none" lIns="90391" tIns="45198" rIns="90391" bIns="45198" anchor="ctr"/>
          <a:lstStyle/>
          <a:p>
            <a:pPr algn="ctr" defTabSz="829452" fontAlgn="base">
              <a:spcBef>
                <a:spcPct val="0"/>
              </a:spcBef>
              <a:spcAft>
                <a:spcPct val="0"/>
              </a:spcAft>
            </a:pPr>
            <a:r>
              <a:rPr lang="en-US" sz="1814">
                <a:solidFill>
                  <a:srgbClr val="000000"/>
                </a:solidFill>
                <a:latin typeface="Arial" pitchFamily="34" charset="0"/>
                <a:cs typeface="Arial" pitchFamily="34" charset="0"/>
              </a:rPr>
              <a:t>3D CRM</a:t>
            </a:r>
          </a:p>
        </p:txBody>
      </p:sp>
      <p:pic>
        <p:nvPicPr>
          <p:cNvPr id="234505" name="Picture 2"/>
          <p:cNvPicPr>
            <a:picLocks noChangeAspect="1" noChangeArrowheads="1"/>
          </p:cNvPicPr>
          <p:nvPr/>
        </p:nvPicPr>
        <p:blipFill>
          <a:blip r:embed="rId5">
            <a:extLst>
              <a:ext uri="{28A0092B-C50C-407E-A947-70E740481C1C}">
                <a14:useLocalDpi xmlns:a14="http://schemas.microsoft.com/office/drawing/2010/main" val="0"/>
              </a:ext>
            </a:extLst>
          </a:blip>
          <a:srcRect l="49216" t="9280" r="2705" b="36365"/>
          <a:stretch>
            <a:fillRect/>
          </a:stretch>
        </p:blipFill>
        <p:spPr bwMode="auto">
          <a:xfrm>
            <a:off x="3198246" y="4880525"/>
            <a:ext cx="2715840" cy="158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6" name="TextBox 9"/>
          <p:cNvSpPr txBox="1">
            <a:spLocks noChangeArrowheads="1"/>
          </p:cNvSpPr>
          <p:nvPr/>
        </p:nvSpPr>
        <p:spPr bwMode="auto">
          <a:xfrm>
            <a:off x="1945441" y="6464565"/>
            <a:ext cx="5322240" cy="35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1910" tIns="40957" rIns="81910" bIns="40957">
            <a:spAutoFit/>
          </a:bodyPr>
          <a:lstStyle>
            <a:lvl1pPr eaLnBrk="0" hangingPunct="0">
              <a:lnSpc>
                <a:spcPct val="80000"/>
              </a:lnSpc>
              <a:spcBef>
                <a:spcPct val="20000"/>
              </a:spcBef>
              <a:buSzPct val="100000"/>
              <a:defRPr sz="2400">
                <a:solidFill>
                  <a:schemeClr val="tx1"/>
                </a:solidFill>
                <a:latin typeface="Garamond" pitchFamily="18" charset="0"/>
                <a:cs typeface="Tahoma" pitchFamily="34" charset="0"/>
              </a:defRPr>
            </a:lvl1pPr>
            <a:lvl2pPr marL="742950" indent="-285750" eaLnBrk="0" hangingPunct="0">
              <a:lnSpc>
                <a:spcPct val="80000"/>
              </a:lnSpc>
              <a:spcBef>
                <a:spcPct val="20000"/>
              </a:spcBef>
              <a:buSzPct val="100000"/>
              <a:defRPr sz="2400">
                <a:solidFill>
                  <a:schemeClr val="tx1"/>
                </a:solidFill>
                <a:latin typeface="Garamond" pitchFamily="18" charset="0"/>
                <a:cs typeface="Tahoma" pitchFamily="34" charset="0"/>
              </a:defRPr>
            </a:lvl2pPr>
            <a:lvl3pPr marL="1143000" indent="-228600" eaLnBrk="0" hangingPunct="0">
              <a:lnSpc>
                <a:spcPct val="80000"/>
              </a:lnSpc>
              <a:spcBef>
                <a:spcPct val="20000"/>
              </a:spcBef>
              <a:buSzPct val="100000"/>
              <a:defRPr sz="2400">
                <a:solidFill>
                  <a:schemeClr val="tx1"/>
                </a:solidFill>
                <a:latin typeface="Garamond" pitchFamily="18" charset="0"/>
                <a:cs typeface="Tahoma" pitchFamily="34" charset="0"/>
              </a:defRPr>
            </a:lvl3pPr>
            <a:lvl4pPr marL="1600200" indent="-228600" eaLnBrk="0" hangingPunct="0">
              <a:lnSpc>
                <a:spcPct val="80000"/>
              </a:lnSpc>
              <a:spcBef>
                <a:spcPct val="20000"/>
              </a:spcBef>
              <a:buSzPct val="100000"/>
              <a:defRPr sz="2400">
                <a:solidFill>
                  <a:schemeClr val="tx1"/>
                </a:solidFill>
                <a:latin typeface="Garamond" pitchFamily="18" charset="0"/>
                <a:cs typeface="Tahoma" pitchFamily="34" charset="0"/>
              </a:defRPr>
            </a:lvl4pPr>
            <a:lvl5pPr marL="2057400" indent="-228600" eaLnBrk="0" hangingPunct="0">
              <a:lnSpc>
                <a:spcPct val="80000"/>
              </a:lnSpc>
              <a:spcBef>
                <a:spcPct val="20000"/>
              </a:spcBef>
              <a:buSzPct val="100000"/>
              <a:defRPr sz="2400">
                <a:solidFill>
                  <a:schemeClr val="tx1"/>
                </a:solidFill>
                <a:latin typeface="Garamond" pitchFamily="18" charset="0"/>
                <a:cs typeface="Tahoma" pitchFamily="34" charset="0"/>
              </a:defRPr>
            </a:lvl5pPr>
            <a:lvl6pPr marL="2514600" indent="-228600"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6pPr>
            <a:lvl7pPr marL="2971800" indent="-228600"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7pPr>
            <a:lvl8pPr marL="3429000" indent="-228600"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8pPr>
            <a:lvl9pPr marL="3886200" indent="-228600"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9pPr>
          </a:lstStyle>
          <a:p>
            <a:pPr defTabSz="829452" eaLnBrk="1" fontAlgn="base" hangingPunct="1">
              <a:spcAft>
                <a:spcPct val="0"/>
              </a:spcAft>
            </a:pPr>
            <a:r>
              <a:rPr lang="en-US" sz="2177">
                <a:solidFill>
                  <a:prstClr val="black"/>
                </a:solidFill>
                <a:latin typeface="Comic Sans MS" pitchFamily="66" charset="0"/>
              </a:rPr>
              <a:t>Randal et al. 2003, BAMS</a:t>
            </a:r>
            <a:endParaRPr lang="en-IN" sz="2177">
              <a:solidFill>
                <a:prstClr val="black"/>
              </a:solidFill>
              <a:latin typeface="Comic Sans MS" pitchFamily="66" charset="0"/>
            </a:endParaRPr>
          </a:p>
        </p:txBody>
      </p:sp>
    </p:spTree>
    <p:extLst>
      <p:ext uri="{BB962C8B-B14F-4D97-AF65-F5344CB8AC3E}">
        <p14:creationId xmlns:p14="http://schemas.microsoft.com/office/powerpoint/2010/main" val="339004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361"/>
            <a:ext cx="9144000" cy="1916630"/>
          </a:xfrm>
          <a:prstGeom prst="rect">
            <a:avLst/>
          </a:prstGeom>
          <a:solidFill>
            <a:schemeClr val="accent1">
              <a:lumMod val="20000"/>
              <a:lumOff val="80000"/>
            </a:schemeClr>
          </a:solid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0489" tIns="45246" rIns="90489" bIns="45246" anchor="ctr"/>
          <a:lstStyle/>
          <a:p>
            <a:pPr algn="ctr" defTabSz="829452" fontAlgn="base">
              <a:lnSpc>
                <a:spcPct val="80000"/>
              </a:lnSpc>
              <a:spcBef>
                <a:spcPct val="20000"/>
              </a:spcBef>
              <a:spcAft>
                <a:spcPct val="0"/>
              </a:spcAft>
              <a:buSzPct val="100000"/>
              <a:defRPr/>
            </a:pPr>
            <a:r>
              <a:rPr lang="en-US" sz="3991" dirty="0">
                <a:solidFill>
                  <a:prstClr val="black"/>
                </a:solidFill>
                <a:latin typeface="Comic Sans MS" pitchFamily="66" charset="0"/>
              </a:rPr>
              <a:t>Super-parameterization-New Approach of treating cloud in GCM</a:t>
            </a:r>
            <a:endParaRPr lang="en-IN" sz="3991" dirty="0">
              <a:solidFill>
                <a:prstClr val="black"/>
              </a:solidFill>
              <a:latin typeface="Comic Sans MS" pitchFamily="66" charset="0"/>
            </a:endParaRPr>
          </a:p>
        </p:txBody>
      </p:sp>
      <p:pic>
        <p:nvPicPr>
          <p:cNvPr id="2355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6" y="2061001"/>
            <a:ext cx="6085440" cy="35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406" y="2205006"/>
            <a:ext cx="3009600" cy="176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966" y="4365002"/>
            <a:ext cx="2831040"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5629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546" name="Group 24"/>
          <p:cNvGrpSpPr>
            <a:grpSpLocks/>
          </p:cNvGrpSpPr>
          <p:nvPr/>
        </p:nvGrpSpPr>
        <p:grpSpPr bwMode="auto">
          <a:xfrm>
            <a:off x="228961" y="533166"/>
            <a:ext cx="5811840" cy="4982400"/>
            <a:chOff x="228600" y="228600"/>
            <a:chExt cx="7460704" cy="6400800"/>
          </a:xfrm>
        </p:grpSpPr>
        <p:pic>
          <p:nvPicPr>
            <p:cNvPr id="236550" name="Picture 2" descr="C:\Documents and Settings\Valued Acer Customer\Desktop\box-RAC.eps"/>
            <p:cNvPicPr>
              <a:picLocks noChangeAspect="1" noChangeArrowheads="1"/>
            </p:cNvPicPr>
            <p:nvPr/>
          </p:nvPicPr>
          <p:blipFill>
            <a:blip r:embed="rId2">
              <a:extLst>
                <a:ext uri="{28A0092B-C50C-407E-A947-70E740481C1C}">
                  <a14:useLocalDpi xmlns:a14="http://schemas.microsoft.com/office/drawing/2010/main" val="0"/>
                </a:ext>
              </a:extLst>
            </a:blip>
            <a:srcRect l="4660" t="2834" r="12621" b="21861"/>
            <a:stretch>
              <a:fillRect/>
            </a:stretch>
          </p:blipFill>
          <p:spPr bwMode="auto">
            <a:xfrm rot="5400000">
              <a:off x="-114300" y="571500"/>
              <a:ext cx="5410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6551" name="Group 67"/>
            <p:cNvGrpSpPr>
              <a:grpSpLocks/>
            </p:cNvGrpSpPr>
            <p:nvPr/>
          </p:nvGrpSpPr>
          <p:grpSpPr bwMode="auto">
            <a:xfrm>
              <a:off x="411480" y="304800"/>
              <a:ext cx="4114801" cy="4937761"/>
              <a:chOff x="495300" y="1524397"/>
              <a:chExt cx="4114801" cy="4937761"/>
            </a:xfrm>
          </p:grpSpPr>
          <p:grpSp>
            <p:nvGrpSpPr>
              <p:cNvPr id="236558" name="Group 28"/>
              <p:cNvGrpSpPr>
                <a:grpSpLocks/>
              </p:cNvGrpSpPr>
              <p:nvPr/>
            </p:nvGrpSpPr>
            <p:grpSpPr bwMode="auto">
              <a:xfrm>
                <a:off x="1981200" y="3200797"/>
                <a:ext cx="1981200" cy="2133203"/>
                <a:chOff x="2209800" y="4343797"/>
                <a:chExt cx="1981200" cy="2133203"/>
              </a:xfrm>
            </p:grpSpPr>
            <p:grpSp>
              <p:nvGrpSpPr>
                <p:cNvPr id="236570" name="Parallelogram 26"/>
                <p:cNvGrpSpPr>
                  <a:grpSpLocks/>
                </p:cNvGrpSpPr>
                <p:nvPr/>
              </p:nvGrpSpPr>
              <p:grpSpPr bwMode="auto">
                <a:xfrm>
                  <a:off x="2128680" y="4833178"/>
                  <a:ext cx="2143771" cy="1079968"/>
                  <a:chOff x="1615440" y="2511552"/>
                  <a:chExt cx="1840992" cy="926592"/>
                </a:xfrm>
              </p:grpSpPr>
              <p:pic>
                <p:nvPicPr>
                  <p:cNvPr id="236568" name="Parallelogram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440" y="2511552"/>
                    <a:ext cx="1840992" cy="926592"/>
                  </a:xfrm>
                  <a:prstGeom prst="rect">
                    <a:avLst/>
                  </a:prstGeom>
                  <a:noFill/>
                  <a:extLst>
                    <a:ext uri="{909E8E84-426E-40DD-AFC4-6F175D3DCCD1}">
                      <a14:hiddenFill xmlns:a14="http://schemas.microsoft.com/office/drawing/2010/main">
                        <a:solidFill>
                          <a:srgbClr val="FFFFFF"/>
                        </a:solidFill>
                      </a14:hiddenFill>
                    </a:ext>
                  </a:extLst>
                </p:spPr>
              </p:pic>
              <p:sp>
                <p:nvSpPr>
                  <p:cNvPr id="236569" name="Text Box 25"/>
                  <p:cNvSpPr txBox="1">
                    <a:spLocks noChangeArrowheads="1"/>
                  </p:cNvSpPr>
                  <p:nvPr/>
                </p:nvSpPr>
                <p:spPr bwMode="auto">
                  <a:xfrm rot="10800000">
                    <a:off x="2170956" y="2791684"/>
                    <a:ext cx="729676" cy="36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1001713" eaLnBrk="0" hangingPunct="0">
                      <a:lnSpc>
                        <a:spcPct val="80000"/>
                      </a:lnSpc>
                      <a:spcBef>
                        <a:spcPct val="20000"/>
                      </a:spcBef>
                      <a:buSzPct val="100000"/>
                      <a:defRPr sz="2400">
                        <a:solidFill>
                          <a:schemeClr val="tx1"/>
                        </a:solidFill>
                        <a:latin typeface="Garamond" pitchFamily="18" charset="0"/>
                        <a:cs typeface="Tahoma" pitchFamily="34" charset="0"/>
                      </a:defRPr>
                    </a:lvl1pPr>
                    <a:lvl2pPr marL="742950" indent="-285750" defTabSz="1001713" eaLnBrk="0" hangingPunct="0">
                      <a:lnSpc>
                        <a:spcPct val="80000"/>
                      </a:lnSpc>
                      <a:spcBef>
                        <a:spcPct val="20000"/>
                      </a:spcBef>
                      <a:buSzPct val="100000"/>
                      <a:defRPr sz="2400">
                        <a:solidFill>
                          <a:schemeClr val="tx1"/>
                        </a:solidFill>
                        <a:latin typeface="Garamond" pitchFamily="18" charset="0"/>
                        <a:cs typeface="Tahoma" pitchFamily="34" charset="0"/>
                      </a:defRPr>
                    </a:lvl2pPr>
                    <a:lvl3pPr marL="1143000" indent="-228600" defTabSz="1001713" eaLnBrk="0" hangingPunct="0">
                      <a:lnSpc>
                        <a:spcPct val="80000"/>
                      </a:lnSpc>
                      <a:spcBef>
                        <a:spcPct val="20000"/>
                      </a:spcBef>
                      <a:buSzPct val="100000"/>
                      <a:defRPr sz="2400">
                        <a:solidFill>
                          <a:schemeClr val="tx1"/>
                        </a:solidFill>
                        <a:latin typeface="Garamond" pitchFamily="18" charset="0"/>
                        <a:cs typeface="Tahoma" pitchFamily="34" charset="0"/>
                      </a:defRPr>
                    </a:lvl3pPr>
                    <a:lvl4pPr marL="1600200" indent="-228600" defTabSz="1001713" eaLnBrk="0" hangingPunct="0">
                      <a:lnSpc>
                        <a:spcPct val="80000"/>
                      </a:lnSpc>
                      <a:spcBef>
                        <a:spcPct val="20000"/>
                      </a:spcBef>
                      <a:buSzPct val="100000"/>
                      <a:defRPr sz="2400">
                        <a:solidFill>
                          <a:schemeClr val="tx1"/>
                        </a:solidFill>
                        <a:latin typeface="Garamond" pitchFamily="18" charset="0"/>
                        <a:cs typeface="Tahoma" pitchFamily="34" charset="0"/>
                      </a:defRPr>
                    </a:lvl4pPr>
                    <a:lvl5pPr marL="2057400" indent="-228600" defTabSz="1001713" eaLnBrk="0" hangingPunct="0">
                      <a:lnSpc>
                        <a:spcPct val="80000"/>
                      </a:lnSpc>
                      <a:spcBef>
                        <a:spcPct val="20000"/>
                      </a:spcBef>
                      <a:buSzPct val="100000"/>
                      <a:defRPr sz="2400">
                        <a:solidFill>
                          <a:schemeClr val="tx1"/>
                        </a:solidFill>
                        <a:latin typeface="Garamond" pitchFamily="18" charset="0"/>
                        <a:cs typeface="Tahoma" pitchFamily="34" charset="0"/>
                      </a:defRPr>
                    </a:lvl5pPr>
                    <a:lvl6pPr marL="2514600" indent="-228600" defTabSz="10017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6pPr>
                    <a:lvl7pPr marL="2971800" indent="-228600" defTabSz="10017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7pPr>
                    <a:lvl8pPr marL="3429000" indent="-228600" defTabSz="10017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8pPr>
                    <a:lvl9pPr marL="3886200" indent="-228600" defTabSz="10017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9pPr>
                  </a:lstStyle>
                  <a:p>
                    <a:pPr algn="ctr" defTabSz="908654" eaLnBrk="1" fontAlgn="base" hangingPunct="1">
                      <a:lnSpc>
                        <a:spcPct val="100000"/>
                      </a:lnSpc>
                      <a:spcBef>
                        <a:spcPct val="0"/>
                      </a:spcBef>
                      <a:spcAft>
                        <a:spcPct val="0"/>
                      </a:spcAft>
                      <a:buSzTx/>
                    </a:pPr>
                    <a:endParaRPr lang="en-US" sz="1814">
                      <a:solidFill>
                        <a:srgbClr val="FFFFFF"/>
                      </a:solidFill>
                      <a:latin typeface="Calibri" pitchFamily="34" charset="0"/>
                    </a:endParaRPr>
                  </a:p>
                </p:txBody>
              </p:sp>
            </p:grpSp>
            <p:sp>
              <p:nvSpPr>
                <p:cNvPr id="18" name="Cube 17"/>
                <p:cNvSpPr/>
                <p:nvPr/>
              </p:nvSpPr>
              <p:spPr>
                <a:xfrm rot="16200000">
                  <a:off x="2134747" y="4418595"/>
                  <a:ext cx="1676048" cy="1525045"/>
                </a:xfrm>
                <a:prstGeom prst="cube">
                  <a:avLst>
                    <a:gd name="adj" fmla="val 29737"/>
                  </a:avLst>
                </a:prstGeom>
                <a:noFill/>
                <a:ln w="19050"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9918">
                    <a:defRPr/>
                  </a:pPr>
                  <a:endParaRPr lang="en-US" sz="1814" dirty="0">
                    <a:solidFill>
                      <a:prstClr val="white"/>
                    </a:solidFill>
                    <a:latin typeface="Calibri"/>
                  </a:endParaRPr>
                </a:p>
              </p:txBody>
            </p:sp>
            <p:sp>
              <p:nvSpPr>
                <p:cNvPr id="19" name="Cube 18"/>
                <p:cNvSpPr/>
                <p:nvPr/>
              </p:nvSpPr>
              <p:spPr>
                <a:xfrm rot="16200000">
                  <a:off x="2286328" y="4570290"/>
                  <a:ext cx="1676048" cy="1525045"/>
                </a:xfrm>
                <a:prstGeom prst="cube">
                  <a:avLst>
                    <a:gd name="adj" fmla="val 29737"/>
                  </a:avLst>
                </a:prstGeom>
                <a:noFill/>
                <a:ln w="19050"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9918">
                    <a:defRPr/>
                  </a:pPr>
                  <a:endParaRPr lang="en-US" sz="1814" dirty="0">
                    <a:solidFill>
                      <a:prstClr val="white"/>
                    </a:solidFill>
                    <a:latin typeface="Calibri"/>
                  </a:endParaRPr>
                </a:p>
              </p:txBody>
            </p:sp>
            <p:sp>
              <p:nvSpPr>
                <p:cNvPr id="20" name="Cube 19"/>
                <p:cNvSpPr/>
                <p:nvPr/>
              </p:nvSpPr>
              <p:spPr>
                <a:xfrm rot="16200000">
                  <a:off x="2439757" y="4723835"/>
                  <a:ext cx="1676048" cy="1525044"/>
                </a:xfrm>
                <a:prstGeom prst="cube">
                  <a:avLst>
                    <a:gd name="adj" fmla="val 29737"/>
                  </a:avLst>
                </a:prstGeom>
                <a:noFill/>
                <a:ln w="19050"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9918">
                    <a:defRPr/>
                  </a:pPr>
                  <a:endParaRPr lang="en-US" sz="1814" dirty="0">
                    <a:solidFill>
                      <a:prstClr val="white"/>
                    </a:solidFill>
                    <a:latin typeface="Calibri"/>
                  </a:endParaRPr>
                </a:p>
              </p:txBody>
            </p:sp>
            <p:sp>
              <p:nvSpPr>
                <p:cNvPr id="21" name="Cube 20"/>
                <p:cNvSpPr/>
                <p:nvPr/>
              </p:nvSpPr>
              <p:spPr>
                <a:xfrm rot="16200000">
                  <a:off x="2591337" y="4875530"/>
                  <a:ext cx="1676048" cy="1525044"/>
                </a:xfrm>
                <a:prstGeom prst="cube">
                  <a:avLst>
                    <a:gd name="adj" fmla="val 29737"/>
                  </a:avLst>
                </a:prstGeom>
                <a:noFill/>
                <a:ln w="19050"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9918">
                    <a:defRPr/>
                  </a:pPr>
                  <a:endParaRPr lang="en-US" sz="1814" dirty="0">
                    <a:solidFill>
                      <a:prstClr val="white"/>
                    </a:solidFill>
                    <a:latin typeface="Calibri"/>
                  </a:endParaRPr>
                </a:p>
              </p:txBody>
            </p:sp>
          </p:grpSp>
          <p:grpSp>
            <p:nvGrpSpPr>
              <p:cNvPr id="236559" name="Group 66"/>
              <p:cNvGrpSpPr>
                <a:grpSpLocks/>
              </p:cNvGrpSpPr>
              <p:nvPr/>
            </p:nvGrpSpPr>
            <p:grpSpPr bwMode="auto">
              <a:xfrm>
                <a:off x="495300" y="1524397"/>
                <a:ext cx="4114801" cy="4937761"/>
                <a:chOff x="495300" y="1524397"/>
                <a:chExt cx="4114801" cy="4937761"/>
              </a:xfrm>
            </p:grpSpPr>
            <p:cxnSp>
              <p:nvCxnSpPr>
                <p:cNvPr id="50" name="Straight Connector 49"/>
                <p:cNvCxnSpPr/>
                <p:nvPr/>
              </p:nvCxnSpPr>
              <p:spPr>
                <a:xfrm rot="5400000">
                  <a:off x="-486174" y="3991869"/>
                  <a:ext cx="4937495" cy="1849"/>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554554" y="3991869"/>
                  <a:ext cx="4937495" cy="1848"/>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flipV="1">
                  <a:off x="495425" y="4419204"/>
                  <a:ext cx="4114848"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495425" y="5560619"/>
                  <a:ext cx="4114848" cy="1849"/>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0800000" flipV="1">
                  <a:off x="495425" y="1980980"/>
                  <a:ext cx="4114848"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0800000" flipV="1">
                  <a:off x="495425" y="3200093"/>
                  <a:ext cx="4114848" cy="0"/>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1569401" y="3991869"/>
                  <a:ext cx="4937495" cy="1849"/>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1476991" y="3991869"/>
                  <a:ext cx="4937495" cy="1849"/>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236552" name="Picture 4" descr="http://www.ucar.edu/communications/quarterly/summer06/images/GRID.jpg"/>
            <p:cNvPicPr>
              <a:picLocks noChangeAspect="1" noChangeArrowheads="1"/>
            </p:cNvPicPr>
            <p:nvPr/>
          </p:nvPicPr>
          <p:blipFill>
            <a:blip r:embed="rId4">
              <a:extLst>
                <a:ext uri="{28A0092B-C50C-407E-A947-70E740481C1C}">
                  <a14:useLocalDpi xmlns:a14="http://schemas.microsoft.com/office/drawing/2010/main" val="0"/>
                </a:ext>
              </a:extLst>
            </a:blip>
            <a:srcRect l="53214"/>
            <a:stretch>
              <a:fillRect/>
            </a:stretch>
          </p:blipFill>
          <p:spPr bwMode="auto">
            <a:xfrm>
              <a:off x="4267200" y="3461048"/>
              <a:ext cx="3416736"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Left-Right Arrow 70"/>
            <p:cNvSpPr/>
            <p:nvPr/>
          </p:nvSpPr>
          <p:spPr>
            <a:xfrm>
              <a:off x="5385048" y="3173016"/>
              <a:ext cx="2304256" cy="648072"/>
            </a:xfrm>
            <a:prstGeom prst="leftRightArrow">
              <a:avLst/>
            </a:pr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9918">
                <a:defRPr/>
              </a:pPr>
              <a:r>
                <a:rPr lang="en-US" sz="1814" dirty="0">
                  <a:ln>
                    <a:solidFill>
                      <a:sysClr val="windowText" lastClr="000000"/>
                    </a:solidFill>
                  </a:ln>
                  <a:solidFill>
                    <a:sysClr val="windowText" lastClr="000000"/>
                  </a:solidFill>
                  <a:latin typeface="Calibri"/>
                </a:rPr>
                <a:t>T62</a:t>
              </a:r>
              <a:endParaRPr lang="en-CA" sz="1814" dirty="0">
                <a:ln>
                  <a:solidFill>
                    <a:sysClr val="windowText" lastClr="000000"/>
                  </a:solidFill>
                </a:ln>
                <a:solidFill>
                  <a:sysClr val="windowText" lastClr="000000"/>
                </a:solidFill>
                <a:latin typeface="Calibri"/>
              </a:endParaRPr>
            </a:p>
          </p:txBody>
        </p:sp>
        <p:sp>
          <p:nvSpPr>
            <p:cNvPr id="72" name="Left-Right Arrow 71"/>
            <p:cNvSpPr/>
            <p:nvPr/>
          </p:nvSpPr>
          <p:spPr>
            <a:xfrm>
              <a:off x="5673080" y="5981328"/>
              <a:ext cx="1008112" cy="576064"/>
            </a:xfrm>
            <a:prstGeom prst="leftRightArrow">
              <a:avLst/>
            </a:pr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9918">
                <a:defRPr/>
              </a:pPr>
              <a:r>
                <a:rPr lang="en-US" sz="1814" dirty="0">
                  <a:ln>
                    <a:solidFill>
                      <a:sysClr val="windowText" lastClr="000000"/>
                    </a:solidFill>
                  </a:ln>
                  <a:solidFill>
                    <a:sysClr val="windowText" lastClr="000000"/>
                  </a:solidFill>
                  <a:latin typeface="Calibri"/>
                </a:rPr>
                <a:t>4km</a:t>
              </a:r>
              <a:endParaRPr lang="en-CA" sz="1814" dirty="0">
                <a:ln>
                  <a:solidFill>
                    <a:sysClr val="windowText" lastClr="000000"/>
                  </a:solidFill>
                </a:ln>
                <a:solidFill>
                  <a:sysClr val="windowText" lastClr="000000"/>
                </a:solidFill>
                <a:latin typeface="Calibri"/>
              </a:endParaRPr>
            </a:p>
          </p:txBody>
        </p:sp>
        <p:sp>
          <p:nvSpPr>
            <p:cNvPr id="73" name="Left-Right Arrow Callout 72"/>
            <p:cNvSpPr/>
            <p:nvPr/>
          </p:nvSpPr>
          <p:spPr>
            <a:xfrm rot="16200000">
              <a:off x="3203765" y="4428071"/>
              <a:ext cx="1008112" cy="1450661"/>
            </a:xfrm>
            <a:prstGeom prst="leftRightArrowCallout">
              <a:avLst>
                <a:gd name="adj1" fmla="val 27569"/>
                <a:gd name="adj2" fmla="val 25000"/>
                <a:gd name="adj3" fmla="val 25000"/>
                <a:gd name="adj4" fmla="val 32014"/>
              </a:avLst>
            </a:pr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defTabSz="899918">
                <a:defRPr/>
              </a:pPr>
              <a:r>
                <a:rPr lang="en-US" sz="1814" dirty="0">
                  <a:ln>
                    <a:solidFill>
                      <a:sysClr val="windowText" lastClr="000000"/>
                    </a:solidFill>
                  </a:ln>
                  <a:solidFill>
                    <a:sysClr val="windowText" lastClr="000000"/>
                  </a:solidFill>
                  <a:latin typeface="Calibri"/>
                </a:rPr>
                <a:t>64 levels CFS</a:t>
              </a:r>
              <a:endParaRPr lang="en-CA" sz="1814" dirty="0">
                <a:ln>
                  <a:solidFill>
                    <a:sysClr val="windowText" lastClr="000000"/>
                  </a:solidFill>
                </a:ln>
                <a:solidFill>
                  <a:sysClr val="windowText" lastClr="000000"/>
                </a:solidFill>
                <a:latin typeface="Calibri"/>
              </a:endParaRPr>
            </a:p>
          </p:txBody>
        </p:sp>
        <p:sp>
          <p:nvSpPr>
            <p:cNvPr id="30" name="Curved Up Arrow 29"/>
            <p:cNvSpPr/>
            <p:nvPr/>
          </p:nvSpPr>
          <p:spPr>
            <a:xfrm rot="3390500">
              <a:off x="2211289" y="4798351"/>
              <a:ext cx="2090435" cy="1038879"/>
            </a:xfrm>
            <a:prstGeom prst="curved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99918">
                <a:defRPr/>
              </a:pPr>
              <a:endParaRPr lang="en-US" sz="1814" dirty="0">
                <a:solidFill>
                  <a:prstClr val="black"/>
                </a:solidFill>
                <a:latin typeface="Calibri"/>
              </a:endParaRPr>
            </a:p>
          </p:txBody>
        </p:sp>
        <p:cxnSp>
          <p:nvCxnSpPr>
            <p:cNvPr id="31" name="Straight Arrow Connector 30"/>
            <p:cNvCxnSpPr/>
            <p:nvPr/>
          </p:nvCxnSpPr>
          <p:spPr>
            <a:xfrm flipV="1">
              <a:off x="5890845" y="5240288"/>
              <a:ext cx="0" cy="822960"/>
            </a:xfrm>
            <a:prstGeom prst="straightConnector1">
              <a:avLst/>
            </a:prstGeom>
            <a:ln w="57150">
              <a:gradFill>
                <a:gsLst>
                  <a:gs pos="0">
                    <a:srgbClr val="D6B19C"/>
                  </a:gs>
                  <a:gs pos="30000">
                    <a:srgbClr val="D49E6C"/>
                  </a:gs>
                  <a:gs pos="70000">
                    <a:srgbClr val="A65528"/>
                  </a:gs>
                  <a:gs pos="100000">
                    <a:srgbClr val="663012"/>
                  </a:gs>
                </a:gsLst>
                <a:lin ang="5400000" scaled="0"/>
              </a:gradFill>
              <a:tailEnd type="arrow"/>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36001" y="76777"/>
            <a:ext cx="7083360" cy="397952"/>
          </a:xfrm>
          <a:prstGeom prst="rect">
            <a:avLst/>
          </a:prstGeom>
          <a:solidFill>
            <a:srgbClr val="FFFF00"/>
          </a:solidFill>
          <a:ln w="57150">
            <a:solidFill>
              <a:srgbClr val="0000FF"/>
            </a:solidFill>
          </a:ln>
        </p:spPr>
        <p:txBody>
          <a:bodyPr lIns="89933" tIns="44969" rIns="89933" bIns="44969">
            <a:spAutoFit/>
          </a:bodyPr>
          <a:lstStyle/>
          <a:p>
            <a:pPr algn="ctr" defTabSz="899918">
              <a:defRPr/>
            </a:pPr>
            <a:r>
              <a:rPr lang="en-US" sz="1996" dirty="0">
                <a:solidFill>
                  <a:srgbClr val="FF0000"/>
                </a:solidFill>
                <a:latin typeface="Arial Narrow" pitchFamily="34" charset="0"/>
                <a:cs typeface="Tahoma" pitchFamily="34" charset="0"/>
              </a:rPr>
              <a:t>Superparameterized CFSv2-T62 </a:t>
            </a:r>
            <a:r>
              <a:rPr lang="en-US" sz="1996" b="1" dirty="0">
                <a:solidFill>
                  <a:srgbClr val="FF0000"/>
                </a:solidFill>
                <a:latin typeface="Arial Narrow" pitchFamily="34" charset="0"/>
                <a:cs typeface="Tahoma" pitchFamily="34" charset="0"/>
              </a:rPr>
              <a:t>(SPCFS) Analyses of 6.5 year free run</a:t>
            </a:r>
          </a:p>
        </p:txBody>
      </p:sp>
      <p:sp>
        <p:nvSpPr>
          <p:cNvPr id="28" name="Rectangle 27"/>
          <p:cNvSpPr/>
          <p:nvPr/>
        </p:nvSpPr>
        <p:spPr>
          <a:xfrm>
            <a:off x="4495683" y="765001"/>
            <a:ext cx="4572000" cy="1849824"/>
          </a:xfrm>
          <a:prstGeom prst="rect">
            <a:avLst/>
          </a:prstGeom>
        </p:spPr>
        <p:txBody>
          <a:bodyPr lIns="89933" tIns="44969" rIns="89933" bIns="44969">
            <a:spAutoFit/>
          </a:bodyPr>
          <a:lstStyle/>
          <a:p>
            <a:pPr algn="ctr" defTabSz="899918">
              <a:defRPr/>
            </a:pPr>
            <a:r>
              <a:rPr lang="en-US" sz="1633" dirty="0">
                <a:solidFill>
                  <a:prstClr val="black"/>
                </a:solidFill>
                <a:latin typeface="Comic Sans MS" pitchFamily="66" charset="0"/>
                <a:cs typeface="Tahoma" pitchFamily="34" charset="0"/>
              </a:rPr>
              <a:t>Convective tendencies are explicitly simulated with a </a:t>
            </a:r>
            <a:r>
              <a:rPr lang="en-US" sz="1633" b="1" dirty="0">
                <a:solidFill>
                  <a:srgbClr val="FF0000"/>
                </a:solidFill>
                <a:latin typeface="Comic Sans MS" pitchFamily="66" charset="0"/>
                <a:cs typeface="Tahoma" pitchFamily="34" charset="0"/>
              </a:rPr>
              <a:t>C</a:t>
            </a:r>
            <a:r>
              <a:rPr lang="en-US" sz="1633" dirty="0">
                <a:solidFill>
                  <a:prstClr val="black"/>
                </a:solidFill>
                <a:latin typeface="Comic Sans MS" pitchFamily="66" charset="0"/>
                <a:cs typeface="Tahoma" pitchFamily="34" charset="0"/>
              </a:rPr>
              <a:t>loud </a:t>
            </a:r>
            <a:r>
              <a:rPr lang="en-US" sz="1633" b="1" dirty="0">
                <a:solidFill>
                  <a:srgbClr val="FF0000"/>
                </a:solidFill>
                <a:latin typeface="Comic Sans MS" pitchFamily="66" charset="0"/>
                <a:cs typeface="Tahoma" pitchFamily="34" charset="0"/>
              </a:rPr>
              <a:t>R</a:t>
            </a:r>
            <a:r>
              <a:rPr lang="en-US" sz="1633" dirty="0">
                <a:solidFill>
                  <a:prstClr val="black"/>
                </a:solidFill>
                <a:latin typeface="Comic Sans MS" pitchFamily="66" charset="0"/>
                <a:cs typeface="Tahoma" pitchFamily="34" charset="0"/>
              </a:rPr>
              <a:t>esolving </a:t>
            </a:r>
            <a:r>
              <a:rPr lang="en-US" sz="1633" b="1" dirty="0">
                <a:solidFill>
                  <a:srgbClr val="FF0000"/>
                </a:solidFill>
                <a:latin typeface="Comic Sans MS" pitchFamily="66" charset="0"/>
                <a:cs typeface="Tahoma" pitchFamily="34" charset="0"/>
              </a:rPr>
              <a:t>M</a:t>
            </a:r>
            <a:r>
              <a:rPr lang="en-US" sz="1633" dirty="0">
                <a:solidFill>
                  <a:prstClr val="black"/>
                </a:solidFill>
                <a:latin typeface="Comic Sans MS" pitchFamily="66" charset="0"/>
                <a:cs typeface="Tahoma" pitchFamily="34" charset="0"/>
              </a:rPr>
              <a:t>odel running in each GCM grid column which replaces the traditional cumulus parameterization of the GCM.</a:t>
            </a:r>
          </a:p>
          <a:p>
            <a:pPr marL="281235" indent="-281235" algn="ctr" defTabSz="899918">
              <a:buFont typeface="Arial" panose="020B0604020202020204" pitchFamily="34" charset="0"/>
              <a:buChar char="•"/>
              <a:defRPr/>
            </a:pPr>
            <a:r>
              <a:rPr lang="en-US" sz="1633" dirty="0">
                <a:solidFill>
                  <a:srgbClr val="0000FF"/>
                </a:solidFill>
                <a:latin typeface="Comic Sans MS" pitchFamily="66" charset="0"/>
                <a:cs typeface="Tahoma" pitchFamily="34" charset="0"/>
              </a:rPr>
              <a:t>Model integrated for 6.5 years and five years are analyzed</a:t>
            </a:r>
          </a:p>
        </p:txBody>
      </p:sp>
      <p:pic>
        <p:nvPicPr>
          <p:cNvPr id="236549" name="Picture 3" descr="C:\Dokumente und Einstellungen\m220014\Eigene Dateien\outgoing\super.para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5283" y="4327561"/>
            <a:ext cx="3034080" cy="2419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899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extBox 1"/>
          <p:cNvSpPr txBox="1">
            <a:spLocks noChangeArrowheads="1"/>
          </p:cNvSpPr>
          <p:nvPr/>
        </p:nvSpPr>
        <p:spPr bwMode="auto">
          <a:xfrm>
            <a:off x="27457" y="5257802"/>
            <a:ext cx="3649026" cy="28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23" tIns="44963" rIns="89923" bIns="44963">
            <a:spAutoFit/>
          </a:bodyPr>
          <a:lstStyle>
            <a:lvl1pPr defTabSz="828675" eaLnBrk="0" hangingPunct="0">
              <a:lnSpc>
                <a:spcPct val="80000"/>
              </a:lnSpc>
              <a:spcBef>
                <a:spcPct val="20000"/>
              </a:spcBef>
              <a:buSzPct val="100000"/>
              <a:defRPr sz="2400">
                <a:solidFill>
                  <a:schemeClr val="tx1"/>
                </a:solidFill>
                <a:latin typeface="Garamond" pitchFamily="18" charset="0"/>
                <a:cs typeface="Tahoma" pitchFamily="34" charset="0"/>
              </a:defRPr>
            </a:lvl1pPr>
            <a:lvl2pPr marL="742950" indent="-285750" defTabSz="828675" eaLnBrk="0" hangingPunct="0">
              <a:lnSpc>
                <a:spcPct val="80000"/>
              </a:lnSpc>
              <a:spcBef>
                <a:spcPct val="20000"/>
              </a:spcBef>
              <a:buSzPct val="100000"/>
              <a:defRPr sz="2400">
                <a:solidFill>
                  <a:schemeClr val="tx1"/>
                </a:solidFill>
                <a:latin typeface="Garamond" pitchFamily="18" charset="0"/>
                <a:cs typeface="Tahoma" pitchFamily="34" charset="0"/>
              </a:defRPr>
            </a:lvl2pPr>
            <a:lvl3pPr marL="1143000" indent="-228600" defTabSz="828675" eaLnBrk="0" hangingPunct="0">
              <a:lnSpc>
                <a:spcPct val="80000"/>
              </a:lnSpc>
              <a:spcBef>
                <a:spcPct val="20000"/>
              </a:spcBef>
              <a:buSzPct val="100000"/>
              <a:defRPr sz="2400">
                <a:solidFill>
                  <a:schemeClr val="tx1"/>
                </a:solidFill>
                <a:latin typeface="Garamond" pitchFamily="18" charset="0"/>
                <a:cs typeface="Tahoma" pitchFamily="34" charset="0"/>
              </a:defRPr>
            </a:lvl3pPr>
            <a:lvl4pPr marL="1600200" indent="-228600" defTabSz="828675" eaLnBrk="0" hangingPunct="0">
              <a:lnSpc>
                <a:spcPct val="80000"/>
              </a:lnSpc>
              <a:spcBef>
                <a:spcPct val="20000"/>
              </a:spcBef>
              <a:buSzPct val="100000"/>
              <a:defRPr sz="2400">
                <a:solidFill>
                  <a:schemeClr val="tx1"/>
                </a:solidFill>
                <a:latin typeface="Garamond" pitchFamily="18" charset="0"/>
                <a:cs typeface="Tahoma" pitchFamily="34" charset="0"/>
              </a:defRPr>
            </a:lvl4pPr>
            <a:lvl5pPr marL="2057400" indent="-228600" defTabSz="828675" eaLnBrk="0" hangingPunct="0">
              <a:lnSpc>
                <a:spcPct val="80000"/>
              </a:lnSpc>
              <a:spcBef>
                <a:spcPct val="20000"/>
              </a:spcBef>
              <a:buSzPct val="100000"/>
              <a:defRPr sz="2400">
                <a:solidFill>
                  <a:schemeClr val="tx1"/>
                </a:solidFill>
                <a:latin typeface="Garamond" pitchFamily="18" charset="0"/>
                <a:cs typeface="Tahoma" pitchFamily="34" charset="0"/>
              </a:defRPr>
            </a:lvl5pPr>
            <a:lvl6pPr marL="2514600" indent="-228600" defTabSz="828675"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6pPr>
            <a:lvl7pPr marL="2971800" indent="-228600" defTabSz="828675"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7pPr>
            <a:lvl8pPr marL="3429000" indent="-228600" defTabSz="828675"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8pPr>
            <a:lvl9pPr marL="3886200" indent="-228600" defTabSz="828675"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9pPr>
          </a:lstStyle>
          <a:p>
            <a:pPr defTabSz="751691" eaLnBrk="1" fontAlgn="base" hangingPunct="1">
              <a:spcAft>
                <a:spcPct val="0"/>
              </a:spcAft>
            </a:pPr>
            <a:r>
              <a:rPr lang="en-CA" sz="1542" b="1" i="1">
                <a:solidFill>
                  <a:srgbClr val="FFFFFF"/>
                </a:solidFill>
              </a:rPr>
              <a:t>BENEDICT AND  RANDALL, JAS 2009</a:t>
            </a:r>
          </a:p>
        </p:txBody>
      </p:sp>
      <p:pic>
        <p:nvPicPr>
          <p:cNvPr id="2375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9481"/>
            <a:ext cx="4639680" cy="46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2" name="TextBox 6"/>
          <p:cNvSpPr txBox="1">
            <a:spLocks noChangeArrowheads="1"/>
          </p:cNvSpPr>
          <p:nvPr/>
        </p:nvSpPr>
        <p:spPr bwMode="auto">
          <a:xfrm>
            <a:off x="2274110" y="180457"/>
            <a:ext cx="4846341" cy="33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9923" tIns="44963" rIns="89923" bIns="44963">
            <a:spAutoFit/>
          </a:bodyPr>
          <a:lstStyle>
            <a:lvl1pPr defTabSz="828675" eaLnBrk="0" hangingPunct="0">
              <a:lnSpc>
                <a:spcPct val="80000"/>
              </a:lnSpc>
              <a:spcBef>
                <a:spcPct val="20000"/>
              </a:spcBef>
              <a:buSzPct val="100000"/>
              <a:defRPr sz="2400">
                <a:solidFill>
                  <a:schemeClr val="tx1"/>
                </a:solidFill>
                <a:latin typeface="Garamond" pitchFamily="18" charset="0"/>
                <a:cs typeface="Tahoma" pitchFamily="34" charset="0"/>
              </a:defRPr>
            </a:lvl1pPr>
            <a:lvl2pPr marL="742950" indent="-285750" defTabSz="828675" eaLnBrk="0" hangingPunct="0">
              <a:lnSpc>
                <a:spcPct val="80000"/>
              </a:lnSpc>
              <a:spcBef>
                <a:spcPct val="20000"/>
              </a:spcBef>
              <a:buSzPct val="100000"/>
              <a:defRPr sz="2400">
                <a:solidFill>
                  <a:schemeClr val="tx1"/>
                </a:solidFill>
                <a:latin typeface="Garamond" pitchFamily="18" charset="0"/>
                <a:cs typeface="Tahoma" pitchFamily="34" charset="0"/>
              </a:defRPr>
            </a:lvl2pPr>
            <a:lvl3pPr marL="1143000" indent="-228600" defTabSz="828675" eaLnBrk="0" hangingPunct="0">
              <a:lnSpc>
                <a:spcPct val="80000"/>
              </a:lnSpc>
              <a:spcBef>
                <a:spcPct val="20000"/>
              </a:spcBef>
              <a:buSzPct val="100000"/>
              <a:defRPr sz="2400">
                <a:solidFill>
                  <a:schemeClr val="tx1"/>
                </a:solidFill>
                <a:latin typeface="Garamond" pitchFamily="18" charset="0"/>
                <a:cs typeface="Tahoma" pitchFamily="34" charset="0"/>
              </a:defRPr>
            </a:lvl3pPr>
            <a:lvl4pPr marL="1600200" indent="-228600" defTabSz="828675" eaLnBrk="0" hangingPunct="0">
              <a:lnSpc>
                <a:spcPct val="80000"/>
              </a:lnSpc>
              <a:spcBef>
                <a:spcPct val="20000"/>
              </a:spcBef>
              <a:buSzPct val="100000"/>
              <a:defRPr sz="2400">
                <a:solidFill>
                  <a:schemeClr val="tx1"/>
                </a:solidFill>
                <a:latin typeface="Garamond" pitchFamily="18" charset="0"/>
                <a:cs typeface="Tahoma" pitchFamily="34" charset="0"/>
              </a:defRPr>
            </a:lvl4pPr>
            <a:lvl5pPr marL="2057400" indent="-228600" defTabSz="828675" eaLnBrk="0" hangingPunct="0">
              <a:lnSpc>
                <a:spcPct val="80000"/>
              </a:lnSpc>
              <a:spcBef>
                <a:spcPct val="20000"/>
              </a:spcBef>
              <a:buSzPct val="100000"/>
              <a:defRPr sz="2400">
                <a:solidFill>
                  <a:schemeClr val="tx1"/>
                </a:solidFill>
                <a:latin typeface="Garamond" pitchFamily="18" charset="0"/>
                <a:cs typeface="Tahoma" pitchFamily="34" charset="0"/>
              </a:defRPr>
            </a:lvl5pPr>
            <a:lvl6pPr marL="2514600" indent="-228600" defTabSz="828675"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6pPr>
            <a:lvl7pPr marL="2971800" indent="-228600" defTabSz="828675"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7pPr>
            <a:lvl8pPr marL="3429000" indent="-228600" defTabSz="828675"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8pPr>
            <a:lvl9pPr marL="3886200" indent="-228600" defTabSz="828675"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9pPr>
          </a:lstStyle>
          <a:p>
            <a:pPr algn="ctr" defTabSz="751691" eaLnBrk="1" fontAlgn="base" hangingPunct="1">
              <a:spcAft>
                <a:spcPct val="0"/>
              </a:spcAft>
            </a:pPr>
            <a:r>
              <a:rPr lang="en-CA" sz="1996">
                <a:solidFill>
                  <a:srgbClr val="FFFFFF"/>
                </a:solidFill>
                <a:latin typeface="Comic Sans MS" pitchFamily="66" charset="0"/>
              </a:rPr>
              <a:t>The Concept of Superparameterization</a:t>
            </a:r>
          </a:p>
        </p:txBody>
      </p:sp>
      <p:pic>
        <p:nvPicPr>
          <p:cNvPr id="237573" name="Picture 2" descr="I:\PSM\Annual-review-2013\discussion-delhi\leapfr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961" y="2514601"/>
            <a:ext cx="4413600" cy="270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4" name="TextBox 1"/>
          <p:cNvSpPr txBox="1">
            <a:spLocks noChangeArrowheads="1"/>
          </p:cNvSpPr>
          <p:nvPr/>
        </p:nvSpPr>
        <p:spPr bwMode="auto">
          <a:xfrm>
            <a:off x="5410081" y="1752841"/>
            <a:ext cx="3201120" cy="7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33" tIns="44969" rIns="89933" bIns="44969">
            <a:spAutoFit/>
          </a:bodyPr>
          <a:lstStyle>
            <a:lvl1pPr defTabSz="1001713" eaLnBrk="0" hangingPunct="0">
              <a:lnSpc>
                <a:spcPct val="80000"/>
              </a:lnSpc>
              <a:spcBef>
                <a:spcPct val="20000"/>
              </a:spcBef>
              <a:buSzPct val="100000"/>
              <a:defRPr sz="2400">
                <a:solidFill>
                  <a:schemeClr val="tx1"/>
                </a:solidFill>
                <a:latin typeface="Garamond" pitchFamily="18" charset="0"/>
                <a:cs typeface="Tahoma" pitchFamily="34" charset="0"/>
              </a:defRPr>
            </a:lvl1pPr>
            <a:lvl2pPr marL="742950" indent="-285750" defTabSz="1001713" eaLnBrk="0" hangingPunct="0">
              <a:lnSpc>
                <a:spcPct val="80000"/>
              </a:lnSpc>
              <a:spcBef>
                <a:spcPct val="20000"/>
              </a:spcBef>
              <a:buSzPct val="100000"/>
              <a:defRPr sz="2400">
                <a:solidFill>
                  <a:schemeClr val="tx1"/>
                </a:solidFill>
                <a:latin typeface="Garamond" pitchFamily="18" charset="0"/>
                <a:cs typeface="Tahoma" pitchFamily="34" charset="0"/>
              </a:defRPr>
            </a:lvl2pPr>
            <a:lvl3pPr marL="1143000" indent="-228600" defTabSz="1001713" eaLnBrk="0" hangingPunct="0">
              <a:lnSpc>
                <a:spcPct val="80000"/>
              </a:lnSpc>
              <a:spcBef>
                <a:spcPct val="20000"/>
              </a:spcBef>
              <a:buSzPct val="100000"/>
              <a:defRPr sz="2400">
                <a:solidFill>
                  <a:schemeClr val="tx1"/>
                </a:solidFill>
                <a:latin typeface="Garamond" pitchFamily="18" charset="0"/>
                <a:cs typeface="Tahoma" pitchFamily="34" charset="0"/>
              </a:defRPr>
            </a:lvl3pPr>
            <a:lvl4pPr marL="1600200" indent="-228600" defTabSz="1001713" eaLnBrk="0" hangingPunct="0">
              <a:lnSpc>
                <a:spcPct val="80000"/>
              </a:lnSpc>
              <a:spcBef>
                <a:spcPct val="20000"/>
              </a:spcBef>
              <a:buSzPct val="100000"/>
              <a:defRPr sz="2400">
                <a:solidFill>
                  <a:schemeClr val="tx1"/>
                </a:solidFill>
                <a:latin typeface="Garamond" pitchFamily="18" charset="0"/>
                <a:cs typeface="Tahoma" pitchFamily="34" charset="0"/>
              </a:defRPr>
            </a:lvl4pPr>
            <a:lvl5pPr marL="2057400" indent="-228600" defTabSz="1001713" eaLnBrk="0" hangingPunct="0">
              <a:lnSpc>
                <a:spcPct val="80000"/>
              </a:lnSpc>
              <a:spcBef>
                <a:spcPct val="20000"/>
              </a:spcBef>
              <a:buSzPct val="100000"/>
              <a:defRPr sz="2400">
                <a:solidFill>
                  <a:schemeClr val="tx1"/>
                </a:solidFill>
                <a:latin typeface="Garamond" pitchFamily="18" charset="0"/>
                <a:cs typeface="Tahoma" pitchFamily="34" charset="0"/>
              </a:defRPr>
            </a:lvl5pPr>
            <a:lvl6pPr marL="2514600" indent="-228600" defTabSz="10017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6pPr>
            <a:lvl7pPr marL="2971800" indent="-228600" defTabSz="10017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7pPr>
            <a:lvl8pPr marL="3429000" indent="-228600" defTabSz="10017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8pPr>
            <a:lvl9pPr marL="3886200" indent="-228600" defTabSz="1001713" eaLnBrk="0" fontAlgn="base" hangingPunct="0">
              <a:lnSpc>
                <a:spcPct val="80000"/>
              </a:lnSpc>
              <a:spcBef>
                <a:spcPct val="20000"/>
              </a:spcBef>
              <a:spcAft>
                <a:spcPct val="0"/>
              </a:spcAft>
              <a:buSzPct val="100000"/>
              <a:defRPr sz="2400">
                <a:solidFill>
                  <a:schemeClr val="tx1"/>
                </a:solidFill>
                <a:latin typeface="Garamond" pitchFamily="18" charset="0"/>
                <a:cs typeface="Tahoma" pitchFamily="34" charset="0"/>
              </a:defRPr>
            </a:lvl9pPr>
          </a:lstStyle>
          <a:p>
            <a:pPr defTabSz="908654" eaLnBrk="1" fontAlgn="base" hangingPunct="1">
              <a:lnSpc>
                <a:spcPct val="100000"/>
              </a:lnSpc>
              <a:spcBef>
                <a:spcPct val="0"/>
              </a:spcBef>
              <a:spcAft>
                <a:spcPct val="0"/>
              </a:spcAft>
              <a:buSzTx/>
            </a:pPr>
            <a:r>
              <a:rPr lang="en-US" sz="1996">
                <a:solidFill>
                  <a:srgbClr val="FFFFFF"/>
                </a:solidFill>
                <a:latin typeface="Comic Sans MS" pitchFamily="66" charset="0"/>
                <a:cs typeface="Arial" pitchFamily="34" charset="0"/>
              </a:rPr>
              <a:t>Requirement for CFS for Leap-Frog</a:t>
            </a:r>
            <a:endParaRPr lang="en-IN" sz="1996">
              <a:solidFill>
                <a:srgbClr val="FFFFFF"/>
              </a:solidFill>
              <a:latin typeface="Comic Sans MS" pitchFamily="66" charset="0"/>
              <a:cs typeface="Arial" pitchFamily="34" charset="0"/>
            </a:endParaRPr>
          </a:p>
        </p:txBody>
      </p:sp>
    </p:spTree>
    <p:extLst>
      <p:ext uri="{BB962C8B-B14F-4D97-AF65-F5344CB8AC3E}">
        <p14:creationId xmlns:p14="http://schemas.microsoft.com/office/powerpoint/2010/main" val="1500878975"/>
      </p:ext>
    </p:extLst>
  </p:cSld>
  <p:clrMapOvr>
    <a:masterClrMapping/>
  </p:clrMapOvr>
  <p:transition spd="med">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F:\spcfs-664\syn-iso-var.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94657" y="-842040"/>
            <a:ext cx="4754880" cy="854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p:cNvSpPr txBox="1">
            <a:spLocks noChangeArrowheads="1"/>
          </p:cNvSpPr>
          <p:nvPr/>
        </p:nvSpPr>
        <p:spPr bwMode="auto">
          <a:xfrm>
            <a:off x="2325965" y="229321"/>
            <a:ext cx="4492072" cy="370015"/>
          </a:xfrm>
          <a:prstGeom prst="rect">
            <a:avLst/>
          </a:prstGeom>
          <a:solidFill>
            <a:srgbClr val="FFFF00"/>
          </a:solidFill>
          <a:ln w="9525">
            <a:noFill/>
            <a:miter lim="800000"/>
            <a:headEnd/>
            <a:tailEnd/>
          </a:ln>
        </p:spPr>
        <p:txBody>
          <a:bodyPr wrap="none" lIns="89952" tIns="44979" rIns="89952" bIns="44979">
            <a:spAutoFit/>
          </a:bodyPr>
          <a:lstStyle/>
          <a:p>
            <a:pPr algn="ctr" defTabSz="900292">
              <a:defRPr/>
            </a:pPr>
            <a:r>
              <a:rPr lang="en-US" sz="1814" dirty="0">
                <a:solidFill>
                  <a:prstClr val="black"/>
                </a:solidFill>
                <a:latin typeface="Arial Black" pitchFamily="34" charset="0"/>
                <a:cs typeface="Tahoma" pitchFamily="34" charset="0"/>
              </a:rPr>
              <a:t>Ratio of Synoptic to ISO variance.</a:t>
            </a:r>
          </a:p>
        </p:txBody>
      </p:sp>
      <p:sp>
        <p:nvSpPr>
          <p:cNvPr id="7" name="TextBox 6"/>
          <p:cNvSpPr txBox="1"/>
          <p:nvPr/>
        </p:nvSpPr>
        <p:spPr>
          <a:xfrm>
            <a:off x="1116006" y="6309004"/>
            <a:ext cx="7704000" cy="370036"/>
          </a:xfrm>
          <a:prstGeom prst="rect">
            <a:avLst/>
          </a:prstGeom>
          <a:noFill/>
        </p:spPr>
        <p:txBody>
          <a:bodyPr lIns="89972" tIns="44989" rIns="89972" bIns="44989">
            <a:spAutoFit/>
          </a:bodyPr>
          <a:lstStyle/>
          <a:p>
            <a:pPr defTabSz="900292">
              <a:defRPr/>
            </a:pPr>
            <a:r>
              <a:rPr lang="en-US" sz="1814" dirty="0">
                <a:solidFill>
                  <a:srgbClr val="0000FF"/>
                </a:solidFill>
                <a:latin typeface="Comic Sans MS" pitchFamily="66" charset="0"/>
                <a:cs typeface="Tahoma" pitchFamily="34" charset="0"/>
              </a:rPr>
              <a:t>SP-CFS has improved the bias in synoptic and ISO variance</a:t>
            </a:r>
            <a:endParaRPr lang="en-IN" sz="1814" dirty="0">
              <a:solidFill>
                <a:srgbClr val="0000FF"/>
              </a:solidFill>
              <a:latin typeface="Comic Sans MS" pitchFamily="66" charset="0"/>
              <a:cs typeface="Tahoma" pitchFamily="34" charset="0"/>
            </a:endParaRPr>
          </a:p>
        </p:txBody>
      </p:sp>
    </p:spTree>
    <p:extLst>
      <p:ext uri="{BB962C8B-B14F-4D97-AF65-F5344CB8AC3E}">
        <p14:creationId xmlns:p14="http://schemas.microsoft.com/office/powerpoint/2010/main" val="111613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43608" y="1340991"/>
            <a:ext cx="7200800" cy="4104024"/>
            <a:chOff x="0" y="0"/>
            <a:chExt cx="6801893" cy="3109680"/>
          </a:xfrm>
        </p:grpSpPr>
        <p:pic>
          <p:nvPicPr>
            <p:cNvPr id="3" name="Picture 2" descr="mage result"/>
            <p:cNvPicPr/>
            <p:nvPr/>
          </p:nvPicPr>
          <p:blipFill rotWithShape="1">
            <a:blip r:embed="rId2">
              <a:extLst>
                <a:ext uri="{28A0092B-C50C-407E-A947-70E740481C1C}">
                  <a14:useLocalDpi xmlns:a14="http://schemas.microsoft.com/office/drawing/2010/main" val="0"/>
                </a:ext>
              </a:extLst>
            </a:blip>
            <a:srcRect b="12649"/>
            <a:stretch/>
          </p:blipFill>
          <p:spPr bwMode="auto">
            <a:xfrm>
              <a:off x="887171" y="0"/>
              <a:ext cx="5821853" cy="3109680"/>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a:blip r:embed="rId3"/>
            <a:stretch>
              <a:fillRect/>
            </a:stretch>
          </p:blipFill>
          <p:spPr>
            <a:xfrm>
              <a:off x="435585" y="321103"/>
              <a:ext cx="331627" cy="414534"/>
            </a:xfrm>
            <a:prstGeom prst="rect">
              <a:avLst/>
            </a:prstGeom>
          </p:spPr>
        </p:pic>
        <p:pic>
          <p:nvPicPr>
            <p:cNvPr id="5" name="Picture 4"/>
            <p:cNvPicPr>
              <a:picLocks noChangeAspect="1"/>
            </p:cNvPicPr>
            <p:nvPr/>
          </p:nvPicPr>
          <p:blipFill>
            <a:blip r:embed="rId4"/>
            <a:stretch>
              <a:fillRect/>
            </a:stretch>
          </p:blipFill>
          <p:spPr>
            <a:xfrm>
              <a:off x="453924" y="639699"/>
              <a:ext cx="285393" cy="356741"/>
            </a:xfrm>
            <a:prstGeom prst="rect">
              <a:avLst/>
            </a:prstGeom>
          </p:spPr>
        </p:pic>
        <p:pic>
          <p:nvPicPr>
            <p:cNvPr id="6" name="Picture 5"/>
            <p:cNvPicPr>
              <a:picLocks noChangeAspect="1"/>
            </p:cNvPicPr>
            <p:nvPr/>
          </p:nvPicPr>
          <p:blipFill>
            <a:blip r:embed="rId5"/>
            <a:stretch>
              <a:fillRect/>
            </a:stretch>
          </p:blipFill>
          <p:spPr>
            <a:xfrm>
              <a:off x="0" y="850202"/>
              <a:ext cx="811831" cy="511153"/>
            </a:xfrm>
            <a:prstGeom prst="rect">
              <a:avLst/>
            </a:prstGeom>
          </p:spPr>
        </p:pic>
        <p:pic>
          <p:nvPicPr>
            <p:cNvPr id="7" name="Picture 6"/>
            <p:cNvPicPr>
              <a:picLocks noChangeAspect="1"/>
            </p:cNvPicPr>
            <p:nvPr/>
          </p:nvPicPr>
          <p:blipFill>
            <a:blip r:embed="rId6"/>
            <a:stretch>
              <a:fillRect/>
            </a:stretch>
          </p:blipFill>
          <p:spPr>
            <a:xfrm>
              <a:off x="30823" y="1270323"/>
              <a:ext cx="731252" cy="478126"/>
            </a:xfrm>
            <a:prstGeom prst="rect">
              <a:avLst/>
            </a:prstGeom>
          </p:spPr>
        </p:pic>
        <p:pic>
          <p:nvPicPr>
            <p:cNvPr id="8" name="Picture 7"/>
            <p:cNvPicPr>
              <a:picLocks noChangeAspect="1"/>
            </p:cNvPicPr>
            <p:nvPr/>
          </p:nvPicPr>
          <p:blipFill>
            <a:blip r:embed="rId7"/>
            <a:stretch>
              <a:fillRect/>
            </a:stretch>
          </p:blipFill>
          <p:spPr>
            <a:xfrm>
              <a:off x="432163" y="1748448"/>
              <a:ext cx="307154" cy="307154"/>
            </a:xfrm>
            <a:prstGeom prst="rect">
              <a:avLst/>
            </a:prstGeom>
          </p:spPr>
        </p:pic>
        <p:pic>
          <p:nvPicPr>
            <p:cNvPr id="9" name="Picture 8"/>
            <p:cNvPicPr>
              <a:picLocks noChangeAspect="1"/>
            </p:cNvPicPr>
            <p:nvPr/>
          </p:nvPicPr>
          <p:blipFill>
            <a:blip r:embed="rId8"/>
            <a:stretch>
              <a:fillRect/>
            </a:stretch>
          </p:blipFill>
          <p:spPr>
            <a:xfrm>
              <a:off x="466766" y="2026749"/>
              <a:ext cx="259708" cy="292172"/>
            </a:xfrm>
            <a:prstGeom prst="rect">
              <a:avLst/>
            </a:prstGeom>
          </p:spPr>
        </p:pic>
        <p:pic>
          <p:nvPicPr>
            <p:cNvPr id="10" name="Picture 9"/>
            <p:cNvPicPr>
              <a:picLocks noChangeAspect="1"/>
            </p:cNvPicPr>
            <p:nvPr/>
          </p:nvPicPr>
          <p:blipFill>
            <a:blip r:embed="rId9"/>
            <a:stretch>
              <a:fillRect/>
            </a:stretch>
          </p:blipFill>
          <p:spPr>
            <a:xfrm>
              <a:off x="476681" y="2333644"/>
              <a:ext cx="240158" cy="360237"/>
            </a:xfrm>
            <a:prstGeom prst="rect">
              <a:avLst/>
            </a:prstGeom>
          </p:spPr>
        </p:pic>
        <p:pic>
          <p:nvPicPr>
            <p:cNvPr id="11" name="Picture 10"/>
            <p:cNvPicPr>
              <a:picLocks noChangeAspect="1"/>
            </p:cNvPicPr>
            <p:nvPr/>
          </p:nvPicPr>
          <p:blipFill>
            <a:blip r:embed="rId10"/>
            <a:stretch>
              <a:fillRect/>
            </a:stretch>
          </p:blipFill>
          <p:spPr>
            <a:xfrm>
              <a:off x="5849634" y="900501"/>
              <a:ext cx="859390" cy="695696"/>
            </a:xfrm>
            <a:prstGeom prst="rect">
              <a:avLst/>
            </a:prstGeom>
          </p:spPr>
        </p:pic>
        <p:pic>
          <p:nvPicPr>
            <p:cNvPr id="12" name="Picture 11"/>
            <p:cNvPicPr>
              <a:picLocks noChangeAspect="1"/>
            </p:cNvPicPr>
            <p:nvPr/>
          </p:nvPicPr>
          <p:blipFill>
            <a:blip r:embed="rId11"/>
            <a:stretch>
              <a:fillRect/>
            </a:stretch>
          </p:blipFill>
          <p:spPr>
            <a:xfrm>
              <a:off x="5849634" y="1602326"/>
              <a:ext cx="952259" cy="809420"/>
            </a:xfrm>
            <a:prstGeom prst="rect">
              <a:avLst/>
            </a:prstGeom>
          </p:spPr>
        </p:pic>
      </p:grpSp>
      <p:sp>
        <p:nvSpPr>
          <p:cNvPr id="13" name="Rectangle 12"/>
          <p:cNvSpPr/>
          <p:nvPr/>
        </p:nvSpPr>
        <p:spPr>
          <a:xfrm>
            <a:off x="107581" y="260984"/>
            <a:ext cx="8784975" cy="649932"/>
          </a:xfrm>
          <a:prstGeom prst="rect">
            <a:avLst/>
          </a:prstGeom>
        </p:spPr>
        <p:txBody>
          <a:bodyPr wrap="square" lIns="90684" tIns="45344" rIns="90684" bIns="45344">
            <a:spAutoFit/>
          </a:bodyPr>
          <a:lstStyle/>
          <a:p>
            <a:pPr defTabSz="907694"/>
            <a:r>
              <a:rPr lang="en-US" sz="1814" b="1" dirty="0">
                <a:solidFill>
                  <a:prstClr val="black"/>
                </a:solidFill>
                <a:latin typeface="Calibri"/>
                <a:cs typeface="Tahoma" pitchFamily="34" charset="0"/>
              </a:rPr>
              <a:t>Presentation of a feed forward neural network architecture and the inputs used as well as the predicted tendencies</a:t>
            </a:r>
            <a:endParaRPr lang="en-IN" sz="1814" b="1" dirty="0">
              <a:solidFill>
                <a:prstClr val="black"/>
              </a:solidFill>
              <a:latin typeface="Calibri"/>
              <a:cs typeface="Tahoma" pitchFamily="34" charset="0"/>
            </a:endParaRPr>
          </a:p>
        </p:txBody>
      </p:sp>
      <p:sp>
        <p:nvSpPr>
          <p:cNvPr id="14" name="TextBox 13"/>
          <p:cNvSpPr txBox="1"/>
          <p:nvPr/>
        </p:nvSpPr>
        <p:spPr>
          <a:xfrm>
            <a:off x="107511" y="5589017"/>
            <a:ext cx="9000994" cy="1208348"/>
          </a:xfrm>
          <a:prstGeom prst="rect">
            <a:avLst/>
          </a:prstGeom>
          <a:noFill/>
        </p:spPr>
        <p:txBody>
          <a:bodyPr wrap="square" lIns="90743" tIns="45373" rIns="90743" bIns="45373" rtlCol="0">
            <a:spAutoFit/>
          </a:bodyPr>
          <a:lstStyle/>
          <a:p>
            <a:pPr algn="just" defTabSz="907694"/>
            <a:r>
              <a:rPr lang="en-IN" sz="1814" dirty="0">
                <a:solidFill>
                  <a:srgbClr val="0000FF"/>
                </a:solidFill>
                <a:latin typeface="Comic Sans MS" pitchFamily="66" charset="0"/>
                <a:cs typeface="Tahoma" pitchFamily="34" charset="0"/>
              </a:rPr>
              <a:t>The deep layers will be trained from the cloud resolving model tendencies embedded in CFS (</a:t>
            </a:r>
            <a:r>
              <a:rPr lang="en-IN" sz="1814" dirty="0" err="1">
                <a:solidFill>
                  <a:srgbClr val="0000FF"/>
                </a:solidFill>
                <a:latin typeface="Comic Sans MS" pitchFamily="66" charset="0"/>
                <a:cs typeface="Tahoma" pitchFamily="34" charset="0"/>
              </a:rPr>
              <a:t>i</a:t>
            </a:r>
            <a:r>
              <a:rPr lang="en-IN" sz="1814" dirty="0">
                <a:solidFill>
                  <a:srgbClr val="0000FF"/>
                </a:solidFill>
                <a:latin typeface="Comic Sans MS" pitchFamily="66" charset="0"/>
                <a:cs typeface="Tahoma" pitchFamily="34" charset="0"/>
              </a:rPr>
              <a:t>. e. from </a:t>
            </a:r>
            <a:r>
              <a:rPr lang="en-IN" sz="1814" dirty="0" err="1">
                <a:solidFill>
                  <a:srgbClr val="0000FF"/>
                </a:solidFill>
                <a:latin typeface="Comic Sans MS" pitchFamily="66" charset="0"/>
                <a:cs typeface="Tahoma" pitchFamily="34" charset="0"/>
              </a:rPr>
              <a:t>Sp</a:t>
            </a:r>
            <a:r>
              <a:rPr lang="en-IN" sz="1814" dirty="0">
                <a:solidFill>
                  <a:srgbClr val="0000FF"/>
                </a:solidFill>
                <a:latin typeface="Comic Sans MS" pitchFamily="66" charset="0"/>
                <a:cs typeface="Tahoma" pitchFamily="34" charset="0"/>
              </a:rPr>
              <a:t>-CFS)</a:t>
            </a:r>
          </a:p>
          <a:p>
            <a:pPr algn="just" defTabSz="907694"/>
            <a:r>
              <a:rPr lang="en-IN" sz="1814" dirty="0">
                <a:solidFill>
                  <a:srgbClr val="0000FF"/>
                </a:solidFill>
                <a:latin typeface="Comic Sans MS" pitchFamily="66" charset="0"/>
                <a:cs typeface="Tahoma" pitchFamily="34" charset="0"/>
              </a:rPr>
              <a:t>The trained tendencies will be given to CFS grid and the conventional cumulus parameterization will be switched off.</a:t>
            </a:r>
          </a:p>
        </p:txBody>
      </p:sp>
    </p:spTree>
    <p:extLst>
      <p:ext uri="{BB962C8B-B14F-4D97-AF65-F5344CB8AC3E}">
        <p14:creationId xmlns:p14="http://schemas.microsoft.com/office/powerpoint/2010/main" val="389408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4" y="1557585"/>
            <a:ext cx="7632700" cy="331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2"/>
          <p:cNvSpPr>
            <a:spLocks noChangeArrowheads="1"/>
          </p:cNvSpPr>
          <p:nvPr/>
        </p:nvSpPr>
        <p:spPr bwMode="auto">
          <a:xfrm>
            <a:off x="179389" y="92433"/>
            <a:ext cx="8424862" cy="9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89" tIns="45448" rIns="90889" bIns="45448">
            <a:spAutoFit/>
          </a:bodyPr>
          <a:lstStyle/>
          <a:p>
            <a:pPr algn="just" defTabSz="908093" fontAlgn="base">
              <a:spcBef>
                <a:spcPct val="0"/>
              </a:spcBef>
              <a:spcAft>
                <a:spcPct val="0"/>
              </a:spcAft>
            </a:pPr>
            <a:r>
              <a:rPr lang="en-US" sz="1814" b="1">
                <a:solidFill>
                  <a:srgbClr val="0000FF"/>
                </a:solidFill>
                <a:latin typeface="Calibri" pitchFamily="34" charset="0"/>
                <a:cs typeface="Arial" pitchFamily="34" charset="0"/>
              </a:rPr>
              <a:t>Sensitivity tests to (a) network architecture and (b) amount of training data. The score is the mean squared error averaged over time, space and variables in energy units computed from the validation set.</a:t>
            </a:r>
            <a:endParaRPr lang="en-IN" sz="1814" b="1">
              <a:solidFill>
                <a:srgbClr val="0000FF"/>
              </a:solidFill>
              <a:latin typeface="Calibri" pitchFamily="34" charset="0"/>
              <a:cs typeface="Arial" pitchFamily="34" charset="0"/>
            </a:endParaRPr>
          </a:p>
        </p:txBody>
      </p:sp>
      <p:sp>
        <p:nvSpPr>
          <p:cNvPr id="2" name="TextBox 1"/>
          <p:cNvSpPr txBox="1"/>
          <p:nvPr/>
        </p:nvSpPr>
        <p:spPr>
          <a:xfrm>
            <a:off x="4716513" y="5949021"/>
            <a:ext cx="3455937" cy="371021"/>
          </a:xfrm>
          <a:prstGeom prst="rect">
            <a:avLst/>
          </a:prstGeom>
          <a:noFill/>
        </p:spPr>
        <p:txBody>
          <a:bodyPr wrap="square" lIns="90948" tIns="45477" rIns="90948" bIns="45477" rtlCol="0">
            <a:spAutoFit/>
          </a:bodyPr>
          <a:lstStyle/>
          <a:p>
            <a:pPr defTabSz="908093" fontAlgn="base">
              <a:spcBef>
                <a:spcPct val="0"/>
              </a:spcBef>
              <a:spcAft>
                <a:spcPct val="0"/>
              </a:spcAft>
            </a:pPr>
            <a:r>
              <a:rPr lang="en-IN" sz="1814" dirty="0" err="1">
                <a:solidFill>
                  <a:prstClr val="black"/>
                </a:solidFill>
                <a:latin typeface="Calibri" pitchFamily="34" charset="0"/>
                <a:cs typeface="Arial" pitchFamily="34" charset="0"/>
              </a:rPr>
              <a:t>Gentine</a:t>
            </a:r>
            <a:r>
              <a:rPr lang="en-IN" sz="1814" dirty="0">
                <a:solidFill>
                  <a:prstClr val="black"/>
                </a:solidFill>
                <a:latin typeface="Calibri" pitchFamily="34" charset="0"/>
                <a:cs typeface="Arial" pitchFamily="34" charset="0"/>
              </a:rPr>
              <a:t> et al. 2018</a:t>
            </a:r>
          </a:p>
        </p:txBody>
      </p:sp>
    </p:spTree>
    <p:extLst>
      <p:ext uri="{BB962C8B-B14F-4D97-AF65-F5344CB8AC3E}">
        <p14:creationId xmlns:p14="http://schemas.microsoft.com/office/powerpoint/2010/main" val="21557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p:cNvCxnSpPr>
            <a:cxnSpLocks/>
          </p:cNvCxnSpPr>
          <p:nvPr/>
        </p:nvCxnSpPr>
        <p:spPr>
          <a:xfrm flipH="1">
            <a:off x="4419600" y="4571880"/>
            <a:ext cx="2286000" cy="304768"/>
          </a:xfrm>
          <a:prstGeom prst="straightConnector1">
            <a:avLst/>
          </a:prstGeom>
          <a:ln>
            <a:solidFill>
              <a:schemeClr val="bg1">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5181601" y="1905163"/>
            <a:ext cx="1676400" cy="9904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085" tIns="45545" rIns="91085" bIns="45545" anchor="ctr"/>
          <a:lstStyle/>
          <a:p>
            <a:pPr algn="ctr" defTabSz="455493" eaLnBrk="0" fontAlgn="base" hangingPunct="0">
              <a:spcBef>
                <a:spcPct val="0"/>
              </a:spcBef>
              <a:spcAft>
                <a:spcPct val="0"/>
              </a:spcAft>
              <a:defRPr/>
            </a:pPr>
            <a:endParaRPr lang="en-US" sz="1814">
              <a:solidFill>
                <a:prstClr val="white"/>
              </a:solidFill>
              <a:latin typeface="Avenir Next" panose="020B0503020202020204" pitchFamily="34" charset="0"/>
            </a:endParaRPr>
          </a:p>
        </p:txBody>
      </p:sp>
      <p:sp>
        <p:nvSpPr>
          <p:cNvPr id="84996" name="Title 2"/>
          <p:cNvSpPr>
            <a:spLocks noGrp="1"/>
          </p:cNvSpPr>
          <p:nvPr>
            <p:ph type="title" idx="4294967295"/>
          </p:nvPr>
        </p:nvSpPr>
        <p:spPr>
          <a:xfrm>
            <a:off x="228603" y="361"/>
            <a:ext cx="8915400" cy="609536"/>
          </a:xfrm>
        </p:spPr>
        <p:txBody>
          <a:bodyPr/>
          <a:lstStyle/>
          <a:p>
            <a:r>
              <a:rPr lang="en-US" altLang="en-US" sz="3356">
                <a:latin typeface="Avenir Next"/>
              </a:rPr>
              <a:t>High-resolution constraints</a:t>
            </a:r>
          </a:p>
        </p:txBody>
      </p:sp>
      <p:sp>
        <p:nvSpPr>
          <p:cNvPr id="84997" name="TextBox 3"/>
          <p:cNvSpPr txBox="1">
            <a:spLocks noChangeArrowheads="1"/>
          </p:cNvSpPr>
          <p:nvPr/>
        </p:nvSpPr>
        <p:spPr bwMode="auto">
          <a:xfrm>
            <a:off x="4691092" y="2354406"/>
            <a:ext cx="184014" cy="37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85" tIns="45545" rIns="91085" bIns="45545">
            <a:spAutoFit/>
          </a:bodyPr>
          <a:lstStyle>
            <a:lvl1pPr defTabSz="455613">
              <a:defRPr>
                <a:solidFill>
                  <a:schemeClr val="tx1"/>
                </a:solidFill>
                <a:latin typeface="Calibri" pitchFamily="34" charset="0"/>
              </a:defRPr>
            </a:lvl1pPr>
            <a:lvl2pPr marL="742950" indent="-285750" defTabSz="455613">
              <a:defRPr>
                <a:solidFill>
                  <a:schemeClr val="tx1"/>
                </a:solidFill>
                <a:latin typeface="Calibri" pitchFamily="34" charset="0"/>
              </a:defRPr>
            </a:lvl2pPr>
            <a:lvl3pPr marL="1143000" indent="-228600" defTabSz="455613">
              <a:defRPr>
                <a:solidFill>
                  <a:schemeClr val="tx1"/>
                </a:solidFill>
                <a:latin typeface="Calibri" pitchFamily="34" charset="0"/>
              </a:defRPr>
            </a:lvl3pPr>
            <a:lvl4pPr marL="1600200" indent="-228600" defTabSz="455613">
              <a:defRPr>
                <a:solidFill>
                  <a:schemeClr val="tx1"/>
                </a:solidFill>
                <a:latin typeface="Calibri" pitchFamily="34" charset="0"/>
              </a:defRPr>
            </a:lvl4pPr>
            <a:lvl5pPr marL="2057400" indent="-228600" defTabSz="455613">
              <a:defRPr>
                <a:solidFill>
                  <a:schemeClr val="tx1"/>
                </a:solidFill>
                <a:latin typeface="Calibri" pitchFamily="34" charset="0"/>
              </a:defRPr>
            </a:lvl5pPr>
            <a:lvl6pPr marL="2514600" indent="-228600" defTabSz="455613" fontAlgn="base">
              <a:spcBef>
                <a:spcPct val="0"/>
              </a:spcBef>
              <a:spcAft>
                <a:spcPct val="0"/>
              </a:spcAft>
              <a:defRPr>
                <a:solidFill>
                  <a:schemeClr val="tx1"/>
                </a:solidFill>
                <a:latin typeface="Calibri" pitchFamily="34" charset="0"/>
              </a:defRPr>
            </a:lvl6pPr>
            <a:lvl7pPr marL="2971800" indent="-228600" defTabSz="455613" fontAlgn="base">
              <a:spcBef>
                <a:spcPct val="0"/>
              </a:spcBef>
              <a:spcAft>
                <a:spcPct val="0"/>
              </a:spcAft>
              <a:defRPr>
                <a:solidFill>
                  <a:schemeClr val="tx1"/>
                </a:solidFill>
                <a:latin typeface="Calibri" pitchFamily="34" charset="0"/>
              </a:defRPr>
            </a:lvl7pPr>
            <a:lvl8pPr marL="3429000" indent="-228600" defTabSz="455613" fontAlgn="base">
              <a:spcBef>
                <a:spcPct val="0"/>
              </a:spcBef>
              <a:spcAft>
                <a:spcPct val="0"/>
              </a:spcAft>
              <a:defRPr>
                <a:solidFill>
                  <a:schemeClr val="tx1"/>
                </a:solidFill>
                <a:latin typeface="Calibri" pitchFamily="34" charset="0"/>
              </a:defRPr>
            </a:lvl8pPr>
            <a:lvl9pPr marL="3886200" indent="-228600" defTabSz="455613" fontAlgn="base">
              <a:spcBef>
                <a:spcPct val="0"/>
              </a:spcBef>
              <a:spcAft>
                <a:spcPct val="0"/>
              </a:spcAft>
              <a:defRPr>
                <a:solidFill>
                  <a:schemeClr val="tx1"/>
                </a:solidFill>
                <a:latin typeface="Calibri" pitchFamily="34" charset="0"/>
              </a:defRPr>
            </a:lvl9pPr>
          </a:lstStyle>
          <a:p>
            <a:pPr defTabSz="413287" eaLnBrk="0" fontAlgn="base" hangingPunct="0">
              <a:spcBef>
                <a:spcPct val="0"/>
              </a:spcBef>
              <a:spcAft>
                <a:spcPct val="0"/>
              </a:spcAft>
            </a:pPr>
            <a:endParaRPr lang="en-US" altLang="en-US" sz="1814">
              <a:solidFill>
                <a:srgbClr val="000000"/>
              </a:solidFill>
              <a:latin typeface="Avenir Next"/>
              <a:ea typeface="MS PGothic" pitchFamily="34" charset="-128"/>
              <a:cs typeface="Arial" pitchFamily="34" charset="0"/>
            </a:endParaRPr>
          </a:p>
        </p:txBody>
      </p:sp>
      <p:pic>
        <p:nvPicPr>
          <p:cNvPr id="84998" name="Picture 1"/>
          <p:cNvPicPr>
            <a:picLocks noChangeAspect="1" noChangeArrowheads="1"/>
          </p:cNvPicPr>
          <p:nvPr/>
        </p:nvPicPr>
        <p:blipFill>
          <a:blip r:embed="rId2">
            <a:extLst>
              <a:ext uri="{28A0092B-C50C-407E-A947-70E740481C1C}">
                <a14:useLocalDpi xmlns:a14="http://schemas.microsoft.com/office/drawing/2010/main" val="0"/>
              </a:ext>
            </a:extLst>
          </a:blip>
          <a:srcRect b="6331"/>
          <a:stretch>
            <a:fillRect/>
          </a:stretch>
        </p:blipFill>
        <p:spPr bwMode="auto">
          <a:xfrm>
            <a:off x="1296988" y="1128984"/>
            <a:ext cx="5321300" cy="48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11" descr="Résultat de recherche d'images pour &quot;superparameterizati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30" y="3178232"/>
            <a:ext cx="1482725" cy="65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Straight Arrow Connector 20"/>
          <p:cNvCxnSpPr>
            <a:cxnSpLocks/>
          </p:cNvCxnSpPr>
          <p:nvPr/>
        </p:nvCxnSpPr>
        <p:spPr>
          <a:xfrm flipH="1">
            <a:off x="4953001" y="3809990"/>
            <a:ext cx="381000" cy="64445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pic>
        <p:nvPicPr>
          <p:cNvPr id="8500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2202" y="3829010"/>
            <a:ext cx="1333500" cy="77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flipH="1">
            <a:off x="5562600" y="4625850"/>
            <a:ext cx="609600" cy="30476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5003" name="TextBox 5"/>
          <p:cNvSpPr txBox="1">
            <a:spLocks noChangeArrowheads="1"/>
          </p:cNvSpPr>
          <p:nvPr/>
        </p:nvSpPr>
        <p:spPr bwMode="auto">
          <a:xfrm>
            <a:off x="3522665" y="2413109"/>
            <a:ext cx="1807727" cy="65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85" tIns="45545" rIns="91085" bIns="45545">
            <a:spAutoFit/>
          </a:bodyPr>
          <a:lstStyle>
            <a:lvl1pPr defTabSz="455613">
              <a:defRPr>
                <a:solidFill>
                  <a:schemeClr val="tx1"/>
                </a:solidFill>
                <a:latin typeface="Calibri" pitchFamily="34" charset="0"/>
              </a:defRPr>
            </a:lvl1pPr>
            <a:lvl2pPr marL="742950" indent="-285750" defTabSz="455613">
              <a:defRPr>
                <a:solidFill>
                  <a:schemeClr val="tx1"/>
                </a:solidFill>
                <a:latin typeface="Calibri" pitchFamily="34" charset="0"/>
              </a:defRPr>
            </a:lvl2pPr>
            <a:lvl3pPr marL="1143000" indent="-228600" defTabSz="455613">
              <a:defRPr>
                <a:solidFill>
                  <a:schemeClr val="tx1"/>
                </a:solidFill>
                <a:latin typeface="Calibri" pitchFamily="34" charset="0"/>
              </a:defRPr>
            </a:lvl3pPr>
            <a:lvl4pPr marL="1600200" indent="-228600" defTabSz="455613">
              <a:defRPr>
                <a:solidFill>
                  <a:schemeClr val="tx1"/>
                </a:solidFill>
                <a:latin typeface="Calibri" pitchFamily="34" charset="0"/>
              </a:defRPr>
            </a:lvl4pPr>
            <a:lvl5pPr marL="2057400" indent="-228600" defTabSz="455613">
              <a:defRPr>
                <a:solidFill>
                  <a:schemeClr val="tx1"/>
                </a:solidFill>
                <a:latin typeface="Calibri" pitchFamily="34" charset="0"/>
              </a:defRPr>
            </a:lvl5pPr>
            <a:lvl6pPr marL="2514600" indent="-228600" defTabSz="455613" fontAlgn="base">
              <a:spcBef>
                <a:spcPct val="0"/>
              </a:spcBef>
              <a:spcAft>
                <a:spcPct val="0"/>
              </a:spcAft>
              <a:defRPr>
                <a:solidFill>
                  <a:schemeClr val="tx1"/>
                </a:solidFill>
                <a:latin typeface="Calibri" pitchFamily="34" charset="0"/>
              </a:defRPr>
            </a:lvl6pPr>
            <a:lvl7pPr marL="2971800" indent="-228600" defTabSz="455613" fontAlgn="base">
              <a:spcBef>
                <a:spcPct val="0"/>
              </a:spcBef>
              <a:spcAft>
                <a:spcPct val="0"/>
              </a:spcAft>
              <a:defRPr>
                <a:solidFill>
                  <a:schemeClr val="tx1"/>
                </a:solidFill>
                <a:latin typeface="Calibri" pitchFamily="34" charset="0"/>
              </a:defRPr>
            </a:lvl7pPr>
            <a:lvl8pPr marL="3429000" indent="-228600" defTabSz="455613" fontAlgn="base">
              <a:spcBef>
                <a:spcPct val="0"/>
              </a:spcBef>
              <a:spcAft>
                <a:spcPct val="0"/>
              </a:spcAft>
              <a:defRPr>
                <a:solidFill>
                  <a:schemeClr val="tx1"/>
                </a:solidFill>
                <a:latin typeface="Calibri" pitchFamily="34" charset="0"/>
              </a:defRPr>
            </a:lvl8pPr>
            <a:lvl9pPr marL="3886200" indent="-228600" defTabSz="455613" fontAlgn="base">
              <a:spcBef>
                <a:spcPct val="0"/>
              </a:spcBef>
              <a:spcAft>
                <a:spcPct val="0"/>
              </a:spcAft>
              <a:defRPr>
                <a:solidFill>
                  <a:schemeClr val="tx1"/>
                </a:solidFill>
                <a:latin typeface="Calibri" pitchFamily="34" charset="0"/>
              </a:defRPr>
            </a:lvl9pPr>
          </a:lstStyle>
          <a:p>
            <a:pPr defTabSz="413287" eaLnBrk="0" fontAlgn="base" hangingPunct="0">
              <a:spcBef>
                <a:spcPct val="0"/>
              </a:spcBef>
              <a:spcAft>
                <a:spcPct val="0"/>
              </a:spcAft>
            </a:pPr>
            <a:r>
              <a:rPr lang="en-US" altLang="en-US" sz="1814">
                <a:solidFill>
                  <a:srgbClr val="000000"/>
                </a:solidFill>
                <a:latin typeface="Avenir Next"/>
                <a:ea typeface="MS PGothic" pitchFamily="34" charset="-128"/>
                <a:cs typeface="Arial" pitchFamily="34" charset="0"/>
              </a:rPr>
              <a:t>Regular CAM </a:t>
            </a:r>
          </a:p>
          <a:p>
            <a:pPr defTabSz="413287" eaLnBrk="0" fontAlgn="base" hangingPunct="0">
              <a:spcBef>
                <a:spcPct val="0"/>
              </a:spcBef>
              <a:spcAft>
                <a:spcPct val="0"/>
              </a:spcAft>
            </a:pPr>
            <a:r>
              <a:rPr lang="en-US" altLang="en-US" sz="1814">
                <a:solidFill>
                  <a:srgbClr val="000000"/>
                </a:solidFill>
                <a:latin typeface="Avenir Next"/>
                <a:ea typeface="MS PGothic" pitchFamily="34" charset="-128"/>
                <a:cs typeface="Arial" pitchFamily="34" charset="0"/>
              </a:rPr>
              <a:t>parameterization</a:t>
            </a:r>
          </a:p>
        </p:txBody>
      </p:sp>
      <p:cxnSp>
        <p:nvCxnSpPr>
          <p:cNvPr id="24" name="Straight Arrow Connector 23"/>
          <p:cNvCxnSpPr>
            <a:cxnSpLocks/>
          </p:cNvCxnSpPr>
          <p:nvPr/>
        </p:nvCxnSpPr>
        <p:spPr>
          <a:xfrm flipH="1">
            <a:off x="3797301" y="2971879"/>
            <a:ext cx="508000" cy="134447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85005" name="TextBox 1"/>
          <p:cNvSpPr txBox="1">
            <a:spLocks noChangeArrowheads="1"/>
          </p:cNvSpPr>
          <p:nvPr/>
        </p:nvSpPr>
        <p:spPr bwMode="auto">
          <a:xfrm>
            <a:off x="6618294" y="6092575"/>
            <a:ext cx="1698625" cy="37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85" tIns="45545" rIns="91085" bIns="4554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09978" fontAlgn="base">
              <a:spcBef>
                <a:spcPct val="0"/>
              </a:spcBef>
              <a:spcAft>
                <a:spcPct val="0"/>
              </a:spcAft>
            </a:pPr>
            <a:r>
              <a:rPr lang="en-IN" sz="1814">
                <a:solidFill>
                  <a:prstClr val="black"/>
                </a:solidFill>
                <a:cs typeface="Arial" pitchFamily="34" charset="0"/>
              </a:rPr>
              <a:t>Rasp et al. 2018</a:t>
            </a:r>
          </a:p>
        </p:txBody>
      </p:sp>
    </p:spTree>
    <p:extLst>
      <p:ext uri="{BB962C8B-B14F-4D97-AF65-F5344CB8AC3E}">
        <p14:creationId xmlns:p14="http://schemas.microsoft.com/office/powerpoint/2010/main" val="3888843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3" y="208329"/>
            <a:ext cx="6265862" cy="6338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9" name="TextBox 1"/>
          <p:cNvSpPr txBox="1">
            <a:spLocks noChangeArrowheads="1"/>
          </p:cNvSpPr>
          <p:nvPr/>
        </p:nvSpPr>
        <p:spPr bwMode="auto">
          <a:xfrm>
            <a:off x="7092977" y="6021116"/>
            <a:ext cx="1800225" cy="650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14" tIns="45559" rIns="91114" bIns="45559">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0261" fontAlgn="base">
              <a:spcBef>
                <a:spcPct val="0"/>
              </a:spcBef>
              <a:spcAft>
                <a:spcPct val="0"/>
              </a:spcAft>
            </a:pPr>
            <a:r>
              <a:rPr lang="en-IN" sz="1814">
                <a:solidFill>
                  <a:prstClr val="white"/>
                </a:solidFill>
                <a:cs typeface="Arial" pitchFamily="34" charset="0"/>
              </a:rPr>
              <a:t>Gentine et al. 2018</a:t>
            </a:r>
          </a:p>
        </p:txBody>
      </p:sp>
    </p:spTree>
    <p:extLst>
      <p:ext uri="{BB962C8B-B14F-4D97-AF65-F5344CB8AC3E}">
        <p14:creationId xmlns:p14="http://schemas.microsoft.com/office/powerpoint/2010/main" val="3197423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l="2068" t="4401" r="2213" b="4485"/>
          <a:stretch>
            <a:fillRect/>
          </a:stretch>
        </p:blipFill>
        <p:spPr bwMode="auto">
          <a:xfrm>
            <a:off x="247650" y="613071"/>
            <a:ext cx="7723188" cy="3131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l="4562" t="6099" b="4854"/>
          <a:stretch>
            <a:fillRect/>
          </a:stretch>
        </p:blipFill>
        <p:spPr bwMode="auto">
          <a:xfrm>
            <a:off x="107950" y="3889327"/>
            <a:ext cx="6459538" cy="266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4" name="TextBox 1"/>
          <p:cNvSpPr txBox="1">
            <a:spLocks noChangeArrowheads="1"/>
          </p:cNvSpPr>
          <p:nvPr/>
        </p:nvSpPr>
        <p:spPr bwMode="auto">
          <a:xfrm>
            <a:off x="7958144" y="6206835"/>
            <a:ext cx="1152525" cy="65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62" rIns="91319" bIns="4566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245" fontAlgn="base">
              <a:spcBef>
                <a:spcPct val="0"/>
              </a:spcBef>
              <a:spcAft>
                <a:spcPct val="0"/>
              </a:spcAft>
            </a:pPr>
            <a:r>
              <a:rPr lang="en-IN" sz="1814">
                <a:solidFill>
                  <a:prstClr val="black"/>
                </a:solidFill>
                <a:cs typeface="Arial" pitchFamily="34" charset="0"/>
              </a:rPr>
              <a:t>Rasp et al. 2018</a:t>
            </a:r>
          </a:p>
        </p:txBody>
      </p:sp>
      <p:sp>
        <p:nvSpPr>
          <p:cNvPr id="87045" name="Rectangle 2"/>
          <p:cNvSpPr>
            <a:spLocks noChangeArrowheads="1"/>
          </p:cNvSpPr>
          <p:nvPr/>
        </p:nvSpPr>
        <p:spPr bwMode="auto">
          <a:xfrm>
            <a:off x="107951" y="108306"/>
            <a:ext cx="8785225" cy="37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62" rIns="91319" bIns="45662">
            <a:spAutoFit/>
          </a:bodyPr>
          <a:lstStyle/>
          <a:p>
            <a:pPr defTabSz="912245" fontAlgn="base">
              <a:spcBef>
                <a:spcPct val="0"/>
              </a:spcBef>
              <a:spcAft>
                <a:spcPct val="0"/>
              </a:spcAft>
            </a:pPr>
            <a:r>
              <a:rPr lang="en-IN" sz="1814" b="1">
                <a:solidFill>
                  <a:srgbClr val="0000FF"/>
                </a:solidFill>
                <a:latin typeface="Calibri" pitchFamily="34" charset="0"/>
                <a:cs typeface="Arial" pitchFamily="34" charset="0"/>
              </a:rPr>
              <a:t>B. Zonally averaged temporal SD of convective and radiative subgrid heating rates </a:t>
            </a:r>
            <a:r>
              <a:rPr lang="en-IN" sz="1814" b="1" i="1">
                <a:solidFill>
                  <a:srgbClr val="0000FF"/>
                </a:solidFill>
                <a:latin typeface="Calibri" pitchFamily="34" charset="0"/>
                <a:cs typeface="Arial" pitchFamily="34" charset="0"/>
              </a:rPr>
              <a:t>T</a:t>
            </a:r>
            <a:r>
              <a:rPr lang="en-IN" sz="1814" b="1">
                <a:solidFill>
                  <a:srgbClr val="0000FF"/>
                </a:solidFill>
                <a:latin typeface="Calibri" pitchFamily="34" charset="0"/>
                <a:cs typeface="Arial" pitchFamily="34" charset="0"/>
              </a:rPr>
              <a:t>phy</a:t>
            </a:r>
            <a:r>
              <a:rPr lang="en-IN" sz="1814">
                <a:solidFill>
                  <a:prstClr val="black"/>
                </a:solidFill>
                <a:latin typeface="Calibri" pitchFamily="34" charset="0"/>
                <a:cs typeface="Arial" pitchFamily="34" charset="0"/>
              </a:rPr>
              <a:t>.</a:t>
            </a:r>
          </a:p>
        </p:txBody>
      </p:sp>
      <p:sp>
        <p:nvSpPr>
          <p:cNvPr id="87046" name="Rectangle 4"/>
          <p:cNvSpPr>
            <a:spLocks noChangeArrowheads="1"/>
          </p:cNvSpPr>
          <p:nvPr/>
        </p:nvSpPr>
        <p:spPr bwMode="auto">
          <a:xfrm>
            <a:off x="6624644" y="3917902"/>
            <a:ext cx="2268537" cy="2046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62" rIns="91319" bIns="45662">
            <a:spAutoFit/>
          </a:bodyPr>
          <a:lstStyle/>
          <a:p>
            <a:pPr algn="just" defTabSz="912245" fontAlgn="base">
              <a:spcBef>
                <a:spcPct val="0"/>
              </a:spcBef>
              <a:spcAft>
                <a:spcPct val="0"/>
              </a:spcAft>
            </a:pPr>
            <a:r>
              <a:rPr lang="en-IN" sz="1814">
                <a:solidFill>
                  <a:prstClr val="black"/>
                </a:solidFill>
                <a:latin typeface="Calibri" pitchFamily="34" charset="0"/>
                <a:cs typeface="Arial" pitchFamily="34" charset="0"/>
              </a:rPr>
              <a:t>Space–time spectrum of the equatorially symmetric component of</a:t>
            </a:r>
          </a:p>
          <a:p>
            <a:pPr algn="just" defTabSz="912245" fontAlgn="base">
              <a:spcBef>
                <a:spcPct val="0"/>
              </a:spcBef>
              <a:spcAft>
                <a:spcPct val="0"/>
              </a:spcAft>
            </a:pPr>
            <a:r>
              <a:rPr lang="en-IN" sz="1814">
                <a:solidFill>
                  <a:prstClr val="black"/>
                </a:solidFill>
                <a:latin typeface="Calibri" pitchFamily="34" charset="0"/>
                <a:cs typeface="Arial" pitchFamily="34" charset="0"/>
              </a:rPr>
              <a:t>15S–15N daily precipitation anomalies</a:t>
            </a:r>
          </a:p>
        </p:txBody>
      </p:sp>
    </p:spTree>
    <p:extLst>
      <p:ext uri="{BB962C8B-B14F-4D97-AF65-F5344CB8AC3E}">
        <p14:creationId xmlns:p14="http://schemas.microsoft.com/office/powerpoint/2010/main" val="1360148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04800" y="152400"/>
            <a:ext cx="8404225" cy="5127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700" b="1">
                <a:solidFill>
                  <a:srgbClr val="336699"/>
                </a:solidFill>
              </a:rPr>
              <a:t>Dry atmosphere: Thermodynamic energy equation</a:t>
            </a:r>
          </a:p>
        </p:txBody>
      </p:sp>
      <p:sp>
        <p:nvSpPr>
          <p:cNvPr id="158723" name="Rectangle 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8724" name="Rectangle 4"/>
          <p:cNvSpPr>
            <a:spLocks noChangeArrowheads="1"/>
          </p:cNvSpPr>
          <p:nvPr/>
        </p:nvSpPr>
        <p:spPr bwMode="auto">
          <a:xfrm>
            <a:off x="0" y="32908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8725" name="Rectangle 5"/>
          <p:cNvSpPr>
            <a:spLocks noChangeArrowheads="1"/>
          </p:cNvSpPr>
          <p:nvPr/>
        </p:nvSpPr>
        <p:spPr bwMode="auto">
          <a:xfrm>
            <a:off x="0" y="3219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8726" name="Rectangle 6"/>
          <p:cNvSpPr>
            <a:spLocks noChangeArrowheads="1"/>
          </p:cNvSpPr>
          <p:nvPr/>
        </p:nvSpPr>
        <p:spPr bwMode="auto">
          <a:xfrm>
            <a:off x="0" y="32718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8727" name="Rectangle 7"/>
          <p:cNvSpPr>
            <a:spLocks noChangeArrowheads="1"/>
          </p:cNvSpPr>
          <p:nvPr/>
        </p:nvSpPr>
        <p:spPr bwMode="auto">
          <a:xfrm>
            <a:off x="0" y="327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8728" name="Rectangle 8"/>
          <p:cNvSpPr>
            <a:spLocks noChangeArrowheads="1"/>
          </p:cNvSpPr>
          <p:nvPr/>
        </p:nvSpPr>
        <p:spPr bwMode="auto">
          <a:xfrm>
            <a:off x="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8729" name="Rectangle 9"/>
          <p:cNvSpPr>
            <a:spLocks noChangeArrowheads="1"/>
          </p:cNvSpPr>
          <p:nvPr/>
        </p:nvSpPr>
        <p:spPr bwMode="auto">
          <a:xfrm>
            <a:off x="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8730" name="Rectangle 10"/>
          <p:cNvSpPr>
            <a:spLocks noChangeArrowheads="1"/>
          </p:cNvSpPr>
          <p:nvPr/>
        </p:nvSpPr>
        <p:spPr bwMode="auto">
          <a:xfrm>
            <a:off x="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8731" name="Rectangle 11"/>
          <p:cNvSpPr>
            <a:spLocks noChangeArrowheads="1"/>
          </p:cNvSpPr>
          <p:nvPr/>
        </p:nvSpPr>
        <p:spPr bwMode="auto">
          <a:xfrm>
            <a:off x="-5181600" y="3048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8732"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sp>
        <p:nvSpPr>
          <p:cNvPr id="158733" name="Text Box 13"/>
          <p:cNvSpPr txBox="1">
            <a:spLocks noChangeArrowheads="1"/>
          </p:cNvSpPr>
          <p:nvPr/>
        </p:nvSpPr>
        <p:spPr bwMode="auto">
          <a:xfrm>
            <a:off x="381000" y="2438400"/>
            <a:ext cx="8534400" cy="954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400" b="1">
                <a:solidFill>
                  <a:srgbClr val="FF5050"/>
                </a:solidFill>
              </a:rPr>
              <a:t>Divide above equation by T and use Equation of State</a:t>
            </a:r>
          </a:p>
          <a:p>
            <a:pPr eaLnBrk="1" hangingPunct="1"/>
            <a:endParaRPr lang="en-US" sz="800" b="1">
              <a:solidFill>
                <a:srgbClr val="FF5050"/>
              </a:solidFill>
            </a:endParaRPr>
          </a:p>
          <a:p>
            <a:pPr algn="just" eaLnBrk="1" hangingPunct="1"/>
            <a:r>
              <a:rPr lang="en-US" sz="2400" b="1">
                <a:solidFill>
                  <a:srgbClr val="009900"/>
                </a:solidFill>
              </a:rPr>
              <a:t>The first law of thermodynamics takes the Entropy form</a:t>
            </a:r>
          </a:p>
        </p:txBody>
      </p:sp>
      <p:sp>
        <p:nvSpPr>
          <p:cNvPr id="158734" name="Rectangle 14"/>
          <p:cNvSpPr>
            <a:spLocks noChangeArrowheads="1"/>
          </p:cNvSpPr>
          <p:nvPr/>
        </p:nvSpPr>
        <p:spPr bwMode="auto">
          <a:xfrm>
            <a:off x="0" y="3109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grpSp>
        <p:nvGrpSpPr>
          <p:cNvPr id="158735" name="Group 30"/>
          <p:cNvGrpSpPr>
            <a:grpSpLocks/>
          </p:cNvGrpSpPr>
          <p:nvPr/>
        </p:nvGrpSpPr>
        <p:grpSpPr bwMode="auto">
          <a:xfrm>
            <a:off x="304800" y="838200"/>
            <a:ext cx="8574088" cy="1524000"/>
            <a:chOff x="192" y="528"/>
            <a:chExt cx="5401" cy="960"/>
          </a:xfrm>
        </p:grpSpPr>
        <p:graphicFrame>
          <p:nvGraphicFramePr>
            <p:cNvPr id="158739" name="Object 16"/>
            <p:cNvGraphicFramePr>
              <a:graphicFrameLocks noChangeAspect="1"/>
            </p:cNvGraphicFramePr>
            <p:nvPr/>
          </p:nvGraphicFramePr>
          <p:xfrm>
            <a:off x="192" y="568"/>
            <a:ext cx="1712" cy="476"/>
          </p:xfrm>
          <a:graphic>
            <a:graphicData uri="http://schemas.openxmlformats.org/presentationml/2006/ole">
              <mc:AlternateContent xmlns:mc="http://schemas.openxmlformats.org/markup-compatibility/2006">
                <mc:Choice xmlns:v="urn:schemas-microsoft-com:vml" Requires="v">
                  <p:oleObj name="Equation" r:id="rId3" imgW="1143000" imgH="393700" progId="Equation.3">
                    <p:embed/>
                  </p:oleObj>
                </mc:Choice>
                <mc:Fallback>
                  <p:oleObj name="Equation" r:id="rId3" imgW="1143000" imgH="393700" progId="Equation.3">
                    <p:embed/>
                    <p:pic>
                      <p:nvPicPr>
                        <p:cNvPr id="158739" name="Object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 y="568"/>
                          <a:ext cx="1712"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8740" name="Object 17"/>
            <p:cNvGraphicFramePr>
              <a:graphicFrameLocks noChangeAspect="1"/>
            </p:cNvGraphicFramePr>
            <p:nvPr/>
          </p:nvGraphicFramePr>
          <p:xfrm>
            <a:off x="2426" y="568"/>
            <a:ext cx="240" cy="238"/>
          </p:xfrm>
          <a:graphic>
            <a:graphicData uri="http://schemas.openxmlformats.org/presentationml/2006/ole">
              <mc:AlternateContent xmlns:mc="http://schemas.openxmlformats.org/markup-compatibility/2006">
                <mc:Choice xmlns:v="urn:schemas-microsoft-com:vml" Requires="v">
                  <p:oleObj name="Equation" r:id="rId5" imgW="203112" imgH="241195" progId="Equation.3">
                    <p:embed/>
                  </p:oleObj>
                </mc:Choice>
                <mc:Fallback>
                  <p:oleObj name="Equation" r:id="rId5" imgW="203112" imgH="241195" progId="Equation.3">
                    <p:embed/>
                    <p:pic>
                      <p:nvPicPr>
                        <p:cNvPr id="158740" name="Object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6" y="568"/>
                          <a:ext cx="240"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8741" name="Text Box 18"/>
            <p:cNvSpPr txBox="1">
              <a:spLocks noChangeArrowheads="1"/>
            </p:cNvSpPr>
            <p:nvPr/>
          </p:nvSpPr>
          <p:spPr bwMode="auto">
            <a:xfrm>
              <a:off x="3092" y="528"/>
              <a:ext cx="230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Specific heat of dry air at constant </a:t>
              </a:r>
            </a:p>
            <a:p>
              <a:pPr eaLnBrk="1" hangingPunct="1"/>
              <a:r>
                <a:rPr lang="en-US"/>
                <a:t>Pressure = 1004 J kg</a:t>
              </a:r>
              <a:r>
                <a:rPr lang="en-US" baseline="30000"/>
                <a:t>-1</a:t>
              </a:r>
              <a:r>
                <a:rPr lang="en-US"/>
                <a:t> K </a:t>
              </a:r>
              <a:r>
                <a:rPr lang="en-US" baseline="30000"/>
                <a:t>-1</a:t>
              </a:r>
            </a:p>
          </p:txBody>
        </p:sp>
        <p:sp>
          <p:nvSpPr>
            <p:cNvPr id="158742" name="AutoShape 19"/>
            <p:cNvSpPr>
              <a:spLocks noChangeArrowheads="1"/>
            </p:cNvSpPr>
            <p:nvPr/>
          </p:nvSpPr>
          <p:spPr bwMode="auto">
            <a:xfrm>
              <a:off x="2712" y="647"/>
              <a:ext cx="333" cy="79"/>
            </a:xfrm>
            <a:prstGeom prst="rightArrow">
              <a:avLst>
                <a:gd name="adj1" fmla="val 50000"/>
                <a:gd name="adj2" fmla="val 10538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graphicFrame>
          <p:nvGraphicFramePr>
            <p:cNvPr id="158743" name="Object 20"/>
            <p:cNvGraphicFramePr>
              <a:graphicFrameLocks noChangeAspect="1"/>
            </p:cNvGraphicFramePr>
            <p:nvPr/>
          </p:nvGraphicFramePr>
          <p:xfrm>
            <a:off x="2426" y="862"/>
            <a:ext cx="238" cy="182"/>
          </p:xfrm>
          <a:graphic>
            <a:graphicData uri="http://schemas.openxmlformats.org/presentationml/2006/ole">
              <mc:AlternateContent xmlns:mc="http://schemas.openxmlformats.org/markup-compatibility/2006">
                <mc:Choice xmlns:v="urn:schemas-microsoft-com:vml" Requires="v">
                  <p:oleObj name="Equation" r:id="rId7" imgW="152334" imgH="139639" progId="Equation.3">
                    <p:embed/>
                  </p:oleObj>
                </mc:Choice>
                <mc:Fallback>
                  <p:oleObj name="Equation" r:id="rId7" imgW="152334" imgH="139639" progId="Equation.3">
                    <p:embed/>
                    <p:pic>
                      <p:nvPicPr>
                        <p:cNvPr id="158743" name="Object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6" y="862"/>
                          <a:ext cx="23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8744" name="AutoShape 21"/>
            <p:cNvSpPr>
              <a:spLocks noChangeArrowheads="1"/>
            </p:cNvSpPr>
            <p:nvPr/>
          </p:nvSpPr>
          <p:spPr bwMode="auto">
            <a:xfrm>
              <a:off x="2712" y="925"/>
              <a:ext cx="333" cy="79"/>
            </a:xfrm>
            <a:prstGeom prst="rightArrow">
              <a:avLst>
                <a:gd name="adj1" fmla="val 50000"/>
                <a:gd name="adj2" fmla="val 10538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58745" name="Text Box 22"/>
            <p:cNvSpPr txBox="1">
              <a:spLocks noChangeArrowheads="1"/>
            </p:cNvSpPr>
            <p:nvPr/>
          </p:nvSpPr>
          <p:spPr bwMode="auto">
            <a:xfrm>
              <a:off x="3092" y="885"/>
              <a:ext cx="2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Specific volume (inverse of density)</a:t>
              </a:r>
              <a:endParaRPr lang="en-US" baseline="30000"/>
            </a:p>
          </p:txBody>
        </p:sp>
        <p:graphicFrame>
          <p:nvGraphicFramePr>
            <p:cNvPr id="158746" name="Object 23"/>
            <p:cNvGraphicFramePr>
              <a:graphicFrameLocks noChangeAspect="1"/>
            </p:cNvGraphicFramePr>
            <p:nvPr/>
          </p:nvGraphicFramePr>
          <p:xfrm>
            <a:off x="2426" y="1044"/>
            <a:ext cx="238" cy="277"/>
          </p:xfrm>
          <a:graphic>
            <a:graphicData uri="http://schemas.openxmlformats.org/presentationml/2006/ole">
              <mc:AlternateContent xmlns:mc="http://schemas.openxmlformats.org/markup-compatibility/2006">
                <mc:Choice xmlns:v="urn:schemas-microsoft-com:vml" Requires="v">
                  <p:oleObj name="Equation" r:id="rId9" imgW="152268" imgH="304536" progId="Equation.3">
                    <p:embed/>
                  </p:oleObj>
                </mc:Choice>
                <mc:Fallback>
                  <p:oleObj name="Equation" r:id="rId9" imgW="152268" imgH="304536" progId="Equation.3">
                    <p:embed/>
                    <p:pic>
                      <p:nvPicPr>
                        <p:cNvPr id="158746" name="Object 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6" y="1044"/>
                          <a:ext cx="238"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8747" name="AutoShape 24"/>
            <p:cNvSpPr>
              <a:spLocks noChangeArrowheads="1"/>
            </p:cNvSpPr>
            <p:nvPr/>
          </p:nvSpPr>
          <p:spPr bwMode="auto">
            <a:xfrm>
              <a:off x="2712" y="1162"/>
              <a:ext cx="333" cy="80"/>
            </a:xfrm>
            <a:prstGeom prst="rightArrow">
              <a:avLst>
                <a:gd name="adj1" fmla="val 50000"/>
                <a:gd name="adj2" fmla="val 10406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58748" name="Text Box 25"/>
            <p:cNvSpPr txBox="1">
              <a:spLocks noChangeArrowheads="1"/>
            </p:cNvSpPr>
            <p:nvPr/>
          </p:nvSpPr>
          <p:spPr bwMode="auto">
            <a:xfrm>
              <a:off x="3045" y="1084"/>
              <a:ext cx="254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Rate of heating per unit mass </a:t>
              </a:r>
            </a:p>
            <a:p>
              <a:pPr eaLnBrk="1" hangingPunct="1"/>
              <a:r>
                <a:rPr lang="en-US"/>
                <a:t>(eg. conduction, radiation, convection)</a:t>
              </a:r>
              <a:endParaRPr lang="en-US" baseline="30000"/>
            </a:p>
          </p:txBody>
        </p:sp>
      </p:grpSp>
      <p:sp>
        <p:nvSpPr>
          <p:cNvPr id="158736" name="Text Box 26"/>
          <p:cNvSpPr txBox="1">
            <a:spLocks noChangeArrowheads="1"/>
          </p:cNvSpPr>
          <p:nvPr/>
        </p:nvSpPr>
        <p:spPr bwMode="auto">
          <a:xfrm>
            <a:off x="5105400" y="3581400"/>
            <a:ext cx="2984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R= Gas constant for dry air </a:t>
            </a:r>
          </a:p>
          <a:p>
            <a:pPr eaLnBrk="1" hangingPunct="1"/>
            <a:r>
              <a:rPr lang="en-US"/>
              <a:t>   = 287 J kg</a:t>
            </a:r>
            <a:r>
              <a:rPr lang="en-US" baseline="30000"/>
              <a:t>-1</a:t>
            </a:r>
            <a:r>
              <a:rPr lang="en-US"/>
              <a:t> K</a:t>
            </a:r>
            <a:r>
              <a:rPr lang="en-US" baseline="30000"/>
              <a:t>-1</a:t>
            </a:r>
          </a:p>
        </p:txBody>
      </p:sp>
      <p:sp>
        <p:nvSpPr>
          <p:cNvPr id="158737" name="Text Box 27"/>
          <p:cNvSpPr txBox="1">
            <a:spLocks noChangeArrowheads="1"/>
          </p:cNvSpPr>
          <p:nvPr/>
        </p:nvSpPr>
        <p:spPr bwMode="auto">
          <a:xfrm>
            <a:off x="304800" y="4360863"/>
            <a:ext cx="8610600" cy="2268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buFontTx/>
              <a:buChar char="•"/>
            </a:pPr>
            <a:r>
              <a:rPr lang="en-US" b="1">
                <a:solidFill>
                  <a:srgbClr val="996633"/>
                </a:solidFill>
              </a:rPr>
              <a:t>The above equation gives the rate of change of entropy per unit mass following the motion for a thermodynamically reversible process</a:t>
            </a:r>
          </a:p>
          <a:p>
            <a:pPr eaLnBrk="1" hangingPunct="1"/>
            <a:endParaRPr lang="en-US" sz="800" b="1">
              <a:solidFill>
                <a:srgbClr val="FF5050"/>
              </a:solidFill>
            </a:endParaRPr>
          </a:p>
          <a:p>
            <a:pPr eaLnBrk="1" hangingPunct="1">
              <a:buFontTx/>
              <a:buChar char="•"/>
            </a:pPr>
            <a:r>
              <a:rPr lang="en-US" b="1">
                <a:solidFill>
                  <a:srgbClr val="006600"/>
                </a:solidFill>
              </a:rPr>
              <a:t>The entropy “S” is a field variable which depends only on the state of the fluid (ie., “ds” is a perfect differential and ds/dt is regarded as a total derivative)</a:t>
            </a:r>
            <a:r>
              <a:rPr lang="en-US" b="1">
                <a:solidFill>
                  <a:srgbClr val="FF5050"/>
                </a:solidFill>
              </a:rPr>
              <a:t> </a:t>
            </a:r>
          </a:p>
          <a:p>
            <a:pPr eaLnBrk="1" hangingPunct="1">
              <a:buFontTx/>
              <a:buChar char="•"/>
            </a:pPr>
            <a:endParaRPr lang="en-US" sz="800" b="1">
              <a:solidFill>
                <a:srgbClr val="FF5050"/>
              </a:solidFill>
            </a:endParaRPr>
          </a:p>
          <a:p>
            <a:pPr eaLnBrk="1" hangingPunct="1">
              <a:buFontTx/>
              <a:buChar char="•"/>
            </a:pPr>
            <a:r>
              <a:rPr lang="en-US" b="1">
                <a:solidFill>
                  <a:srgbClr val="FF5050"/>
                </a:solidFill>
              </a:rPr>
              <a:t>However heat (Q) is not a field variable, so that the heating rate is not a total derivative</a:t>
            </a:r>
            <a:endParaRPr lang="en-US" b="1">
              <a:solidFill>
                <a:srgbClr val="009900"/>
              </a:solidFill>
            </a:endParaRPr>
          </a:p>
        </p:txBody>
      </p:sp>
      <p:graphicFrame>
        <p:nvGraphicFramePr>
          <p:cNvPr id="158738" name="Object 28"/>
          <p:cNvGraphicFramePr>
            <a:graphicFrameLocks noChangeAspect="1"/>
          </p:cNvGraphicFramePr>
          <p:nvPr/>
        </p:nvGraphicFramePr>
        <p:xfrm>
          <a:off x="609600" y="3352800"/>
          <a:ext cx="3657600" cy="914400"/>
        </p:xfrm>
        <a:graphic>
          <a:graphicData uri="http://schemas.openxmlformats.org/presentationml/2006/ole">
            <mc:AlternateContent xmlns:mc="http://schemas.openxmlformats.org/markup-compatibility/2006">
              <mc:Choice xmlns:v="urn:schemas-microsoft-com:vml" Requires="v">
                <p:oleObj name="Equation" r:id="rId11" imgW="2108200" imgH="482600" progId="Equation.3">
                  <p:embed/>
                </p:oleObj>
              </mc:Choice>
              <mc:Fallback>
                <p:oleObj name="Equation" r:id="rId11" imgW="2108200" imgH="482600" progId="Equation.3">
                  <p:embed/>
                  <p:pic>
                    <p:nvPicPr>
                      <p:cNvPr id="158738" name="Object 2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3352800"/>
                        <a:ext cx="365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Placeholder 1"/>
          <p:cNvSpPr>
            <a:spLocks noGrp="1"/>
          </p:cNvSpPr>
          <p:nvPr>
            <p:ph type="body" sz="half" idx="4294967295"/>
          </p:nvPr>
        </p:nvSpPr>
        <p:spPr>
          <a:xfrm>
            <a:off x="-119061" y="568632"/>
            <a:ext cx="9525001" cy="409532"/>
          </a:xfrm>
        </p:spPr>
        <p:txBody>
          <a:bodyPr/>
          <a:lstStyle/>
          <a:p>
            <a:pPr marL="0" indent="0" algn="ctr">
              <a:buNone/>
            </a:pPr>
            <a:r>
              <a:rPr lang="en-US" altLang="en-US" sz="1996">
                <a:latin typeface="Avenir Next"/>
              </a:rPr>
              <a:t>machine learning from high-resolution cloud-resolving models</a:t>
            </a:r>
          </a:p>
        </p:txBody>
      </p:sp>
      <p:sp>
        <p:nvSpPr>
          <p:cNvPr id="88067" name="Title 2"/>
          <p:cNvSpPr>
            <a:spLocks noGrp="1"/>
          </p:cNvSpPr>
          <p:nvPr>
            <p:ph type="title"/>
          </p:nvPr>
        </p:nvSpPr>
        <p:spPr>
          <a:xfrm>
            <a:off x="228603" y="361"/>
            <a:ext cx="8915400" cy="609536"/>
          </a:xfrm>
        </p:spPr>
        <p:txBody>
          <a:bodyPr/>
          <a:lstStyle/>
          <a:p>
            <a:r>
              <a:rPr lang="en-US" altLang="en-US" sz="3356">
                <a:latin typeface="Avenir Next"/>
                <a:cs typeface="Calibri" pitchFamily="34" charset="0"/>
              </a:rPr>
              <a:t>High-resolution constraints</a:t>
            </a:r>
          </a:p>
        </p:txBody>
      </p:sp>
      <p:sp>
        <p:nvSpPr>
          <p:cNvPr id="88068" name="Rectangle 3"/>
          <p:cNvSpPr>
            <a:spLocks noChangeArrowheads="1"/>
          </p:cNvSpPr>
          <p:nvPr/>
        </p:nvSpPr>
        <p:spPr bwMode="auto">
          <a:xfrm>
            <a:off x="3584581" y="6343344"/>
            <a:ext cx="3349625" cy="37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62" rIns="91319" bIns="45662">
            <a:spAutoFit/>
          </a:bodyPr>
          <a:lstStyle/>
          <a:p>
            <a:pPr defTabSz="912245" fontAlgn="base">
              <a:spcBef>
                <a:spcPct val="0"/>
              </a:spcBef>
              <a:spcAft>
                <a:spcPct val="0"/>
              </a:spcAft>
            </a:pPr>
            <a:r>
              <a:rPr lang="en-US" altLang="en-US" sz="907">
                <a:solidFill>
                  <a:prstClr val="white"/>
                </a:solidFill>
                <a:latin typeface="Avenir Next"/>
                <a:cs typeface="Arial" pitchFamily="34" charset="0"/>
              </a:rPr>
              <a:t>Gentine P., Pritchard M., Rasp S., Reinaudi G., </a:t>
            </a:r>
            <a:r>
              <a:rPr lang="en-US" altLang="en-US" sz="907" i="1">
                <a:solidFill>
                  <a:prstClr val="white"/>
                </a:solidFill>
                <a:latin typeface="Avenir Next"/>
                <a:cs typeface="Arial" pitchFamily="34" charset="0"/>
              </a:rPr>
              <a:t>GRL, 2018</a:t>
            </a:r>
          </a:p>
          <a:p>
            <a:pPr defTabSz="912245" fontAlgn="base">
              <a:spcBef>
                <a:spcPct val="0"/>
              </a:spcBef>
              <a:spcAft>
                <a:spcPct val="0"/>
              </a:spcAft>
            </a:pPr>
            <a:r>
              <a:rPr lang="en-US" altLang="en-US" sz="907">
                <a:solidFill>
                  <a:prstClr val="white"/>
                </a:solidFill>
                <a:latin typeface="Avenir Next"/>
                <a:cs typeface="Arial" pitchFamily="34" charset="0"/>
              </a:rPr>
              <a:t>Rasp, Pritchard and Gentine, </a:t>
            </a:r>
            <a:r>
              <a:rPr lang="en-US" altLang="en-US" sz="907" i="1">
                <a:solidFill>
                  <a:prstClr val="white"/>
                </a:solidFill>
                <a:latin typeface="Avenir Next"/>
                <a:cs typeface="Arial" pitchFamily="34" charset="0"/>
              </a:rPr>
              <a:t>PNAS</a:t>
            </a:r>
            <a:r>
              <a:rPr lang="en-US" altLang="en-US" sz="907">
                <a:solidFill>
                  <a:prstClr val="white"/>
                </a:solidFill>
                <a:latin typeface="Avenir Next"/>
                <a:cs typeface="Arial" pitchFamily="34" charset="0"/>
              </a:rPr>
              <a:t> 2018</a:t>
            </a:r>
          </a:p>
        </p:txBody>
      </p:sp>
      <p:sp>
        <p:nvSpPr>
          <p:cNvPr id="88069" name="TextBox 3"/>
          <p:cNvSpPr txBox="1">
            <a:spLocks noChangeArrowheads="1"/>
          </p:cNvSpPr>
          <p:nvPr/>
        </p:nvSpPr>
        <p:spPr bwMode="auto">
          <a:xfrm>
            <a:off x="2312990" y="5802070"/>
            <a:ext cx="1386610" cy="37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62" rIns="91319" bIns="4566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245" fontAlgn="base">
              <a:spcBef>
                <a:spcPct val="0"/>
              </a:spcBef>
              <a:spcAft>
                <a:spcPct val="0"/>
              </a:spcAft>
            </a:pPr>
            <a:r>
              <a:rPr lang="en-US" altLang="en-US" sz="1814">
                <a:solidFill>
                  <a:prstClr val="black"/>
                </a:solidFill>
                <a:latin typeface="Avenir Next"/>
                <a:ea typeface="MS PGothic" pitchFamily="34" charset="-128"/>
                <a:cs typeface="Arial" pitchFamily="34" charset="0"/>
              </a:rPr>
              <a:t>Precipitation</a:t>
            </a:r>
          </a:p>
        </p:txBody>
      </p:sp>
      <p:sp>
        <p:nvSpPr>
          <p:cNvPr id="88070" name="TextBox 8"/>
          <p:cNvSpPr txBox="1">
            <a:spLocks noChangeArrowheads="1"/>
          </p:cNvSpPr>
          <p:nvPr/>
        </p:nvSpPr>
        <p:spPr bwMode="auto">
          <a:xfrm>
            <a:off x="5556252" y="5808419"/>
            <a:ext cx="1084733" cy="37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62" rIns="91319" bIns="4566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245" fontAlgn="base">
              <a:spcBef>
                <a:spcPct val="0"/>
              </a:spcBef>
              <a:spcAft>
                <a:spcPct val="0"/>
              </a:spcAft>
            </a:pPr>
            <a:r>
              <a:rPr lang="en-US" altLang="en-US" sz="1814">
                <a:solidFill>
                  <a:prstClr val="black"/>
                </a:solidFill>
                <a:latin typeface="Avenir Next"/>
                <a:ea typeface="MS PGothic" pitchFamily="34" charset="-128"/>
                <a:cs typeface="Arial" pitchFamily="34" charset="0"/>
              </a:rPr>
              <a:t>Radiation</a:t>
            </a:r>
          </a:p>
        </p:txBody>
      </p:sp>
      <p:sp>
        <p:nvSpPr>
          <p:cNvPr id="88071" name="TextBox 3"/>
          <p:cNvSpPr txBox="1">
            <a:spLocks noChangeArrowheads="1"/>
          </p:cNvSpPr>
          <p:nvPr/>
        </p:nvSpPr>
        <p:spPr bwMode="auto">
          <a:xfrm>
            <a:off x="5556254" y="2421051"/>
            <a:ext cx="184486" cy="37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62" rIns="91319" bIns="4566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245" fontAlgn="base">
              <a:spcBef>
                <a:spcPct val="0"/>
              </a:spcBef>
              <a:spcAft>
                <a:spcPct val="0"/>
              </a:spcAft>
            </a:pPr>
            <a:endParaRPr lang="en-US" altLang="en-US" sz="1814">
              <a:solidFill>
                <a:prstClr val="black"/>
              </a:solidFill>
              <a:latin typeface="Avenir Next"/>
              <a:ea typeface="MS PGothic" pitchFamily="34" charset="-128"/>
              <a:cs typeface="Arial" pitchFamily="34" charset="0"/>
            </a:endParaRPr>
          </a:p>
        </p:txBody>
      </p:sp>
      <p:sp>
        <p:nvSpPr>
          <p:cNvPr id="88072" name="TextBox 2"/>
          <p:cNvSpPr txBox="1">
            <a:spLocks noChangeArrowheads="1"/>
          </p:cNvSpPr>
          <p:nvPr/>
        </p:nvSpPr>
        <p:spPr bwMode="auto">
          <a:xfrm>
            <a:off x="3398842" y="6840184"/>
            <a:ext cx="184486" cy="37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62" rIns="91319" bIns="4566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245" fontAlgn="base">
              <a:spcBef>
                <a:spcPct val="0"/>
              </a:spcBef>
              <a:spcAft>
                <a:spcPct val="0"/>
              </a:spcAft>
            </a:pPr>
            <a:endParaRPr lang="en-US" altLang="en-US" sz="1814">
              <a:solidFill>
                <a:prstClr val="black"/>
              </a:solidFill>
              <a:latin typeface="Avenir Next"/>
              <a:ea typeface="MS PGothic" pitchFamily="34" charset="-128"/>
              <a:cs typeface="Arial" pitchFamily="34" charset="0"/>
            </a:endParaRPr>
          </a:p>
        </p:txBody>
      </p:sp>
      <p:pic>
        <p:nvPicPr>
          <p:cNvPr id="2" name="PREC_OLR_lat_lon_v1.mp4">
            <a:hlinkClick r:id="" action="ppaction://media"/>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398588" y="1098801"/>
            <a:ext cx="7002462" cy="4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4" name="TextBox 2"/>
          <p:cNvSpPr txBox="1">
            <a:spLocks noChangeArrowheads="1"/>
          </p:cNvSpPr>
          <p:nvPr/>
        </p:nvSpPr>
        <p:spPr bwMode="auto">
          <a:xfrm>
            <a:off x="444642" y="1859133"/>
            <a:ext cx="783946" cy="65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62" rIns="91319" bIns="4566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912245" fontAlgn="base">
              <a:spcBef>
                <a:spcPct val="0"/>
              </a:spcBef>
              <a:spcAft>
                <a:spcPct val="0"/>
              </a:spcAft>
            </a:pPr>
            <a:r>
              <a:rPr lang="en-US" altLang="en-US" sz="1814">
                <a:solidFill>
                  <a:prstClr val="black"/>
                </a:solidFill>
                <a:latin typeface="Avenir Next"/>
                <a:ea typeface="MS PGothic" pitchFamily="34" charset="-128"/>
                <a:cs typeface="Arial" pitchFamily="34" charset="0"/>
              </a:rPr>
              <a:t>HiRes </a:t>
            </a:r>
          </a:p>
          <a:p>
            <a:pPr algn="ctr" defTabSz="912245" fontAlgn="base">
              <a:spcBef>
                <a:spcPct val="0"/>
              </a:spcBef>
              <a:spcAft>
                <a:spcPct val="0"/>
              </a:spcAft>
            </a:pPr>
            <a:r>
              <a:rPr lang="en-US" altLang="en-US" sz="1814">
                <a:solidFill>
                  <a:prstClr val="black"/>
                </a:solidFill>
                <a:latin typeface="Avenir Next"/>
                <a:ea typeface="MS PGothic" pitchFamily="34" charset="-128"/>
                <a:cs typeface="Arial" pitchFamily="34" charset="0"/>
              </a:rPr>
              <a:t>model</a:t>
            </a:r>
          </a:p>
        </p:txBody>
      </p:sp>
      <p:sp>
        <p:nvSpPr>
          <p:cNvPr id="88075" name="TextBox 12"/>
          <p:cNvSpPr txBox="1">
            <a:spLocks noChangeArrowheads="1"/>
          </p:cNvSpPr>
          <p:nvPr/>
        </p:nvSpPr>
        <p:spPr bwMode="auto">
          <a:xfrm>
            <a:off x="306792" y="3243288"/>
            <a:ext cx="1058059" cy="92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62" rIns="91319" bIns="4566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defTabSz="912245" fontAlgn="base">
              <a:spcBef>
                <a:spcPct val="0"/>
              </a:spcBef>
              <a:spcAft>
                <a:spcPct val="0"/>
              </a:spcAft>
            </a:pPr>
            <a:r>
              <a:rPr lang="en-US" altLang="en-US" sz="1814">
                <a:solidFill>
                  <a:prstClr val="black"/>
                </a:solidFill>
                <a:latin typeface="Avenir Next"/>
                <a:ea typeface="MS PGothic" pitchFamily="34" charset="-128"/>
                <a:cs typeface="Arial" pitchFamily="34" charset="0"/>
              </a:rPr>
              <a:t>Machine </a:t>
            </a:r>
          </a:p>
          <a:p>
            <a:pPr algn="ctr" defTabSz="912245" fontAlgn="base">
              <a:spcBef>
                <a:spcPct val="0"/>
              </a:spcBef>
              <a:spcAft>
                <a:spcPct val="0"/>
              </a:spcAft>
            </a:pPr>
            <a:r>
              <a:rPr lang="en-US" altLang="en-US" sz="1814">
                <a:solidFill>
                  <a:prstClr val="black"/>
                </a:solidFill>
                <a:latin typeface="Avenir Next"/>
                <a:ea typeface="MS PGothic" pitchFamily="34" charset="-128"/>
                <a:cs typeface="Arial" pitchFamily="34" charset="0"/>
              </a:rPr>
              <a:t>learning </a:t>
            </a:r>
          </a:p>
          <a:p>
            <a:pPr algn="ctr" defTabSz="912245" fontAlgn="base">
              <a:spcBef>
                <a:spcPct val="0"/>
              </a:spcBef>
              <a:spcAft>
                <a:spcPct val="0"/>
              </a:spcAft>
            </a:pPr>
            <a:r>
              <a:rPr lang="en-US" altLang="en-US" sz="1814">
                <a:solidFill>
                  <a:prstClr val="black"/>
                </a:solidFill>
                <a:latin typeface="Avenir Next"/>
                <a:ea typeface="MS PGothic" pitchFamily="34" charset="-128"/>
                <a:cs typeface="Arial" pitchFamily="34" charset="0"/>
              </a:rPr>
              <a:t>model</a:t>
            </a:r>
          </a:p>
        </p:txBody>
      </p:sp>
    </p:spTree>
    <p:extLst>
      <p:ext uri="{BB962C8B-B14F-4D97-AF65-F5344CB8AC3E}">
        <p14:creationId xmlns:p14="http://schemas.microsoft.com/office/powerpoint/2010/main" val="1882799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Box 1"/>
          <p:cNvSpPr txBox="1">
            <a:spLocks noChangeArrowheads="1"/>
          </p:cNvSpPr>
          <p:nvPr/>
        </p:nvSpPr>
        <p:spPr bwMode="auto">
          <a:xfrm>
            <a:off x="250826" y="405132"/>
            <a:ext cx="8642350" cy="95775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91359" tIns="45682" rIns="91359" bIns="4568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defTabSz="912624" fontAlgn="base">
              <a:spcBef>
                <a:spcPct val="0"/>
              </a:spcBef>
              <a:spcAft>
                <a:spcPct val="0"/>
              </a:spcAft>
            </a:pPr>
            <a:r>
              <a:rPr lang="en-IN" sz="2812">
                <a:solidFill>
                  <a:prstClr val="white"/>
                </a:solidFill>
                <a:latin typeface="Comic Sans MS" pitchFamily="66" charset="0"/>
                <a:cs typeface="Arial" pitchFamily="34" charset="0"/>
              </a:rPr>
              <a:t>Our approach to improve the convection in operational GFS forecast using DL</a:t>
            </a:r>
          </a:p>
        </p:txBody>
      </p:sp>
      <p:sp>
        <p:nvSpPr>
          <p:cNvPr id="89091" name="TextBox 2"/>
          <p:cNvSpPr txBox="1">
            <a:spLocks noChangeArrowheads="1"/>
          </p:cNvSpPr>
          <p:nvPr/>
        </p:nvSpPr>
        <p:spPr bwMode="auto">
          <a:xfrm>
            <a:off x="611188" y="1628966"/>
            <a:ext cx="7632700" cy="3121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9" tIns="45682" rIns="91359" bIns="45682">
            <a:spAutoFit/>
          </a:bodyPr>
          <a:lstStyle>
            <a:lvl1pPr marL="284163" indent="-284163">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marL="257764" indent="-257764" defTabSz="912624" fontAlgn="base">
              <a:spcBef>
                <a:spcPct val="0"/>
              </a:spcBef>
              <a:spcAft>
                <a:spcPct val="0"/>
              </a:spcAft>
              <a:buFont typeface="Arial" pitchFamily="34" charset="0"/>
              <a:buChar char="•"/>
            </a:pPr>
            <a:r>
              <a:rPr lang="en-IN" sz="2812">
                <a:solidFill>
                  <a:prstClr val="white"/>
                </a:solidFill>
                <a:cs typeface="Arial" pitchFamily="34" charset="0"/>
              </a:rPr>
              <a:t>Using SP-CFS CRM tendencies for 1 year to train and build the deep layers.</a:t>
            </a:r>
          </a:p>
          <a:p>
            <a:pPr marL="257764" indent="-257764" defTabSz="912624" fontAlgn="base">
              <a:spcBef>
                <a:spcPct val="0"/>
              </a:spcBef>
              <a:spcAft>
                <a:spcPct val="0"/>
              </a:spcAft>
              <a:buFont typeface="Arial" pitchFamily="34" charset="0"/>
              <a:buChar char="•"/>
            </a:pPr>
            <a:endParaRPr lang="en-IN" sz="2812">
              <a:solidFill>
                <a:prstClr val="white"/>
              </a:solidFill>
              <a:cs typeface="Arial" pitchFamily="34" charset="0"/>
            </a:endParaRPr>
          </a:p>
          <a:p>
            <a:pPr marL="257764" indent="-257764" defTabSz="912624" fontAlgn="base">
              <a:spcBef>
                <a:spcPct val="0"/>
              </a:spcBef>
              <a:spcAft>
                <a:spcPct val="0"/>
              </a:spcAft>
              <a:buFont typeface="Arial" pitchFamily="34" charset="0"/>
              <a:buChar char="•"/>
            </a:pPr>
            <a:r>
              <a:rPr lang="en-IN" sz="2812">
                <a:solidFill>
                  <a:prstClr val="white"/>
                </a:solidFill>
                <a:cs typeface="Arial" pitchFamily="34" charset="0"/>
              </a:rPr>
              <a:t>Use the output of trained tendencies in the GFS similar to what has been done for SP-CFS.</a:t>
            </a:r>
          </a:p>
          <a:p>
            <a:pPr marL="257764" indent="-257764" defTabSz="912624" fontAlgn="base">
              <a:spcBef>
                <a:spcPct val="0"/>
              </a:spcBef>
              <a:spcAft>
                <a:spcPct val="0"/>
              </a:spcAft>
              <a:buFont typeface="Arial" pitchFamily="34" charset="0"/>
              <a:buChar char="•"/>
            </a:pPr>
            <a:endParaRPr lang="en-IN" sz="2812">
              <a:solidFill>
                <a:prstClr val="white"/>
              </a:solidFill>
              <a:cs typeface="Arial" pitchFamily="34" charset="0"/>
            </a:endParaRPr>
          </a:p>
          <a:p>
            <a:pPr marL="257764" indent="-257764" defTabSz="912624" fontAlgn="base">
              <a:spcBef>
                <a:spcPct val="0"/>
              </a:spcBef>
              <a:spcAft>
                <a:spcPct val="0"/>
              </a:spcAft>
              <a:buFont typeface="Arial" pitchFamily="34" charset="0"/>
              <a:buChar char="•"/>
            </a:pPr>
            <a:r>
              <a:rPr lang="en-IN" sz="2812">
                <a:solidFill>
                  <a:prstClr val="white"/>
                </a:solidFill>
                <a:cs typeface="Arial" pitchFamily="34" charset="0"/>
              </a:rPr>
              <a:t>Test the NNGFS in forecast mode</a:t>
            </a:r>
          </a:p>
        </p:txBody>
      </p:sp>
      <p:pic>
        <p:nvPicPr>
          <p:cNvPr id="8909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9" y="4736964"/>
            <a:ext cx="3371850" cy="195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66" y="4767125"/>
            <a:ext cx="3495675" cy="1954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5700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5680" y="387720"/>
            <a:ext cx="8640000" cy="4782720"/>
          </a:xfrm>
          <a:prstGeom prst="rect">
            <a:avLst/>
          </a:prstGeom>
          <a:ln>
            <a:solidFill>
              <a:srgbClr val="FF0000"/>
            </a:solidFill>
          </a:ln>
        </p:spPr>
        <p:txBody>
          <a:bodyPr wrap="square">
            <a:spAutoFit/>
          </a:bodyPr>
          <a:lstStyle/>
          <a:p>
            <a:pPr algn="just" defTabSz="829452" fontAlgn="base">
              <a:spcBef>
                <a:spcPct val="0"/>
              </a:spcBef>
              <a:spcAft>
                <a:spcPct val="0"/>
              </a:spcAft>
            </a:pPr>
            <a:r>
              <a:rPr lang="en-IN" sz="2177" b="1" dirty="0">
                <a:solidFill>
                  <a:srgbClr val="0000FF"/>
                </a:solidFill>
                <a:latin typeface="Comic Sans MS" pitchFamily="66" charset="0"/>
                <a:cs typeface="Tahoma" pitchFamily="34" charset="0"/>
              </a:rPr>
              <a:t>A realistic representation of clouds, however, remains a challenge in current climate </a:t>
            </a:r>
            <a:r>
              <a:rPr lang="en-IN" sz="2177" b="1" dirty="0" err="1">
                <a:solidFill>
                  <a:srgbClr val="0000FF"/>
                </a:solidFill>
                <a:latin typeface="Comic Sans MS" pitchFamily="66" charset="0"/>
                <a:cs typeface="Tahoma" pitchFamily="34" charset="0"/>
              </a:rPr>
              <a:t>modeling</a:t>
            </a:r>
            <a:r>
              <a:rPr lang="en-IN" sz="2177" b="1" dirty="0">
                <a:solidFill>
                  <a:srgbClr val="0000FF"/>
                </a:solidFill>
                <a:latin typeface="Comic Sans MS" pitchFamily="66" charset="0"/>
                <a:cs typeface="Tahoma" pitchFamily="34" charset="0"/>
              </a:rPr>
              <a:t>. </a:t>
            </a:r>
          </a:p>
          <a:p>
            <a:pPr algn="just" defTabSz="829452" fontAlgn="base">
              <a:spcBef>
                <a:spcPct val="0"/>
              </a:spcBef>
              <a:spcAft>
                <a:spcPct val="0"/>
              </a:spcAft>
            </a:pPr>
            <a:endParaRPr lang="en-IN" sz="2177" b="1" dirty="0">
              <a:solidFill>
                <a:srgbClr val="0000FF"/>
              </a:solidFill>
              <a:latin typeface="Comic Sans MS" pitchFamily="66" charset="0"/>
              <a:cs typeface="Tahoma" pitchFamily="34" charset="0"/>
            </a:endParaRPr>
          </a:p>
          <a:p>
            <a:pPr algn="just" defTabSz="829452" fontAlgn="base">
              <a:spcBef>
                <a:spcPct val="0"/>
              </a:spcBef>
              <a:spcAft>
                <a:spcPct val="0"/>
              </a:spcAft>
            </a:pPr>
            <a:r>
              <a:rPr lang="en-IN" sz="2177" b="1" dirty="0">
                <a:solidFill>
                  <a:srgbClr val="0000FF"/>
                </a:solidFill>
                <a:latin typeface="Comic Sans MS" pitchFamily="66" charset="0"/>
                <a:cs typeface="Tahoma" pitchFamily="34" charset="0"/>
              </a:rPr>
              <a:t>Here, further model improvements, stemming from higher resolution (Palmer &amp; Stevens, 2019) </a:t>
            </a:r>
          </a:p>
          <a:p>
            <a:pPr algn="just" defTabSz="829452" fontAlgn="base">
              <a:spcBef>
                <a:spcPct val="0"/>
              </a:spcBef>
              <a:spcAft>
                <a:spcPct val="0"/>
              </a:spcAft>
            </a:pPr>
            <a:r>
              <a:rPr lang="en-IN" sz="2177" b="1" dirty="0">
                <a:solidFill>
                  <a:srgbClr val="0000FF"/>
                </a:solidFill>
                <a:latin typeface="Comic Sans MS" pitchFamily="66" charset="0"/>
                <a:cs typeface="Tahoma" pitchFamily="34" charset="0"/>
              </a:rPr>
              <a:t>or </a:t>
            </a:r>
          </a:p>
          <a:p>
            <a:pPr algn="just" defTabSz="829452" fontAlgn="base">
              <a:spcBef>
                <a:spcPct val="0"/>
              </a:spcBef>
              <a:spcAft>
                <a:spcPct val="0"/>
              </a:spcAft>
            </a:pPr>
            <a:endParaRPr lang="en-IN" sz="2177" b="1" dirty="0">
              <a:solidFill>
                <a:srgbClr val="0000FF"/>
              </a:solidFill>
              <a:latin typeface="Comic Sans MS" pitchFamily="66" charset="0"/>
              <a:cs typeface="Tahoma" pitchFamily="34" charset="0"/>
            </a:endParaRPr>
          </a:p>
          <a:p>
            <a:pPr algn="just" defTabSz="829452" fontAlgn="base">
              <a:spcBef>
                <a:spcPct val="0"/>
              </a:spcBef>
              <a:spcAft>
                <a:spcPct val="0"/>
              </a:spcAft>
            </a:pPr>
            <a:r>
              <a:rPr lang="en-IN" sz="2177" b="1" dirty="0">
                <a:solidFill>
                  <a:srgbClr val="0000FF"/>
                </a:solidFill>
                <a:latin typeface="Comic Sans MS" pitchFamily="66" charset="0"/>
                <a:cs typeface="Tahoma" pitchFamily="34" charset="0"/>
              </a:rPr>
              <a:t>completely novel approaches to parameterize clouds and convection in climate models such as, for instance, machine learning based cloud </a:t>
            </a:r>
            <a:r>
              <a:rPr lang="en-IN" sz="2177" b="1" dirty="0" err="1">
                <a:solidFill>
                  <a:srgbClr val="0000FF"/>
                </a:solidFill>
                <a:latin typeface="Comic Sans MS" pitchFamily="66" charset="0"/>
                <a:cs typeface="Tahoma" pitchFamily="34" charset="0"/>
              </a:rPr>
              <a:t>parametrizations</a:t>
            </a:r>
            <a:r>
              <a:rPr lang="en-IN" sz="2177" b="1" dirty="0">
                <a:solidFill>
                  <a:srgbClr val="0000FF"/>
                </a:solidFill>
                <a:latin typeface="Comic Sans MS" pitchFamily="66" charset="0"/>
                <a:cs typeface="Tahoma" pitchFamily="34" charset="0"/>
              </a:rPr>
              <a:t> (</a:t>
            </a:r>
            <a:r>
              <a:rPr lang="en-IN" sz="2177" b="1" dirty="0" err="1">
                <a:solidFill>
                  <a:srgbClr val="0000FF"/>
                </a:solidFill>
                <a:latin typeface="Comic Sans MS" pitchFamily="66" charset="0"/>
                <a:cs typeface="Tahoma" pitchFamily="34" charset="0"/>
              </a:rPr>
              <a:t>Gentine</a:t>
            </a:r>
            <a:r>
              <a:rPr lang="en-IN" sz="2177" b="1" dirty="0">
                <a:solidFill>
                  <a:srgbClr val="0000FF"/>
                </a:solidFill>
                <a:latin typeface="Comic Sans MS" pitchFamily="66" charset="0"/>
                <a:cs typeface="Tahoma" pitchFamily="34" charset="0"/>
              </a:rPr>
              <a:t> et al., 2018; Rasp et al., 2018)</a:t>
            </a:r>
          </a:p>
          <a:p>
            <a:pPr algn="just" defTabSz="829452" fontAlgn="base">
              <a:spcBef>
                <a:spcPct val="0"/>
              </a:spcBef>
              <a:spcAft>
                <a:spcPct val="0"/>
              </a:spcAft>
            </a:pPr>
            <a:endParaRPr lang="en-IN" sz="2177" b="1" dirty="0">
              <a:solidFill>
                <a:srgbClr val="0000FF"/>
              </a:solidFill>
              <a:latin typeface="Comic Sans MS" pitchFamily="66" charset="0"/>
              <a:cs typeface="Tahoma" pitchFamily="34" charset="0"/>
            </a:endParaRPr>
          </a:p>
          <a:p>
            <a:pPr algn="just" defTabSz="829452" fontAlgn="base">
              <a:spcBef>
                <a:spcPct val="0"/>
              </a:spcBef>
              <a:spcAft>
                <a:spcPct val="0"/>
              </a:spcAft>
            </a:pPr>
            <a:r>
              <a:rPr lang="en-IN" sz="2177" b="1" dirty="0">
                <a:solidFill>
                  <a:srgbClr val="0000FF"/>
                </a:solidFill>
                <a:latin typeface="Comic Sans MS" pitchFamily="66" charset="0"/>
                <a:cs typeface="Tahoma" pitchFamily="34" charset="0"/>
              </a:rPr>
              <a:t>are required to make further progress toward more realistic simulations of clouds with climate models. (Bock et al. 2020)</a:t>
            </a:r>
          </a:p>
        </p:txBody>
      </p:sp>
      <p:sp>
        <p:nvSpPr>
          <p:cNvPr id="4" name="TextBox 3"/>
          <p:cNvSpPr txBox="1"/>
          <p:nvPr/>
        </p:nvSpPr>
        <p:spPr>
          <a:xfrm>
            <a:off x="355680" y="42121"/>
            <a:ext cx="3317760" cy="427361"/>
          </a:xfrm>
          <a:prstGeom prst="rect">
            <a:avLst/>
          </a:prstGeom>
          <a:noFill/>
        </p:spPr>
        <p:txBody>
          <a:bodyPr wrap="square" rtlCol="0">
            <a:spAutoFit/>
          </a:bodyPr>
          <a:lstStyle/>
          <a:p>
            <a:pPr defTabSz="829452" fontAlgn="base">
              <a:spcBef>
                <a:spcPct val="0"/>
              </a:spcBef>
              <a:spcAft>
                <a:spcPct val="0"/>
              </a:spcAft>
            </a:pPr>
            <a:r>
              <a:rPr lang="en-IN" sz="2177" dirty="0">
                <a:solidFill>
                  <a:prstClr val="black"/>
                </a:solidFill>
                <a:latin typeface="Comic Sans MS" pitchFamily="66" charset="0"/>
                <a:cs typeface="Tahoma" pitchFamily="34" charset="0"/>
              </a:rPr>
              <a:t>Concluding remarks</a:t>
            </a:r>
          </a:p>
        </p:txBody>
      </p:sp>
      <p:sp>
        <p:nvSpPr>
          <p:cNvPr id="6" name="Rectangle 5"/>
          <p:cNvSpPr/>
          <p:nvPr/>
        </p:nvSpPr>
        <p:spPr>
          <a:xfrm>
            <a:off x="148320" y="5295240"/>
            <a:ext cx="8778240" cy="1348767"/>
          </a:xfrm>
          <a:prstGeom prst="rect">
            <a:avLst/>
          </a:prstGeom>
          <a:ln>
            <a:solidFill>
              <a:schemeClr val="tx1"/>
            </a:solidFill>
          </a:ln>
        </p:spPr>
        <p:txBody>
          <a:bodyPr wrap="square">
            <a:spAutoFit/>
          </a:bodyPr>
          <a:lstStyle/>
          <a:p>
            <a:pPr algn="just" defTabSz="829452" fontAlgn="base">
              <a:spcBef>
                <a:spcPct val="0"/>
              </a:spcBef>
              <a:spcAft>
                <a:spcPct val="0"/>
              </a:spcAft>
            </a:pPr>
            <a:r>
              <a:rPr lang="en-IN" sz="1633" dirty="0">
                <a:solidFill>
                  <a:srgbClr val="FF0000"/>
                </a:solidFill>
                <a:latin typeface="STIX2Text-Regular"/>
                <a:cs typeface="Tahoma" pitchFamily="34" charset="0"/>
              </a:rPr>
              <a:t>First studies suggest that the causes might be improvements in the representation of mixed‐phased clouds, which leads to changes in cloud feedbacks and in the shortwave component of the cloud feedback in particular. It is noteworthy that cloud‐radiation interactions and in particular the shortwave cloud </a:t>
            </a:r>
            <a:r>
              <a:rPr lang="en-IN" sz="1633" dirty="0" err="1">
                <a:solidFill>
                  <a:srgbClr val="FF0000"/>
                </a:solidFill>
                <a:latin typeface="STIX2Text-Regular"/>
                <a:cs typeface="Tahoma" pitchFamily="34" charset="0"/>
              </a:rPr>
              <a:t>radiative</a:t>
            </a:r>
            <a:r>
              <a:rPr lang="en-IN" sz="1633" dirty="0">
                <a:solidFill>
                  <a:srgbClr val="FF0000"/>
                </a:solidFill>
                <a:latin typeface="STIX2Text-Regular"/>
                <a:cs typeface="Tahoma" pitchFamily="34" charset="0"/>
              </a:rPr>
              <a:t> effect in CMIP6 models are closer to observations than in previous generations of climate models.</a:t>
            </a:r>
            <a:endParaRPr lang="en-IN" sz="1633" dirty="0">
              <a:solidFill>
                <a:srgbClr val="FF0000"/>
              </a:solidFill>
              <a:latin typeface="Garamond" pitchFamily="18" charset="0"/>
              <a:cs typeface="Tahoma" pitchFamily="34" charset="0"/>
            </a:endParaRPr>
          </a:p>
        </p:txBody>
      </p:sp>
    </p:spTree>
    <p:extLst>
      <p:ext uri="{BB962C8B-B14F-4D97-AF65-F5344CB8AC3E}">
        <p14:creationId xmlns:p14="http://schemas.microsoft.com/office/powerpoint/2010/main" val="40067230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4"/>
          <p:cNvSpPr>
            <a:spLocks noGrp="1" noChangeArrowheads="1"/>
          </p:cNvSpPr>
          <p:nvPr>
            <p:ph type="ctrTitle"/>
          </p:nvPr>
        </p:nvSpPr>
        <p:spPr>
          <a:xfrm>
            <a:off x="685440" y="1736824"/>
            <a:ext cx="7773120" cy="19211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8700" dirty="0">
                <a:effectLst/>
                <a:latin typeface="Comic Sans MS" pitchFamily="66" charset="0"/>
              </a:rPr>
              <a:t>Thank You !</a:t>
            </a:r>
          </a:p>
        </p:txBody>
      </p:sp>
    </p:spTree>
    <p:extLst>
      <p:ext uri="{BB962C8B-B14F-4D97-AF65-F5344CB8AC3E}">
        <p14:creationId xmlns:p14="http://schemas.microsoft.com/office/powerpoint/2010/main" val="3464378612"/>
      </p:ext>
    </p:extLst>
  </p:cSld>
  <p:clrMapOvr>
    <a:masterClrMapping/>
  </p:clrMapOvr>
  <p:transition>
    <p:cover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72"/>
            <a:ext cx="7344816" cy="662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452320" y="5949280"/>
            <a:ext cx="1656184" cy="646331"/>
          </a:xfrm>
          <a:prstGeom prst="rect">
            <a:avLst/>
          </a:prstGeom>
          <a:noFill/>
        </p:spPr>
        <p:txBody>
          <a:bodyPr wrap="square" lIns="91047" tIns="45526" rIns="91047" bIns="45526" rtlCol="0">
            <a:spAutoFit/>
          </a:bodyPr>
          <a:lstStyle/>
          <a:p>
            <a:r>
              <a:rPr lang="en-IN" dirty="0" err="1"/>
              <a:t>Wedi</a:t>
            </a:r>
            <a:r>
              <a:rPr lang="en-IN" dirty="0"/>
              <a:t> et al. 2020, JAMES</a:t>
            </a:r>
          </a:p>
        </p:txBody>
      </p:sp>
    </p:spTree>
    <p:extLst>
      <p:ext uri="{BB962C8B-B14F-4D97-AF65-F5344CB8AC3E}">
        <p14:creationId xmlns:p14="http://schemas.microsoft.com/office/powerpoint/2010/main" val="4206318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9746" name="Object 4"/>
          <p:cNvGraphicFramePr>
            <a:graphicFrameLocks noChangeAspect="1"/>
          </p:cNvGraphicFramePr>
          <p:nvPr/>
        </p:nvGraphicFramePr>
        <p:xfrm>
          <a:off x="381000" y="990600"/>
          <a:ext cx="3962400" cy="1066800"/>
        </p:xfrm>
        <a:graphic>
          <a:graphicData uri="http://schemas.openxmlformats.org/presentationml/2006/ole">
            <mc:AlternateContent xmlns:mc="http://schemas.openxmlformats.org/markup-compatibility/2006">
              <mc:Choice xmlns:v="urn:schemas-microsoft-com:vml" Requires="v">
                <p:oleObj name="Equation" r:id="rId2" imgW="1923890" imgH="501466" progId="Equation.3">
                  <p:embed/>
                </p:oleObj>
              </mc:Choice>
              <mc:Fallback>
                <p:oleObj name="Equation" r:id="rId2" imgW="1923890" imgH="501466" progId="Equation.3">
                  <p:embed/>
                  <p:pic>
                    <p:nvPicPr>
                      <p:cNvPr id="15974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90600"/>
                        <a:ext cx="396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9747" name="Object 5"/>
          <p:cNvGraphicFramePr>
            <a:graphicFrameLocks noChangeAspect="1"/>
          </p:cNvGraphicFramePr>
          <p:nvPr/>
        </p:nvGraphicFramePr>
        <p:xfrm>
          <a:off x="533400" y="2133600"/>
          <a:ext cx="2819400" cy="838200"/>
        </p:xfrm>
        <a:graphic>
          <a:graphicData uri="http://schemas.openxmlformats.org/presentationml/2006/ole">
            <mc:AlternateContent xmlns:mc="http://schemas.openxmlformats.org/markup-compatibility/2006">
              <mc:Choice xmlns:v="urn:schemas-microsoft-com:vml" Requires="v">
                <p:oleObj name="Equation" r:id="rId4" imgW="1403461" imgH="387299" progId="Equation.3">
                  <p:embed/>
                </p:oleObj>
              </mc:Choice>
              <mc:Fallback>
                <p:oleObj name="Equation" r:id="rId4" imgW="1403461" imgH="387299" progId="Equation.3">
                  <p:embed/>
                  <p:pic>
                    <p:nvPicPr>
                      <p:cNvPr id="15974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133600"/>
                        <a:ext cx="281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9748" name="Object 39"/>
          <p:cNvGraphicFramePr>
            <a:graphicFrameLocks noChangeAspect="1"/>
          </p:cNvGraphicFramePr>
          <p:nvPr/>
        </p:nvGraphicFramePr>
        <p:xfrm>
          <a:off x="533400" y="3048000"/>
          <a:ext cx="2717800" cy="755650"/>
        </p:xfrm>
        <a:graphic>
          <a:graphicData uri="http://schemas.openxmlformats.org/presentationml/2006/ole">
            <mc:AlternateContent xmlns:mc="http://schemas.openxmlformats.org/markup-compatibility/2006">
              <mc:Choice xmlns:v="urn:schemas-microsoft-com:vml" Requires="v">
                <p:oleObj name="Equation" r:id="rId6" imgW="1136736" imgH="387299" progId="Equation.3">
                  <p:embed/>
                </p:oleObj>
              </mc:Choice>
              <mc:Fallback>
                <p:oleObj name="Equation" r:id="rId6" imgW="1136736" imgH="387299" progId="Equation.3">
                  <p:embed/>
                  <p:pic>
                    <p:nvPicPr>
                      <p:cNvPr id="159748" name="Object 3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048000"/>
                        <a:ext cx="27178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9749" name="Text Box 40"/>
          <p:cNvSpPr txBox="1">
            <a:spLocks noChangeArrowheads="1"/>
          </p:cNvSpPr>
          <p:nvPr/>
        </p:nvSpPr>
        <p:spPr bwMode="auto">
          <a:xfrm>
            <a:off x="212725" y="166688"/>
            <a:ext cx="86915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a:solidFill>
                  <a:srgbClr val="006600"/>
                </a:solidFill>
                <a:latin typeface="Times New Roman" pitchFamily="18" charset="0"/>
              </a:rPr>
              <a:t>Complete set of model equations when moisture (q = specific humdity) is included</a:t>
            </a:r>
          </a:p>
          <a:p>
            <a:pPr eaLnBrk="1" hangingPunct="1"/>
            <a:r>
              <a:rPr lang="en-US" sz="2000">
                <a:solidFill>
                  <a:srgbClr val="006600"/>
                </a:solidFill>
                <a:latin typeface="Times New Roman" pitchFamily="18" charset="0"/>
              </a:rPr>
              <a:t>There are seven unknowns: U (u, v, w);  T,  p,  (</a:t>
            </a:r>
            <a:r>
              <a:rPr lang="el-GR" sz="2000">
                <a:solidFill>
                  <a:srgbClr val="006600"/>
                </a:solidFill>
                <a:latin typeface="Times New Roman" pitchFamily="18" charset="0"/>
                <a:cs typeface="Times New Roman" pitchFamily="18" charset="0"/>
              </a:rPr>
              <a:t>ρ</a:t>
            </a:r>
            <a:r>
              <a:rPr lang="en-US" sz="2000">
                <a:solidFill>
                  <a:srgbClr val="006600"/>
                </a:solidFill>
                <a:latin typeface="Times New Roman" pitchFamily="18" charset="0"/>
                <a:cs typeface="Times New Roman" pitchFamily="18" charset="0"/>
              </a:rPr>
              <a:t> or </a:t>
            </a:r>
            <a:r>
              <a:rPr lang="el-GR" sz="2000">
                <a:solidFill>
                  <a:srgbClr val="006600"/>
                </a:solidFill>
                <a:latin typeface="Times New Roman" pitchFamily="18" charset="0"/>
                <a:cs typeface="Times New Roman" pitchFamily="18" charset="0"/>
              </a:rPr>
              <a:t>α</a:t>
            </a:r>
            <a:r>
              <a:rPr lang="en-US" sz="2000">
                <a:solidFill>
                  <a:srgbClr val="006600"/>
                </a:solidFill>
                <a:latin typeface="Times New Roman" pitchFamily="18" charset="0"/>
                <a:cs typeface="Times New Roman" pitchFamily="18" charset="0"/>
              </a:rPr>
              <a:t>)  and q;  and seven equations</a:t>
            </a:r>
            <a:endParaRPr lang="el-GR">
              <a:solidFill>
                <a:srgbClr val="006600"/>
              </a:solidFill>
              <a:latin typeface="Times New Roman" pitchFamily="18" charset="0"/>
              <a:cs typeface="Times New Roman" pitchFamily="18" charset="0"/>
            </a:endParaRPr>
          </a:p>
        </p:txBody>
      </p:sp>
      <p:sp>
        <p:nvSpPr>
          <p:cNvPr id="159750" name="AutoShape 41"/>
          <p:cNvSpPr>
            <a:spLocks noChangeArrowheads="1"/>
          </p:cNvSpPr>
          <p:nvPr/>
        </p:nvSpPr>
        <p:spPr bwMode="auto">
          <a:xfrm>
            <a:off x="4648200" y="1371600"/>
            <a:ext cx="976313" cy="304800"/>
          </a:xfrm>
          <a:prstGeom prst="rightArrow">
            <a:avLst>
              <a:gd name="adj1" fmla="val 50000"/>
              <a:gd name="adj2" fmla="val 80078"/>
            </a:avLst>
          </a:prstGeom>
          <a:solidFill>
            <a:srgbClr val="66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59751" name="Text Box 42"/>
          <p:cNvSpPr txBox="1">
            <a:spLocks noChangeArrowheads="1"/>
          </p:cNvSpPr>
          <p:nvPr/>
        </p:nvSpPr>
        <p:spPr bwMode="auto">
          <a:xfrm>
            <a:off x="5867400" y="1219200"/>
            <a:ext cx="290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FF0000"/>
                </a:solidFill>
                <a:latin typeface="Times New Roman" pitchFamily="18" charset="0"/>
              </a:rPr>
              <a:t>3 Momentum equations for </a:t>
            </a:r>
          </a:p>
          <a:p>
            <a:pPr eaLnBrk="1" hangingPunct="1"/>
            <a:r>
              <a:rPr lang="en-US" b="1">
                <a:solidFill>
                  <a:srgbClr val="FF0000"/>
                </a:solidFill>
                <a:latin typeface="Times New Roman" pitchFamily="18" charset="0"/>
              </a:rPr>
              <a:t>the 3 components (u, v, w)</a:t>
            </a:r>
          </a:p>
        </p:txBody>
      </p:sp>
      <p:sp>
        <p:nvSpPr>
          <p:cNvPr id="159752" name="AutoShape 43"/>
          <p:cNvSpPr>
            <a:spLocks noChangeArrowheads="1"/>
          </p:cNvSpPr>
          <p:nvPr/>
        </p:nvSpPr>
        <p:spPr bwMode="auto">
          <a:xfrm>
            <a:off x="4114800" y="2362200"/>
            <a:ext cx="976313" cy="304800"/>
          </a:xfrm>
          <a:prstGeom prst="rightArrow">
            <a:avLst>
              <a:gd name="adj1" fmla="val 50000"/>
              <a:gd name="adj2" fmla="val 80078"/>
            </a:avLst>
          </a:prstGeom>
          <a:solidFill>
            <a:srgbClr val="66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59753" name="Text Box 44"/>
          <p:cNvSpPr txBox="1">
            <a:spLocks noChangeArrowheads="1"/>
          </p:cNvSpPr>
          <p:nvPr/>
        </p:nvSpPr>
        <p:spPr bwMode="auto">
          <a:xfrm>
            <a:off x="5702300" y="2300288"/>
            <a:ext cx="2146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FF0000"/>
                </a:solidFill>
                <a:latin typeface="Times New Roman" pitchFamily="18" charset="0"/>
              </a:rPr>
              <a:t>Continuity equation</a:t>
            </a:r>
          </a:p>
        </p:txBody>
      </p:sp>
      <p:sp>
        <p:nvSpPr>
          <p:cNvPr id="159754" name="AutoShape 45"/>
          <p:cNvSpPr>
            <a:spLocks noChangeArrowheads="1"/>
          </p:cNvSpPr>
          <p:nvPr/>
        </p:nvSpPr>
        <p:spPr bwMode="auto">
          <a:xfrm>
            <a:off x="3962400" y="3200400"/>
            <a:ext cx="976313" cy="304800"/>
          </a:xfrm>
          <a:prstGeom prst="rightArrow">
            <a:avLst>
              <a:gd name="adj1" fmla="val 50000"/>
              <a:gd name="adj2" fmla="val 80078"/>
            </a:avLst>
          </a:prstGeom>
          <a:solidFill>
            <a:srgbClr val="66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59755" name="Text Box 46"/>
          <p:cNvSpPr txBox="1">
            <a:spLocks noChangeArrowheads="1"/>
          </p:cNvSpPr>
          <p:nvPr/>
        </p:nvSpPr>
        <p:spPr bwMode="auto">
          <a:xfrm>
            <a:off x="5410200" y="3200400"/>
            <a:ext cx="343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FF0000"/>
                </a:solidFill>
                <a:latin typeface="Times New Roman" pitchFamily="18" charset="0"/>
              </a:rPr>
              <a:t>Thermodynamic energy equation</a:t>
            </a:r>
          </a:p>
        </p:txBody>
      </p:sp>
      <p:sp>
        <p:nvSpPr>
          <p:cNvPr id="159756" name="Rectangle 48"/>
          <p:cNvSpPr>
            <a:spLocks noChangeArrowheads="1"/>
          </p:cNvSpPr>
          <p:nvPr/>
        </p:nvSpPr>
        <p:spPr bwMode="auto">
          <a:xfrm>
            <a:off x="0" y="3328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graphicFrame>
        <p:nvGraphicFramePr>
          <p:cNvPr id="159757" name="Object 47"/>
          <p:cNvGraphicFramePr>
            <a:graphicFrameLocks noChangeAspect="1"/>
          </p:cNvGraphicFramePr>
          <p:nvPr/>
        </p:nvGraphicFramePr>
        <p:xfrm>
          <a:off x="533400" y="3962400"/>
          <a:ext cx="2209800" cy="609600"/>
        </p:xfrm>
        <a:graphic>
          <a:graphicData uri="http://schemas.openxmlformats.org/presentationml/2006/ole">
            <mc:AlternateContent xmlns:mc="http://schemas.openxmlformats.org/markup-compatibility/2006">
              <mc:Choice xmlns:v="urn:schemas-microsoft-com:vml" Requires="v">
                <p:oleObj name="Equation" r:id="rId8" imgW="615913" imgH="197019" progId="Equation.3">
                  <p:embed/>
                </p:oleObj>
              </mc:Choice>
              <mc:Fallback>
                <p:oleObj name="Equation" r:id="rId8" imgW="615913" imgH="197019" progId="Equation.3">
                  <p:embed/>
                  <p:pic>
                    <p:nvPicPr>
                      <p:cNvPr id="159757" name="Object 4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962400"/>
                        <a:ext cx="2209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9758" name="AutoShape 49"/>
          <p:cNvSpPr>
            <a:spLocks noChangeArrowheads="1"/>
          </p:cNvSpPr>
          <p:nvPr/>
        </p:nvSpPr>
        <p:spPr bwMode="auto">
          <a:xfrm>
            <a:off x="3886200" y="4114800"/>
            <a:ext cx="976313" cy="304800"/>
          </a:xfrm>
          <a:prstGeom prst="rightArrow">
            <a:avLst>
              <a:gd name="adj1" fmla="val 50000"/>
              <a:gd name="adj2" fmla="val 80078"/>
            </a:avLst>
          </a:prstGeom>
          <a:solidFill>
            <a:srgbClr val="66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59759" name="Text Box 50"/>
          <p:cNvSpPr txBox="1">
            <a:spLocks noChangeArrowheads="1"/>
          </p:cNvSpPr>
          <p:nvPr/>
        </p:nvSpPr>
        <p:spPr bwMode="auto">
          <a:xfrm>
            <a:off x="6019800" y="4038600"/>
            <a:ext cx="1847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FF0000"/>
                </a:solidFill>
                <a:latin typeface="Times New Roman" pitchFamily="18" charset="0"/>
              </a:rPr>
              <a:t>Equation of state</a:t>
            </a:r>
          </a:p>
        </p:txBody>
      </p:sp>
      <p:sp>
        <p:nvSpPr>
          <p:cNvPr id="159760" name="Rectangle 52"/>
          <p:cNvSpPr>
            <a:spLocks noChangeArrowheads="1"/>
          </p:cNvSpPr>
          <p:nvPr/>
        </p:nvSpPr>
        <p:spPr bwMode="auto">
          <a:xfrm>
            <a:off x="0" y="3233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IN"/>
          </a:p>
        </p:txBody>
      </p:sp>
      <p:graphicFrame>
        <p:nvGraphicFramePr>
          <p:cNvPr id="159761" name="Object 51"/>
          <p:cNvGraphicFramePr>
            <a:graphicFrameLocks noChangeAspect="1"/>
          </p:cNvGraphicFramePr>
          <p:nvPr/>
        </p:nvGraphicFramePr>
        <p:xfrm>
          <a:off x="322263" y="5105400"/>
          <a:ext cx="4003675" cy="914400"/>
        </p:xfrm>
        <a:graphic>
          <a:graphicData uri="http://schemas.openxmlformats.org/presentationml/2006/ole">
            <mc:AlternateContent xmlns:mc="http://schemas.openxmlformats.org/markup-compatibility/2006">
              <mc:Choice xmlns:v="urn:schemas-microsoft-com:vml" Requires="v">
                <p:oleObj name="Equation" r:id="rId10" imgW="1720690" imgH="387299" progId="Equation.3">
                  <p:embed/>
                </p:oleObj>
              </mc:Choice>
              <mc:Fallback>
                <p:oleObj name="Equation" r:id="rId10" imgW="1720690" imgH="387299" progId="Equation.3">
                  <p:embed/>
                  <p:pic>
                    <p:nvPicPr>
                      <p:cNvPr id="159761" name="Object 5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2263" y="5105400"/>
                        <a:ext cx="40036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9762" name="AutoShape 53"/>
          <p:cNvSpPr>
            <a:spLocks noChangeArrowheads="1"/>
          </p:cNvSpPr>
          <p:nvPr/>
        </p:nvSpPr>
        <p:spPr bwMode="auto">
          <a:xfrm>
            <a:off x="4572000" y="5334000"/>
            <a:ext cx="976313" cy="304800"/>
          </a:xfrm>
          <a:prstGeom prst="rightArrow">
            <a:avLst>
              <a:gd name="adj1" fmla="val 50000"/>
              <a:gd name="adj2" fmla="val 80078"/>
            </a:avLst>
          </a:prstGeom>
          <a:solidFill>
            <a:srgbClr val="66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59763" name="Text Box 54"/>
          <p:cNvSpPr txBox="1">
            <a:spLocks noChangeArrowheads="1"/>
          </p:cNvSpPr>
          <p:nvPr/>
        </p:nvSpPr>
        <p:spPr bwMode="auto">
          <a:xfrm>
            <a:off x="6019800" y="54102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FF0000"/>
                </a:solidFill>
                <a:latin typeface="Times New Roman" pitchFamily="18" charset="0"/>
              </a:rPr>
              <a:t>Moisture equation</a:t>
            </a:r>
          </a:p>
        </p:txBody>
      </p:sp>
      <p:sp>
        <p:nvSpPr>
          <p:cNvPr id="159764" name="Text Box 55"/>
          <p:cNvSpPr txBox="1">
            <a:spLocks noChangeArrowheads="1"/>
          </p:cNvSpPr>
          <p:nvPr/>
        </p:nvSpPr>
        <p:spPr bwMode="auto">
          <a:xfrm>
            <a:off x="5257800" y="5911850"/>
            <a:ext cx="36798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FF0000"/>
                </a:solidFill>
                <a:latin typeface="Times New Roman" pitchFamily="18" charset="0"/>
              </a:rPr>
              <a:t>E = Evaporation  (moisture source) </a:t>
            </a:r>
          </a:p>
          <a:p>
            <a:pPr eaLnBrk="1" hangingPunct="1"/>
            <a:r>
              <a:rPr lang="en-US" b="1">
                <a:solidFill>
                  <a:srgbClr val="FF0000"/>
                </a:solidFill>
                <a:latin typeface="Times New Roman" pitchFamily="18" charset="0"/>
              </a:rPr>
              <a:t>C = Condensation (moisture sink)</a:t>
            </a:r>
          </a:p>
        </p:txBody>
      </p:sp>
      <p:sp>
        <p:nvSpPr>
          <p:cNvPr id="159765" name="Text Box 56"/>
          <p:cNvSpPr txBox="1">
            <a:spLocks noChangeArrowheads="1"/>
          </p:cNvSpPr>
          <p:nvPr/>
        </p:nvSpPr>
        <p:spPr bwMode="auto">
          <a:xfrm>
            <a:off x="5741988" y="4419600"/>
            <a:ext cx="24114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l-GR" b="1">
                <a:solidFill>
                  <a:srgbClr val="FF0000"/>
                </a:solidFill>
                <a:latin typeface="Times New Roman" pitchFamily="18" charset="0"/>
              </a:rPr>
              <a:t>α</a:t>
            </a:r>
            <a:r>
              <a:rPr lang="en-US" b="1">
                <a:solidFill>
                  <a:srgbClr val="FF0000"/>
                </a:solidFill>
                <a:latin typeface="Times New Roman" pitchFamily="18" charset="0"/>
              </a:rPr>
              <a:t>  = Inverse of density </a:t>
            </a:r>
          </a:p>
          <a:p>
            <a:pPr eaLnBrk="1" hangingPunct="1"/>
            <a:r>
              <a:rPr lang="en-US" b="1">
                <a:solidFill>
                  <a:srgbClr val="FF0000"/>
                </a:solidFill>
                <a:latin typeface="Times New Roman" pitchFamily="18" charset="0"/>
              </a:rPr>
              <a:t>    =  Specific volume</a:t>
            </a:r>
            <a:endParaRPr lang="el-GR" b="1">
              <a:solidFill>
                <a:srgbClr val="FF0000"/>
              </a:solidFill>
              <a:latin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9"/>
          <p:cNvSpPr>
            <a:spLocks noChangeArrowheads="1"/>
          </p:cNvSpPr>
          <p:nvPr/>
        </p:nvSpPr>
        <p:spPr bwMode="auto">
          <a:xfrm>
            <a:off x="179388" y="115888"/>
            <a:ext cx="622776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solidFill>
                  <a:srgbClr val="0033CC"/>
                </a:solidFill>
              </a:rPr>
              <a:t>For unit mass, HORIZONTAL equation of motion:</a:t>
            </a:r>
          </a:p>
        </p:txBody>
      </p:sp>
      <p:pic>
        <p:nvPicPr>
          <p:cNvPr id="163843" name="Picture 3" descr="&#10;image-413.pdf                                                  000E9D0Bibook HD                       B7C76B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92150"/>
            <a:ext cx="56515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Rectangle 3"/>
          <p:cNvSpPr>
            <a:spLocks noChangeArrowheads="1"/>
          </p:cNvSpPr>
          <p:nvPr/>
        </p:nvSpPr>
        <p:spPr bwMode="auto">
          <a:xfrm>
            <a:off x="6407150" y="457200"/>
            <a:ext cx="26289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FF0000"/>
                </a:solidFill>
              </a:rPr>
              <a:t>Scale analysis: estimate the order of magnitude for  each term, using the observed values.</a:t>
            </a:r>
            <a:endParaRPr lang="en-IN">
              <a:solidFill>
                <a:srgbClr val="FF0000"/>
              </a:solidFill>
            </a:endParaRPr>
          </a:p>
        </p:txBody>
      </p:sp>
      <p:sp>
        <p:nvSpPr>
          <p:cNvPr id="163845" name="Rectangle 10"/>
          <p:cNvSpPr>
            <a:spLocks noChangeArrowheads="1"/>
          </p:cNvSpPr>
          <p:nvPr/>
        </p:nvSpPr>
        <p:spPr bwMode="auto">
          <a:xfrm>
            <a:off x="34925" y="1760538"/>
            <a:ext cx="5221288" cy="3698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Observed scales: Velocity V: 10-30 m/s; Time t (1 day):</a:t>
            </a:r>
          </a:p>
        </p:txBody>
      </p:sp>
      <p:pic>
        <p:nvPicPr>
          <p:cNvPr id="163846" name="Picture 12" descr="&#10;image-415.pdf                                                  000E9D0Bibook HD                       B7C76B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658938"/>
            <a:ext cx="25019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7" name="Text Box 2"/>
          <p:cNvSpPr txBox="1">
            <a:spLocks noChangeArrowheads="1"/>
          </p:cNvSpPr>
          <p:nvPr/>
        </p:nvSpPr>
        <p:spPr bwMode="auto">
          <a:xfrm>
            <a:off x="179388" y="2476500"/>
            <a:ext cx="2536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Acceleration term: </a:t>
            </a:r>
          </a:p>
        </p:txBody>
      </p:sp>
      <p:pic>
        <p:nvPicPr>
          <p:cNvPr id="163848" name="Picture 7" descr="&#10;image-419.pdf                                                  000E9D0Bibook HD                       B7C76B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0200" y="2308225"/>
            <a:ext cx="535622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9" name="Rectangle 9"/>
          <p:cNvSpPr>
            <a:spLocks noChangeArrowheads="1"/>
          </p:cNvSpPr>
          <p:nvPr/>
        </p:nvSpPr>
        <p:spPr bwMode="auto">
          <a:xfrm>
            <a:off x="395288" y="3500438"/>
            <a:ext cx="1450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Coriolis term:</a:t>
            </a:r>
          </a:p>
        </p:txBody>
      </p:sp>
      <p:pic>
        <p:nvPicPr>
          <p:cNvPr id="163850" name="Picture 4" descr="&#10;image-418.pdf                                                  000E9D0Bibook HD                       B7C76B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3429000"/>
            <a:ext cx="56165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1" name="Text Box 8"/>
          <p:cNvSpPr txBox="1">
            <a:spLocks noChangeArrowheads="1"/>
          </p:cNvSpPr>
          <p:nvPr/>
        </p:nvSpPr>
        <p:spPr bwMode="auto">
          <a:xfrm>
            <a:off x="82550" y="4005263"/>
            <a:ext cx="8953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0033CC"/>
                </a:solidFill>
              </a:rPr>
              <a:t>The Coriolis term is one order of magnitude larger  than the acceleration term. </a:t>
            </a:r>
          </a:p>
        </p:txBody>
      </p:sp>
      <p:sp>
        <p:nvSpPr>
          <p:cNvPr id="163852" name="Text Box 9"/>
          <p:cNvSpPr txBox="1">
            <a:spLocks noChangeArrowheads="1"/>
          </p:cNvSpPr>
          <p:nvPr/>
        </p:nvSpPr>
        <p:spPr bwMode="auto">
          <a:xfrm>
            <a:off x="179388" y="4365625"/>
            <a:ext cx="82899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b="1">
                <a:solidFill>
                  <a:srgbClr val="FF0000"/>
                </a:solidFill>
              </a:rPr>
              <a:t>In free atmosphere, friction is negligible. Therefore, to the  lowest order: </a:t>
            </a:r>
          </a:p>
        </p:txBody>
      </p:sp>
      <p:pic>
        <p:nvPicPr>
          <p:cNvPr id="163853" name="Picture 10" descr="&#10;image-421.pdf                                                  000E9D0Bibook HD                       B7C76B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4724400"/>
            <a:ext cx="47958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4" name="Line 11"/>
          <p:cNvSpPr>
            <a:spLocks noChangeShapeType="1"/>
          </p:cNvSpPr>
          <p:nvPr/>
        </p:nvSpPr>
        <p:spPr bwMode="auto">
          <a:xfrm flipH="1">
            <a:off x="971550" y="4733925"/>
            <a:ext cx="1014413" cy="617538"/>
          </a:xfrm>
          <a:prstGeom prst="line">
            <a:avLst/>
          </a:prstGeom>
          <a:noFill/>
          <a:ln w="9525">
            <a:solidFill>
              <a:srgbClr val="FF1ED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3855" name="Line 11"/>
          <p:cNvSpPr>
            <a:spLocks noChangeShapeType="1"/>
          </p:cNvSpPr>
          <p:nvPr/>
        </p:nvSpPr>
        <p:spPr bwMode="auto">
          <a:xfrm flipH="1">
            <a:off x="5207000" y="4818063"/>
            <a:ext cx="1003300" cy="685800"/>
          </a:xfrm>
          <a:prstGeom prst="line">
            <a:avLst/>
          </a:prstGeom>
          <a:noFill/>
          <a:ln w="9525">
            <a:solidFill>
              <a:srgbClr val="FF1ED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3856" name="Text Box 13"/>
          <p:cNvSpPr txBox="1">
            <a:spLocks noChangeArrowheads="1"/>
          </p:cNvSpPr>
          <p:nvPr/>
        </p:nvSpPr>
        <p:spPr bwMode="auto">
          <a:xfrm>
            <a:off x="674688" y="51435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0</a:t>
            </a:r>
          </a:p>
        </p:txBody>
      </p:sp>
      <p:sp>
        <p:nvSpPr>
          <p:cNvPr id="163857" name="Text Box 13"/>
          <p:cNvSpPr txBox="1">
            <a:spLocks noChangeArrowheads="1"/>
          </p:cNvSpPr>
          <p:nvPr/>
        </p:nvSpPr>
        <p:spPr bwMode="auto">
          <a:xfrm>
            <a:off x="4919663" y="53514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t>0</a:t>
            </a:r>
          </a:p>
        </p:txBody>
      </p:sp>
      <p:sp>
        <p:nvSpPr>
          <p:cNvPr id="163858" name="Text Box 3"/>
          <p:cNvSpPr txBox="1">
            <a:spLocks noChangeArrowheads="1"/>
          </p:cNvSpPr>
          <p:nvPr/>
        </p:nvSpPr>
        <p:spPr bwMode="auto">
          <a:xfrm>
            <a:off x="111125" y="5732463"/>
            <a:ext cx="4851400"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2000" b="1">
                <a:solidFill>
                  <a:srgbClr val="0033CC"/>
                </a:solidFill>
              </a:rPr>
              <a:t>Geostrophic balance: PGF is balanced by CF:</a:t>
            </a:r>
          </a:p>
        </p:txBody>
      </p:sp>
      <p:pic>
        <p:nvPicPr>
          <p:cNvPr id="163859" name="Picture 2" descr="&#10;image-422.pdf                                                  000E9E30ibook HD                       B7C76B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5388" y="5732463"/>
            <a:ext cx="309562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0" name="Picture 3" descr="&#10;image-435.pdf                                                  000E9E30ibook HD                       B7C76B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8413" y="6200775"/>
            <a:ext cx="287178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1" name="Picture 5" descr="&#10;image-438.pdf                                                  000E9E30ibook HD                       B7C76B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5988" y="6184900"/>
            <a:ext cx="2584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Line 7"/>
          <p:cNvSpPr>
            <a:spLocks noChangeShapeType="1"/>
          </p:cNvSpPr>
          <p:nvPr/>
        </p:nvSpPr>
        <p:spPr bwMode="auto">
          <a:xfrm>
            <a:off x="2484438" y="1587500"/>
            <a:ext cx="0" cy="2514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867" name="Line 8"/>
          <p:cNvSpPr>
            <a:spLocks noChangeShapeType="1"/>
          </p:cNvSpPr>
          <p:nvPr/>
        </p:nvSpPr>
        <p:spPr bwMode="auto">
          <a:xfrm>
            <a:off x="2916238" y="1587500"/>
            <a:ext cx="0" cy="2514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868" name="Line 9"/>
          <p:cNvSpPr>
            <a:spLocks noChangeShapeType="1"/>
          </p:cNvSpPr>
          <p:nvPr/>
        </p:nvSpPr>
        <p:spPr bwMode="auto">
          <a:xfrm>
            <a:off x="3352800" y="1587500"/>
            <a:ext cx="0" cy="2514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869" name="Line 10"/>
          <p:cNvSpPr>
            <a:spLocks noChangeShapeType="1"/>
          </p:cNvSpPr>
          <p:nvPr/>
        </p:nvSpPr>
        <p:spPr bwMode="auto">
          <a:xfrm>
            <a:off x="3778250" y="1587500"/>
            <a:ext cx="0" cy="2514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870" name="Line 11"/>
          <p:cNvSpPr>
            <a:spLocks noChangeShapeType="1"/>
          </p:cNvSpPr>
          <p:nvPr/>
        </p:nvSpPr>
        <p:spPr bwMode="auto">
          <a:xfrm>
            <a:off x="4219575" y="1587500"/>
            <a:ext cx="0" cy="2514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871" name="Text Box 12"/>
          <p:cNvSpPr txBox="1">
            <a:spLocks noChangeArrowheads="1"/>
          </p:cNvSpPr>
          <p:nvPr/>
        </p:nvSpPr>
        <p:spPr bwMode="auto">
          <a:xfrm>
            <a:off x="1122363" y="2844800"/>
            <a:ext cx="404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sz="2400">
                <a:solidFill>
                  <a:srgbClr val="000000"/>
                </a:solidFill>
              </a:rPr>
              <a:t>H</a:t>
            </a:r>
          </a:p>
        </p:txBody>
      </p:sp>
      <p:sp>
        <p:nvSpPr>
          <p:cNvPr id="164872" name="Text Box 13"/>
          <p:cNvSpPr txBox="1">
            <a:spLocks noChangeArrowheads="1"/>
          </p:cNvSpPr>
          <p:nvPr/>
        </p:nvSpPr>
        <p:spPr bwMode="auto">
          <a:xfrm>
            <a:off x="5013325" y="2708275"/>
            <a:ext cx="369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sz="2400">
                <a:solidFill>
                  <a:srgbClr val="000000"/>
                </a:solidFill>
              </a:rPr>
              <a:t>L</a:t>
            </a:r>
          </a:p>
        </p:txBody>
      </p:sp>
      <p:sp>
        <p:nvSpPr>
          <p:cNvPr id="164873" name="Text Box 14"/>
          <p:cNvSpPr txBox="1">
            <a:spLocks noChangeArrowheads="1"/>
          </p:cNvSpPr>
          <p:nvPr/>
        </p:nvSpPr>
        <p:spPr bwMode="auto">
          <a:xfrm>
            <a:off x="325438" y="836613"/>
            <a:ext cx="3713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sz="2400">
                <a:solidFill>
                  <a:srgbClr val="000000"/>
                </a:solidFill>
              </a:rPr>
              <a:t>Northern Hemisphere (NH): </a:t>
            </a:r>
          </a:p>
        </p:txBody>
      </p:sp>
      <p:sp>
        <p:nvSpPr>
          <p:cNvPr id="164874" name="Text Box 15"/>
          <p:cNvSpPr txBox="1">
            <a:spLocks noChangeArrowheads="1"/>
          </p:cNvSpPr>
          <p:nvPr/>
        </p:nvSpPr>
        <p:spPr bwMode="auto">
          <a:xfrm>
            <a:off x="2233613" y="4140200"/>
            <a:ext cx="2405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sz="2400">
                <a:solidFill>
                  <a:srgbClr val="000000"/>
                </a:solidFill>
              </a:rPr>
              <a:t>P1   P2   P3 P4 P5</a:t>
            </a:r>
          </a:p>
        </p:txBody>
      </p:sp>
      <p:sp>
        <p:nvSpPr>
          <p:cNvPr id="164875" name="Line 16"/>
          <p:cNvSpPr>
            <a:spLocks noChangeShapeType="1"/>
          </p:cNvSpPr>
          <p:nvPr/>
        </p:nvSpPr>
        <p:spPr bwMode="auto">
          <a:xfrm>
            <a:off x="609600" y="5943600"/>
            <a:ext cx="121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876" name="Line 17"/>
          <p:cNvSpPr>
            <a:spLocks noChangeShapeType="1"/>
          </p:cNvSpPr>
          <p:nvPr/>
        </p:nvSpPr>
        <p:spPr bwMode="auto">
          <a:xfrm flipV="1">
            <a:off x="609600" y="4724400"/>
            <a:ext cx="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877" name="Text Box 18"/>
          <p:cNvSpPr txBox="1">
            <a:spLocks noChangeArrowheads="1"/>
          </p:cNvSpPr>
          <p:nvPr/>
        </p:nvSpPr>
        <p:spPr bwMode="auto">
          <a:xfrm>
            <a:off x="1660525" y="5832475"/>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sz="2400">
                <a:solidFill>
                  <a:srgbClr val="000000"/>
                </a:solidFill>
              </a:rPr>
              <a:t>x</a:t>
            </a:r>
          </a:p>
        </p:txBody>
      </p:sp>
      <p:sp>
        <p:nvSpPr>
          <p:cNvPr id="164878" name="Text Box 19"/>
          <p:cNvSpPr txBox="1">
            <a:spLocks noChangeArrowheads="1"/>
          </p:cNvSpPr>
          <p:nvPr/>
        </p:nvSpPr>
        <p:spPr bwMode="auto">
          <a:xfrm>
            <a:off x="457200" y="426720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sz="2400">
                <a:solidFill>
                  <a:srgbClr val="000000"/>
                </a:solidFill>
              </a:rPr>
              <a:t>y</a:t>
            </a:r>
          </a:p>
        </p:txBody>
      </p:sp>
      <p:pic>
        <p:nvPicPr>
          <p:cNvPr id="164879" name="Picture 20" descr="&#10;image-439.pdf                                                  000E9E30ibook HD                       B7C76B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102100"/>
            <a:ext cx="160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80" name="Line 21"/>
          <p:cNvSpPr>
            <a:spLocks noChangeShapeType="1"/>
          </p:cNvSpPr>
          <p:nvPr/>
        </p:nvSpPr>
        <p:spPr bwMode="auto">
          <a:xfrm>
            <a:off x="3352800" y="3068638"/>
            <a:ext cx="1219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881" name="Line 22"/>
          <p:cNvSpPr>
            <a:spLocks noChangeShapeType="1"/>
          </p:cNvSpPr>
          <p:nvPr/>
        </p:nvSpPr>
        <p:spPr bwMode="auto">
          <a:xfrm flipH="1">
            <a:off x="2133600" y="3068638"/>
            <a:ext cx="1219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64882" name="Text Box 23"/>
          <p:cNvSpPr txBox="1">
            <a:spLocks noChangeArrowheads="1"/>
          </p:cNvSpPr>
          <p:nvPr/>
        </p:nvSpPr>
        <p:spPr bwMode="auto">
          <a:xfrm>
            <a:off x="4592638" y="3375025"/>
            <a:ext cx="744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sz="2400">
                <a:solidFill>
                  <a:srgbClr val="000000"/>
                </a:solidFill>
              </a:rPr>
              <a:t>PGF</a:t>
            </a:r>
          </a:p>
        </p:txBody>
      </p:sp>
      <p:sp>
        <p:nvSpPr>
          <p:cNvPr id="164883" name="Text Box 24"/>
          <p:cNvSpPr txBox="1">
            <a:spLocks noChangeArrowheads="1"/>
          </p:cNvSpPr>
          <p:nvPr/>
        </p:nvSpPr>
        <p:spPr bwMode="auto">
          <a:xfrm>
            <a:off x="1381125" y="3322638"/>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defTabSz="914400" eaLnBrk="1" hangingPunct="1"/>
            <a:r>
              <a:rPr lang="en-US" sz="2400">
                <a:solidFill>
                  <a:srgbClr val="000000"/>
                </a:solidFill>
              </a:rPr>
              <a:t>CF</a:t>
            </a:r>
          </a:p>
        </p:txBody>
      </p:sp>
      <p:pic>
        <p:nvPicPr>
          <p:cNvPr id="164884" name="Picture 25" descr="&#10;image-440.pdf                                                  000E9E30ibook HD                       B7C76B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5027613"/>
            <a:ext cx="1524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85" name="Line 26"/>
          <p:cNvSpPr>
            <a:spLocks noChangeShapeType="1"/>
          </p:cNvSpPr>
          <p:nvPr/>
        </p:nvSpPr>
        <p:spPr bwMode="auto">
          <a:xfrm>
            <a:off x="3352800" y="3068638"/>
            <a:ext cx="0" cy="609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pic>
        <p:nvPicPr>
          <p:cNvPr id="164886" name="Picture 27" descr="&#10;image-441.pdf                                                  000E9E30ibook HD                       B7C76B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373438"/>
            <a:ext cx="4572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87" name="Picture 29" descr="&#10;image-442.pdf                                                  000E9E30ibook HD                       B7C76B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238" y="862013"/>
            <a:ext cx="1155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88" name="TextBox 1"/>
          <p:cNvSpPr txBox="1">
            <a:spLocks noChangeArrowheads="1"/>
          </p:cNvSpPr>
          <p:nvPr/>
        </p:nvSpPr>
        <p:spPr bwMode="auto">
          <a:xfrm>
            <a:off x="163513" y="0"/>
            <a:ext cx="3189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IN" sz="3200">
                <a:solidFill>
                  <a:srgbClr val="0033CC"/>
                </a:solidFill>
              </a:rPr>
              <a:t>Illustration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Grp="1" noChangeArrowheads="1"/>
          </p:cNvSpPr>
          <p:nvPr>
            <p:ph type="title"/>
          </p:nvPr>
        </p:nvSpPr>
        <p:spPr>
          <a:xfrm>
            <a:off x="107506" y="-171445"/>
            <a:ext cx="8153400" cy="1146175"/>
          </a:xfrm>
        </p:spPr>
        <p:txBody>
          <a:bodyPr/>
          <a:lstStyle/>
          <a:p>
            <a:pPr>
              <a:lnSpc>
                <a:spcPts val="3050"/>
              </a:lnSpc>
              <a:tabLst>
                <a:tab pos="0" algn="l"/>
                <a:tab pos="444059" algn="l"/>
                <a:tab pos="891272" algn="l"/>
                <a:tab pos="1338493" algn="l"/>
                <a:tab pos="1785703" algn="l"/>
                <a:tab pos="2232928" algn="l"/>
                <a:tab pos="2680146" algn="l"/>
                <a:tab pos="3125786" algn="l"/>
                <a:tab pos="3573003" algn="l"/>
                <a:tab pos="4020218" algn="l"/>
                <a:tab pos="4467437" algn="l"/>
                <a:tab pos="4914654" algn="l"/>
                <a:tab pos="5361876" algn="l"/>
                <a:tab pos="5809087" algn="l"/>
                <a:tab pos="6254728" algn="l"/>
                <a:tab pos="6701948" algn="l"/>
                <a:tab pos="7149165" algn="l"/>
                <a:tab pos="7596381" algn="l"/>
                <a:tab pos="8043598" algn="l"/>
                <a:tab pos="8490819" algn="l"/>
                <a:tab pos="8938037" algn="l"/>
              </a:tabLst>
            </a:pPr>
            <a:r>
              <a:rPr lang="en-GB" sz="2600" dirty="0">
                <a:solidFill>
                  <a:srgbClr val="FF9966"/>
                </a:solidFill>
                <a:latin typeface="Arial Black" pitchFamily="34" charset="0"/>
              </a:rPr>
              <a:t>Why do we need physical parameterization?</a:t>
            </a:r>
          </a:p>
        </p:txBody>
      </p:sp>
      <p:sp>
        <p:nvSpPr>
          <p:cNvPr id="137219" name="AutoShape 3"/>
          <p:cNvSpPr>
            <a:spLocks noChangeArrowheads="1"/>
          </p:cNvSpPr>
          <p:nvPr/>
        </p:nvSpPr>
        <p:spPr bwMode="auto">
          <a:xfrm>
            <a:off x="1158880" y="3684588"/>
            <a:ext cx="2803525" cy="468312"/>
          </a:xfrm>
          <a:prstGeom prst="roundRect">
            <a:avLst>
              <a:gd name="adj" fmla="val 338"/>
            </a:avLst>
          </a:prstGeom>
          <a:solidFill>
            <a:srgbClr val="FFFFFF"/>
          </a:solidFill>
          <a:ln w="9360">
            <a:solidFill>
              <a:srgbClr val="000000"/>
            </a:solidFill>
            <a:round/>
            <a:headEnd/>
            <a:tailEnd/>
          </a:ln>
        </p:spPr>
        <p:txBody>
          <a:bodyPr wrap="none" lIns="90959" tIns="45482" rIns="90959" bIns="45482" anchor="ctr"/>
          <a:lstStyle/>
          <a:p>
            <a:pPr defTabSz="908658" eaLnBrk="0" fontAlgn="base" hangingPunct="0">
              <a:spcBef>
                <a:spcPct val="0"/>
              </a:spcBef>
              <a:spcAft>
                <a:spcPct val="0"/>
              </a:spcAft>
            </a:pPr>
            <a:endParaRPr lang="en-IN" sz="2400">
              <a:solidFill>
                <a:srgbClr val="FFFFFF"/>
              </a:solidFill>
            </a:endParaRPr>
          </a:p>
        </p:txBody>
      </p:sp>
      <p:sp>
        <p:nvSpPr>
          <p:cNvPr id="137220" name="AutoShape 4"/>
          <p:cNvSpPr>
            <a:spLocks noChangeArrowheads="1"/>
          </p:cNvSpPr>
          <p:nvPr/>
        </p:nvSpPr>
        <p:spPr bwMode="auto">
          <a:xfrm>
            <a:off x="1158880" y="4187825"/>
            <a:ext cx="2803525" cy="468313"/>
          </a:xfrm>
          <a:prstGeom prst="roundRect">
            <a:avLst>
              <a:gd name="adj" fmla="val 338"/>
            </a:avLst>
          </a:prstGeom>
          <a:solidFill>
            <a:srgbClr val="FFFFFF"/>
          </a:solidFill>
          <a:ln w="9360">
            <a:solidFill>
              <a:srgbClr val="000000"/>
            </a:solidFill>
            <a:round/>
            <a:headEnd/>
            <a:tailEnd/>
          </a:ln>
        </p:spPr>
        <p:txBody>
          <a:bodyPr wrap="none" lIns="90959" tIns="45482" rIns="90959" bIns="45482" anchor="ctr"/>
          <a:lstStyle/>
          <a:p>
            <a:pPr defTabSz="908658" eaLnBrk="0" fontAlgn="base" hangingPunct="0">
              <a:spcBef>
                <a:spcPct val="0"/>
              </a:spcBef>
              <a:spcAft>
                <a:spcPct val="0"/>
              </a:spcAft>
            </a:pPr>
            <a:endParaRPr lang="en-IN" sz="2400">
              <a:solidFill>
                <a:srgbClr val="FFFFFF"/>
              </a:solidFill>
            </a:endParaRPr>
          </a:p>
        </p:txBody>
      </p:sp>
      <p:sp>
        <p:nvSpPr>
          <p:cNvPr id="137221" name="AutoShape 5"/>
          <p:cNvSpPr>
            <a:spLocks noChangeArrowheads="1"/>
          </p:cNvSpPr>
          <p:nvPr/>
        </p:nvSpPr>
        <p:spPr bwMode="auto">
          <a:xfrm>
            <a:off x="1149350" y="4691063"/>
            <a:ext cx="2813050" cy="468312"/>
          </a:xfrm>
          <a:prstGeom prst="roundRect">
            <a:avLst>
              <a:gd name="adj" fmla="val 338"/>
            </a:avLst>
          </a:prstGeom>
          <a:solidFill>
            <a:srgbClr val="FFFFFF"/>
          </a:solidFill>
          <a:ln w="9360">
            <a:solidFill>
              <a:srgbClr val="000000"/>
            </a:solidFill>
            <a:round/>
            <a:headEnd/>
            <a:tailEnd/>
          </a:ln>
        </p:spPr>
        <p:txBody>
          <a:bodyPr wrap="none" lIns="90959" tIns="45482" rIns="90959" bIns="45482" anchor="ctr"/>
          <a:lstStyle/>
          <a:p>
            <a:pPr defTabSz="908658" eaLnBrk="0" fontAlgn="base" hangingPunct="0">
              <a:spcBef>
                <a:spcPct val="0"/>
              </a:spcBef>
              <a:spcAft>
                <a:spcPct val="0"/>
              </a:spcAft>
            </a:pPr>
            <a:endParaRPr lang="en-IN" sz="2400">
              <a:solidFill>
                <a:srgbClr val="FFFFFF"/>
              </a:solidFill>
            </a:endParaRPr>
          </a:p>
        </p:txBody>
      </p:sp>
      <p:sp>
        <p:nvSpPr>
          <p:cNvPr id="137222" name="AutoShape 6"/>
          <p:cNvSpPr>
            <a:spLocks noChangeArrowheads="1"/>
          </p:cNvSpPr>
          <p:nvPr/>
        </p:nvSpPr>
        <p:spPr bwMode="auto">
          <a:xfrm>
            <a:off x="1158880" y="5203825"/>
            <a:ext cx="2803525" cy="468313"/>
          </a:xfrm>
          <a:prstGeom prst="roundRect">
            <a:avLst>
              <a:gd name="adj" fmla="val 338"/>
            </a:avLst>
          </a:prstGeom>
          <a:solidFill>
            <a:srgbClr val="FFFFFF"/>
          </a:solidFill>
          <a:ln w="9360">
            <a:solidFill>
              <a:srgbClr val="000000"/>
            </a:solidFill>
            <a:round/>
            <a:headEnd/>
            <a:tailEnd/>
          </a:ln>
        </p:spPr>
        <p:txBody>
          <a:bodyPr wrap="none" lIns="90959" tIns="45482" rIns="90959" bIns="45482" anchor="ctr"/>
          <a:lstStyle/>
          <a:p>
            <a:pPr defTabSz="908658" eaLnBrk="0" fontAlgn="base" hangingPunct="0">
              <a:spcBef>
                <a:spcPct val="0"/>
              </a:spcBef>
              <a:spcAft>
                <a:spcPct val="0"/>
              </a:spcAft>
            </a:pPr>
            <a:endParaRPr lang="en-IN" sz="2400">
              <a:solidFill>
                <a:srgbClr val="FFFFFF"/>
              </a:solidFill>
            </a:endParaRPr>
          </a:p>
        </p:txBody>
      </p:sp>
      <p:sp>
        <p:nvSpPr>
          <p:cNvPr id="137223" name="AutoShape 7"/>
          <p:cNvSpPr>
            <a:spLocks noChangeArrowheads="1"/>
          </p:cNvSpPr>
          <p:nvPr/>
        </p:nvSpPr>
        <p:spPr bwMode="auto">
          <a:xfrm>
            <a:off x="1168401" y="5715002"/>
            <a:ext cx="2794000" cy="468313"/>
          </a:xfrm>
          <a:prstGeom prst="roundRect">
            <a:avLst>
              <a:gd name="adj" fmla="val 338"/>
            </a:avLst>
          </a:prstGeom>
          <a:solidFill>
            <a:srgbClr val="FFFFFF"/>
          </a:solidFill>
          <a:ln w="9360">
            <a:solidFill>
              <a:srgbClr val="000000"/>
            </a:solidFill>
            <a:round/>
            <a:headEnd/>
            <a:tailEnd/>
          </a:ln>
        </p:spPr>
        <p:txBody>
          <a:bodyPr wrap="none" lIns="90959" tIns="45482" rIns="90959" bIns="45482" anchor="ctr"/>
          <a:lstStyle/>
          <a:p>
            <a:pPr defTabSz="908658" eaLnBrk="0" fontAlgn="base" hangingPunct="0">
              <a:spcBef>
                <a:spcPct val="0"/>
              </a:spcBef>
              <a:spcAft>
                <a:spcPct val="0"/>
              </a:spcAft>
            </a:pPr>
            <a:endParaRPr lang="en-IN" sz="2400">
              <a:solidFill>
                <a:srgbClr val="FFFFFF"/>
              </a:solidFill>
            </a:endParaRPr>
          </a:p>
        </p:txBody>
      </p:sp>
      <p:sp>
        <p:nvSpPr>
          <p:cNvPr id="137224" name="Oval 10"/>
          <p:cNvSpPr>
            <a:spLocks noChangeArrowheads="1"/>
          </p:cNvSpPr>
          <p:nvPr/>
        </p:nvSpPr>
        <p:spPr bwMode="auto">
          <a:xfrm>
            <a:off x="3048000" y="5791204"/>
            <a:ext cx="609600" cy="355600"/>
          </a:xfrm>
          <a:prstGeom prst="ellipse">
            <a:avLst/>
          </a:prstGeom>
          <a:solidFill>
            <a:srgbClr val="FFFFFF"/>
          </a:solidFill>
          <a:ln w="36000">
            <a:solidFill>
              <a:srgbClr val="FF0000"/>
            </a:solidFill>
            <a:round/>
            <a:headEnd/>
            <a:tailEnd/>
          </a:ln>
        </p:spPr>
        <p:txBody>
          <a:bodyPr wrap="none" lIns="90959" tIns="45482" rIns="90959" bIns="45482" anchor="ctr"/>
          <a:lstStyle/>
          <a:p>
            <a:pPr defTabSz="908658" eaLnBrk="0" fontAlgn="base" hangingPunct="0">
              <a:spcBef>
                <a:spcPct val="0"/>
              </a:spcBef>
              <a:spcAft>
                <a:spcPct val="0"/>
              </a:spcAft>
            </a:pPr>
            <a:endParaRPr lang="en-IN" sz="2400">
              <a:solidFill>
                <a:srgbClr val="FFFFFF"/>
              </a:solidFill>
            </a:endParaRPr>
          </a:p>
        </p:txBody>
      </p:sp>
      <p:sp>
        <p:nvSpPr>
          <p:cNvPr id="137225" name="Oval 12"/>
          <p:cNvSpPr>
            <a:spLocks noChangeArrowheads="1"/>
          </p:cNvSpPr>
          <p:nvPr/>
        </p:nvSpPr>
        <p:spPr bwMode="auto">
          <a:xfrm>
            <a:off x="1219244" y="5257844"/>
            <a:ext cx="301625" cy="373063"/>
          </a:xfrm>
          <a:prstGeom prst="ellipse">
            <a:avLst/>
          </a:prstGeom>
          <a:solidFill>
            <a:srgbClr val="FFFFFF"/>
          </a:solidFill>
          <a:ln w="36000">
            <a:solidFill>
              <a:srgbClr val="FF0000"/>
            </a:solidFill>
            <a:round/>
            <a:headEnd/>
            <a:tailEnd/>
          </a:ln>
        </p:spPr>
        <p:txBody>
          <a:bodyPr wrap="none" lIns="90959" tIns="45482" rIns="90959" bIns="45482" anchor="ctr"/>
          <a:lstStyle/>
          <a:p>
            <a:pPr defTabSz="908658" eaLnBrk="0" fontAlgn="base" hangingPunct="0">
              <a:spcBef>
                <a:spcPct val="0"/>
              </a:spcBef>
              <a:spcAft>
                <a:spcPct val="0"/>
              </a:spcAft>
            </a:pPr>
            <a:endParaRPr lang="en-IN" sz="2400">
              <a:solidFill>
                <a:srgbClr val="FFFFFF"/>
              </a:solidFill>
            </a:endParaRPr>
          </a:p>
        </p:txBody>
      </p:sp>
      <p:sp>
        <p:nvSpPr>
          <p:cNvPr id="137226" name="Oval 14"/>
          <p:cNvSpPr>
            <a:spLocks noChangeArrowheads="1"/>
          </p:cNvSpPr>
          <p:nvPr/>
        </p:nvSpPr>
        <p:spPr bwMode="auto">
          <a:xfrm>
            <a:off x="2819404" y="3733844"/>
            <a:ext cx="304800" cy="373063"/>
          </a:xfrm>
          <a:prstGeom prst="ellipse">
            <a:avLst/>
          </a:prstGeom>
          <a:solidFill>
            <a:srgbClr val="FFFFFF"/>
          </a:solidFill>
          <a:ln w="36000">
            <a:solidFill>
              <a:srgbClr val="FF0000"/>
            </a:solidFill>
            <a:round/>
            <a:headEnd/>
            <a:tailEnd/>
          </a:ln>
        </p:spPr>
        <p:txBody>
          <a:bodyPr wrap="none" lIns="90959" tIns="45482" rIns="90959" bIns="45482" anchor="ctr"/>
          <a:lstStyle/>
          <a:p>
            <a:pPr defTabSz="908658" eaLnBrk="0" fontAlgn="base" hangingPunct="0">
              <a:spcBef>
                <a:spcPct val="0"/>
              </a:spcBef>
              <a:spcAft>
                <a:spcPct val="0"/>
              </a:spcAft>
            </a:pPr>
            <a:endParaRPr lang="en-IN" sz="2400">
              <a:solidFill>
                <a:srgbClr val="FFFFFF"/>
              </a:solidFill>
            </a:endParaRPr>
          </a:p>
        </p:txBody>
      </p:sp>
      <p:sp>
        <p:nvSpPr>
          <p:cNvPr id="137227" name="Rectangle 16"/>
          <p:cNvSpPr>
            <a:spLocks noGrp="1" noChangeArrowheads="1"/>
          </p:cNvSpPr>
          <p:nvPr>
            <p:ph type="body" idx="1"/>
          </p:nvPr>
        </p:nvSpPr>
        <p:spPr>
          <a:xfrm>
            <a:off x="468357" y="2971844"/>
            <a:ext cx="4027487" cy="1247775"/>
          </a:xfrm>
        </p:spPr>
        <p:txBody>
          <a:bodyPr>
            <a:normAutofit/>
          </a:bodyPr>
          <a:lstStyle/>
          <a:p>
            <a:pPr>
              <a:buClr>
                <a:srgbClr val="CCCCFF"/>
              </a:buClr>
              <a:buFont typeface="Wingdings" pitchFamily="2" charset="2"/>
              <a:buChar char="§"/>
              <a:tabLst>
                <a:tab pos="442478" algn="l"/>
                <a:tab pos="889692" algn="l"/>
                <a:tab pos="1336911" algn="l"/>
                <a:tab pos="1784124" algn="l"/>
                <a:tab pos="2231348" algn="l"/>
                <a:tab pos="2678567" algn="l"/>
                <a:tab pos="3124205" algn="l"/>
                <a:tab pos="3571421" algn="l"/>
                <a:tab pos="4018639" algn="l"/>
                <a:tab pos="4465857" algn="l"/>
                <a:tab pos="4913075" algn="l"/>
                <a:tab pos="5360296" algn="l"/>
                <a:tab pos="5807509" algn="l"/>
                <a:tab pos="6253148" algn="l"/>
                <a:tab pos="6700367" algn="l"/>
                <a:tab pos="7147585" algn="l"/>
                <a:tab pos="7594795" algn="l"/>
                <a:tab pos="8042018" algn="l"/>
                <a:tab pos="8489238" algn="l"/>
                <a:tab pos="8936457" algn="l"/>
              </a:tabLst>
            </a:pPr>
            <a:r>
              <a:rPr lang="en-GB" sz="2000" b="1" dirty="0">
                <a:solidFill>
                  <a:srgbClr val="0033CC"/>
                </a:solidFill>
                <a:latin typeface="Comic Sans MS" pitchFamily="66" charset="0"/>
              </a:rPr>
              <a:t>Dynamic core of models</a:t>
            </a:r>
          </a:p>
        </p:txBody>
      </p:sp>
      <p:sp>
        <p:nvSpPr>
          <p:cNvPr id="137228" name="Rectangle 17"/>
          <p:cNvSpPr>
            <a:spLocks noGrp="1" noChangeArrowheads="1"/>
          </p:cNvSpPr>
          <p:nvPr>
            <p:ph type="body" idx="2"/>
          </p:nvPr>
        </p:nvSpPr>
        <p:spPr>
          <a:xfrm>
            <a:off x="4800602" y="2995657"/>
            <a:ext cx="4187825" cy="3602037"/>
          </a:xfrm>
        </p:spPr>
        <p:txBody>
          <a:bodyPr/>
          <a:lstStyle/>
          <a:p>
            <a:pPr>
              <a:buClr>
                <a:srgbClr val="CCCCFF"/>
              </a:buClr>
              <a:buFont typeface="Wingdings" pitchFamily="2" charset="2"/>
              <a:buChar char="§"/>
              <a:tabLst>
                <a:tab pos="442478" algn="l"/>
                <a:tab pos="889692" algn="l"/>
                <a:tab pos="1336911" algn="l"/>
                <a:tab pos="1784124" algn="l"/>
                <a:tab pos="2231348" algn="l"/>
                <a:tab pos="2678567" algn="l"/>
                <a:tab pos="3124205" algn="l"/>
                <a:tab pos="3571421" algn="l"/>
                <a:tab pos="4018639" algn="l"/>
                <a:tab pos="4465857" algn="l"/>
                <a:tab pos="4913075" algn="l"/>
                <a:tab pos="5360296" algn="l"/>
                <a:tab pos="5807509" algn="l"/>
                <a:tab pos="6253148" algn="l"/>
                <a:tab pos="6700367" algn="l"/>
                <a:tab pos="7147585" algn="l"/>
                <a:tab pos="7594795" algn="l"/>
                <a:tab pos="8042018" algn="l"/>
                <a:tab pos="8489238" algn="l"/>
                <a:tab pos="8936457" algn="l"/>
              </a:tabLst>
            </a:pPr>
            <a:r>
              <a:rPr lang="en-GB" sz="2400" b="1" dirty="0">
                <a:solidFill>
                  <a:srgbClr val="0033CC"/>
                </a:solidFill>
                <a:latin typeface="Comic Sans MS" pitchFamily="66" charset="0"/>
              </a:rPr>
              <a:t>Model physics</a:t>
            </a:r>
            <a:r>
              <a:rPr lang="en-GB" sz="2400" b="1" dirty="0">
                <a:solidFill>
                  <a:srgbClr val="0033CC"/>
                </a:solidFill>
              </a:rPr>
              <a:t>:</a:t>
            </a:r>
          </a:p>
          <a:p>
            <a:pPr>
              <a:buClr>
                <a:srgbClr val="E6E6FF"/>
              </a:buClr>
              <a:tabLst>
                <a:tab pos="442478" algn="l"/>
                <a:tab pos="889692" algn="l"/>
                <a:tab pos="1336911" algn="l"/>
                <a:tab pos="1784124" algn="l"/>
                <a:tab pos="2231348" algn="l"/>
                <a:tab pos="2678567" algn="l"/>
                <a:tab pos="3124205" algn="l"/>
                <a:tab pos="3571421" algn="l"/>
                <a:tab pos="4018639" algn="l"/>
                <a:tab pos="4465857" algn="l"/>
                <a:tab pos="4913075" algn="l"/>
                <a:tab pos="5360296" algn="l"/>
                <a:tab pos="5807509" algn="l"/>
                <a:tab pos="6253148" algn="l"/>
                <a:tab pos="6700367" algn="l"/>
                <a:tab pos="7147585" algn="l"/>
                <a:tab pos="7594795" algn="l"/>
                <a:tab pos="8042018" algn="l"/>
                <a:tab pos="8489238" algn="l"/>
                <a:tab pos="8936457" algn="l"/>
              </a:tabLst>
            </a:pPr>
            <a:r>
              <a:rPr lang="en-GB" sz="2400" dirty="0">
                <a:latin typeface="Comic Sans MS" pitchFamily="66" charset="0"/>
              </a:rPr>
              <a:t>Processes such as phase change of the water are in too small scale and too complex. </a:t>
            </a:r>
          </a:p>
          <a:p>
            <a:pPr>
              <a:buClr>
                <a:srgbClr val="E6E6FF"/>
              </a:buClr>
              <a:tabLst>
                <a:tab pos="442478" algn="l"/>
                <a:tab pos="889692" algn="l"/>
                <a:tab pos="1336911" algn="l"/>
                <a:tab pos="1784124" algn="l"/>
                <a:tab pos="2231348" algn="l"/>
                <a:tab pos="2678567" algn="l"/>
                <a:tab pos="3124205" algn="l"/>
                <a:tab pos="3571421" algn="l"/>
                <a:tab pos="4018639" algn="l"/>
                <a:tab pos="4465857" algn="l"/>
                <a:tab pos="4913075" algn="l"/>
                <a:tab pos="5360296" algn="l"/>
                <a:tab pos="5807509" algn="l"/>
                <a:tab pos="6253148" algn="l"/>
                <a:tab pos="6700367" algn="l"/>
                <a:tab pos="7147585" algn="l"/>
                <a:tab pos="7594795" algn="l"/>
                <a:tab pos="8042018" algn="l"/>
                <a:tab pos="8489238" algn="l"/>
                <a:tab pos="8936457" algn="l"/>
              </a:tabLst>
            </a:pPr>
            <a:r>
              <a:rPr lang="en-GB" sz="2400" dirty="0">
                <a:latin typeface="Comic Sans MS" pitchFamily="66" charset="0"/>
              </a:rPr>
              <a:t>Processes such as cloud microphysics are poorly understood.</a:t>
            </a:r>
          </a:p>
        </p:txBody>
      </p:sp>
      <p:grpSp>
        <p:nvGrpSpPr>
          <p:cNvPr id="137229" name="Group 47"/>
          <p:cNvGrpSpPr>
            <a:grpSpLocks/>
          </p:cNvGrpSpPr>
          <p:nvPr/>
        </p:nvGrpSpPr>
        <p:grpSpPr bwMode="auto">
          <a:xfrm>
            <a:off x="762000" y="1066844"/>
            <a:ext cx="7770813" cy="1674813"/>
            <a:chOff x="466" y="771"/>
            <a:chExt cx="4895" cy="1055"/>
          </a:xfrm>
        </p:grpSpPr>
        <p:sp>
          <p:nvSpPr>
            <p:cNvPr id="137235" name="AutoShape 2"/>
            <p:cNvSpPr>
              <a:spLocks noChangeArrowheads="1"/>
            </p:cNvSpPr>
            <p:nvPr/>
          </p:nvSpPr>
          <p:spPr bwMode="auto">
            <a:xfrm>
              <a:off x="466" y="771"/>
              <a:ext cx="4895" cy="34"/>
            </a:xfrm>
            <a:prstGeom prst="roundRect">
              <a:avLst>
                <a:gd name="adj" fmla="val 2940"/>
              </a:avLst>
            </a:prstGeom>
            <a:solidFill>
              <a:srgbClr val="CCCCFF"/>
            </a:solidFill>
            <a:ln w="9360">
              <a:solidFill>
                <a:srgbClr val="4700B8"/>
              </a:solidFill>
              <a:round/>
              <a:headEnd/>
              <a:tailEnd/>
            </a:ln>
          </p:spPr>
          <p:txBody>
            <a:bodyPr wrap="none" anchor="ctr"/>
            <a:lstStyle/>
            <a:p>
              <a:pPr defTabSz="908658" eaLnBrk="0" fontAlgn="base" hangingPunct="0">
                <a:spcBef>
                  <a:spcPct val="0"/>
                </a:spcBef>
                <a:spcAft>
                  <a:spcPct val="0"/>
                </a:spcAft>
              </a:pPr>
              <a:endParaRPr lang="en-IN" sz="2400">
                <a:solidFill>
                  <a:srgbClr val="FFFFFF"/>
                </a:solidFill>
              </a:endParaRPr>
            </a:p>
          </p:txBody>
        </p:sp>
        <p:grpSp>
          <p:nvGrpSpPr>
            <p:cNvPr id="137236" name="Group 18"/>
            <p:cNvGrpSpPr>
              <a:grpSpLocks/>
            </p:cNvGrpSpPr>
            <p:nvPr/>
          </p:nvGrpSpPr>
          <p:grpSpPr bwMode="auto">
            <a:xfrm>
              <a:off x="710" y="947"/>
              <a:ext cx="513" cy="381"/>
              <a:chOff x="710" y="947"/>
              <a:chExt cx="513" cy="381"/>
            </a:xfrm>
          </p:grpSpPr>
          <p:sp>
            <p:nvSpPr>
              <p:cNvPr id="137254" name="AutoShape 19"/>
              <p:cNvSpPr>
                <a:spLocks noChangeArrowheads="1"/>
              </p:cNvSpPr>
              <p:nvPr/>
            </p:nvSpPr>
            <p:spPr bwMode="auto">
              <a:xfrm>
                <a:off x="710" y="947"/>
                <a:ext cx="513" cy="381"/>
              </a:xfrm>
              <a:prstGeom prst="roundRect">
                <a:avLst>
                  <a:gd name="adj" fmla="val 259"/>
                </a:avLst>
              </a:prstGeom>
              <a:solidFill>
                <a:srgbClr val="CCFFFF"/>
              </a:solidFill>
              <a:ln w="36000">
                <a:solidFill>
                  <a:srgbClr val="CCCCFF"/>
                </a:solidFill>
                <a:round/>
                <a:headEnd/>
                <a:tailEnd/>
              </a:ln>
            </p:spPr>
            <p:txBody>
              <a:bodyPr wrap="none" anchor="ctr"/>
              <a:lstStyle/>
              <a:p>
                <a:pPr defTabSz="908658" eaLnBrk="0" fontAlgn="base" hangingPunct="0">
                  <a:spcBef>
                    <a:spcPct val="0"/>
                  </a:spcBef>
                  <a:spcAft>
                    <a:spcPct val="0"/>
                  </a:spcAft>
                </a:pPr>
                <a:endParaRPr lang="en-IN" sz="2400">
                  <a:solidFill>
                    <a:srgbClr val="FFFFFF"/>
                  </a:solidFill>
                </a:endParaRPr>
              </a:p>
            </p:txBody>
          </p:sp>
          <p:sp>
            <p:nvSpPr>
              <p:cNvPr id="137255" name="Text Box 20"/>
              <p:cNvSpPr txBox="1">
                <a:spLocks noChangeArrowheads="1"/>
              </p:cNvSpPr>
              <p:nvPr/>
            </p:nvSpPr>
            <p:spPr bwMode="auto">
              <a:xfrm>
                <a:off x="710" y="1048"/>
                <a:ext cx="51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9pPr>
              </a:lstStyle>
              <a:p>
                <a:pPr algn="ctr" defTabSz="908658" fontAlgn="base">
                  <a:lnSpc>
                    <a:spcPct val="93000"/>
                  </a:lnSpc>
                  <a:spcBef>
                    <a:spcPct val="0"/>
                  </a:spcBef>
                  <a:spcAft>
                    <a:spcPct val="0"/>
                  </a:spcAft>
                  <a:buClr>
                    <a:srgbClr val="EAEAEA"/>
                  </a:buClr>
                  <a:buSzPct val="100000"/>
                </a:pPr>
                <a:r>
                  <a:rPr lang="en-GB" sz="2000" b="1">
                    <a:solidFill>
                      <a:srgbClr val="993366"/>
                    </a:solidFill>
                    <a:latin typeface="Times New Roman" pitchFamily="18" charset="0"/>
                    <a:cs typeface="HG Mincho Light J"/>
                  </a:rPr>
                  <a:t>ICs</a:t>
                </a:r>
              </a:p>
            </p:txBody>
          </p:sp>
        </p:grpSp>
        <p:grpSp>
          <p:nvGrpSpPr>
            <p:cNvPr id="137237" name="Group 21"/>
            <p:cNvGrpSpPr>
              <a:grpSpLocks/>
            </p:cNvGrpSpPr>
            <p:nvPr/>
          </p:nvGrpSpPr>
          <p:grpSpPr bwMode="auto">
            <a:xfrm>
              <a:off x="1632" y="864"/>
              <a:ext cx="2211" cy="962"/>
              <a:chOff x="1672" y="872"/>
              <a:chExt cx="2211" cy="962"/>
            </a:xfrm>
          </p:grpSpPr>
          <p:sp>
            <p:nvSpPr>
              <p:cNvPr id="137252" name="AutoShape 22"/>
              <p:cNvSpPr>
                <a:spLocks noChangeArrowheads="1"/>
              </p:cNvSpPr>
              <p:nvPr/>
            </p:nvSpPr>
            <p:spPr bwMode="auto">
              <a:xfrm>
                <a:off x="1672" y="872"/>
                <a:ext cx="2211" cy="962"/>
              </a:xfrm>
              <a:prstGeom prst="roundRect">
                <a:avLst>
                  <a:gd name="adj" fmla="val 102"/>
                </a:avLst>
              </a:prstGeom>
              <a:solidFill>
                <a:srgbClr val="CCFFFF"/>
              </a:solidFill>
              <a:ln w="36000">
                <a:solidFill>
                  <a:srgbClr val="CCCCFF"/>
                </a:solidFill>
                <a:round/>
                <a:headEnd/>
                <a:tailEnd/>
              </a:ln>
            </p:spPr>
            <p:txBody>
              <a:bodyPr wrap="none" anchor="ctr"/>
              <a:lstStyle/>
              <a:p>
                <a:pPr defTabSz="908658" eaLnBrk="0" fontAlgn="base" hangingPunct="0">
                  <a:spcBef>
                    <a:spcPct val="0"/>
                  </a:spcBef>
                  <a:spcAft>
                    <a:spcPct val="0"/>
                  </a:spcAft>
                </a:pPr>
                <a:endParaRPr lang="en-IN" sz="2400">
                  <a:solidFill>
                    <a:srgbClr val="FFFFFF"/>
                  </a:solidFill>
                </a:endParaRPr>
              </a:p>
            </p:txBody>
          </p:sp>
          <p:sp>
            <p:nvSpPr>
              <p:cNvPr id="137253" name="Text Box 23"/>
              <p:cNvSpPr txBox="1">
                <a:spLocks noChangeArrowheads="1"/>
              </p:cNvSpPr>
              <p:nvPr/>
            </p:nvSpPr>
            <p:spPr bwMode="auto">
              <a:xfrm>
                <a:off x="1672" y="1180"/>
                <a:ext cx="2211"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9pPr>
              </a:lstStyle>
              <a:p>
                <a:pPr algn="ctr" defTabSz="908658" fontAlgn="base">
                  <a:lnSpc>
                    <a:spcPct val="93000"/>
                  </a:lnSpc>
                  <a:spcBef>
                    <a:spcPct val="0"/>
                  </a:spcBef>
                  <a:spcAft>
                    <a:spcPct val="0"/>
                  </a:spcAft>
                  <a:buClr>
                    <a:srgbClr val="EAEAEA"/>
                  </a:buClr>
                  <a:buSzPct val="100000"/>
                </a:pPr>
                <a:r>
                  <a:rPr lang="en-GB" b="1">
                    <a:solidFill>
                      <a:srgbClr val="CC6633"/>
                    </a:solidFill>
                    <a:latin typeface="Times New Roman" pitchFamily="18" charset="0"/>
                    <a:cs typeface="HG Mincho Light J"/>
                  </a:rPr>
                  <a:t>    </a:t>
                </a:r>
                <a:r>
                  <a:rPr lang="en-GB" b="1">
                    <a:solidFill>
                      <a:srgbClr val="FF0000"/>
                    </a:solidFill>
                    <a:latin typeface="Times New Roman" pitchFamily="18" charset="0"/>
                    <a:cs typeface="HG Mincho Light J"/>
                  </a:rPr>
                  <a:t>Dynamics      </a:t>
                </a:r>
                <a:r>
                  <a:rPr lang="en-GB" sz="2000" b="1">
                    <a:solidFill>
                      <a:srgbClr val="993366"/>
                    </a:solidFill>
                    <a:latin typeface="Times New Roman" pitchFamily="18" charset="0"/>
                    <a:cs typeface="HG Mincho Light J"/>
                  </a:rPr>
                  <a:t>                                                                               </a:t>
                </a:r>
                <a:r>
                  <a:rPr lang="en-GB" sz="1400" b="1">
                    <a:solidFill>
                      <a:srgbClr val="FF8080"/>
                    </a:solidFill>
                    <a:latin typeface="Times New Roman" pitchFamily="18" charset="0"/>
                    <a:cs typeface="HG Mincho Light J"/>
                  </a:rPr>
                  <a:t>                                                                                                                </a:t>
                </a:r>
                <a:r>
                  <a:rPr lang="en-GB" b="1">
                    <a:solidFill>
                      <a:srgbClr val="FF0000"/>
                    </a:solidFill>
                    <a:latin typeface="Times New Roman" pitchFamily="18" charset="0"/>
                    <a:cs typeface="HG Mincho Light J"/>
                  </a:rPr>
                  <a:t>Physics</a:t>
                </a:r>
                <a:r>
                  <a:rPr lang="en-GB" sz="1400" b="1">
                    <a:solidFill>
                      <a:srgbClr val="FF8080"/>
                    </a:solidFill>
                    <a:latin typeface="Times New Roman" pitchFamily="18" charset="0"/>
                    <a:cs typeface="HG Mincho Light J"/>
                  </a:rPr>
                  <a:t> </a:t>
                </a:r>
              </a:p>
            </p:txBody>
          </p:sp>
        </p:grpSp>
        <p:grpSp>
          <p:nvGrpSpPr>
            <p:cNvPr id="137238" name="Group 24"/>
            <p:cNvGrpSpPr>
              <a:grpSpLocks/>
            </p:cNvGrpSpPr>
            <p:nvPr/>
          </p:nvGrpSpPr>
          <p:grpSpPr bwMode="auto">
            <a:xfrm>
              <a:off x="4315" y="1103"/>
              <a:ext cx="850" cy="397"/>
              <a:chOff x="4315" y="1103"/>
              <a:chExt cx="850" cy="397"/>
            </a:xfrm>
          </p:grpSpPr>
          <p:sp>
            <p:nvSpPr>
              <p:cNvPr id="137250" name="AutoShape 25"/>
              <p:cNvSpPr>
                <a:spLocks noChangeArrowheads="1"/>
              </p:cNvSpPr>
              <p:nvPr/>
            </p:nvSpPr>
            <p:spPr bwMode="auto">
              <a:xfrm>
                <a:off x="4315" y="1103"/>
                <a:ext cx="850" cy="397"/>
              </a:xfrm>
              <a:prstGeom prst="roundRect">
                <a:avLst>
                  <a:gd name="adj" fmla="val 250"/>
                </a:avLst>
              </a:prstGeom>
              <a:solidFill>
                <a:srgbClr val="CCFFFF"/>
              </a:solidFill>
              <a:ln w="36000">
                <a:solidFill>
                  <a:srgbClr val="CCCCFF"/>
                </a:solidFill>
                <a:round/>
                <a:headEnd/>
                <a:tailEnd/>
              </a:ln>
            </p:spPr>
            <p:txBody>
              <a:bodyPr wrap="none" anchor="ctr"/>
              <a:lstStyle/>
              <a:p>
                <a:pPr defTabSz="908658" eaLnBrk="0" fontAlgn="base" hangingPunct="0">
                  <a:spcBef>
                    <a:spcPct val="0"/>
                  </a:spcBef>
                  <a:spcAft>
                    <a:spcPct val="0"/>
                  </a:spcAft>
                </a:pPr>
                <a:endParaRPr lang="en-IN" sz="2400">
                  <a:solidFill>
                    <a:srgbClr val="FFFFFF"/>
                  </a:solidFill>
                </a:endParaRPr>
              </a:p>
            </p:txBody>
          </p:sp>
          <p:sp>
            <p:nvSpPr>
              <p:cNvPr id="137251" name="Text Box 26"/>
              <p:cNvSpPr txBox="1">
                <a:spLocks noChangeArrowheads="1"/>
              </p:cNvSpPr>
              <p:nvPr/>
            </p:nvSpPr>
            <p:spPr bwMode="auto">
              <a:xfrm>
                <a:off x="4315" y="1212"/>
                <a:ext cx="850"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9pPr>
              </a:lstStyle>
              <a:p>
                <a:pPr algn="ctr" defTabSz="908658" fontAlgn="base">
                  <a:lnSpc>
                    <a:spcPct val="93000"/>
                  </a:lnSpc>
                  <a:spcBef>
                    <a:spcPct val="0"/>
                  </a:spcBef>
                  <a:spcAft>
                    <a:spcPct val="0"/>
                  </a:spcAft>
                  <a:buClr>
                    <a:srgbClr val="EAEAEA"/>
                  </a:buClr>
                  <a:buSzPct val="100000"/>
                </a:pPr>
                <a:r>
                  <a:rPr lang="en-GB" sz="2000" b="1">
                    <a:solidFill>
                      <a:srgbClr val="993366"/>
                    </a:solidFill>
                    <a:latin typeface="Times New Roman" pitchFamily="18" charset="0"/>
                    <a:cs typeface="HG Mincho Light J"/>
                  </a:rPr>
                  <a:t>Forecast</a:t>
                </a:r>
              </a:p>
            </p:txBody>
          </p:sp>
        </p:grpSp>
        <p:sp>
          <p:nvSpPr>
            <p:cNvPr id="137239" name="Line 27"/>
            <p:cNvSpPr>
              <a:spLocks noChangeShapeType="1"/>
            </p:cNvSpPr>
            <p:nvPr/>
          </p:nvSpPr>
          <p:spPr bwMode="auto">
            <a:xfrm>
              <a:off x="1211" y="1137"/>
              <a:ext cx="462" cy="1"/>
            </a:xfrm>
            <a:prstGeom prst="line">
              <a:avLst/>
            </a:prstGeom>
            <a:noFill/>
            <a:ln w="9360">
              <a:solidFill>
                <a:srgbClr val="CCCCFF"/>
              </a:solidFill>
              <a:round/>
              <a:headEnd/>
              <a:tailEnd type="triangle" w="med" len="med"/>
            </a:ln>
            <a:extLst>
              <a:ext uri="{909E8E84-426E-40DD-AFC4-6F175D3DCCD1}">
                <a14:hiddenFill xmlns:a14="http://schemas.microsoft.com/office/drawing/2010/main">
                  <a:noFill/>
                </a14:hiddenFill>
              </a:ext>
            </a:extLst>
          </p:spPr>
          <p:txBody>
            <a:bodyPr/>
            <a:lstStyle/>
            <a:p>
              <a:pPr defTabSz="908658" fontAlgn="base">
                <a:spcBef>
                  <a:spcPct val="0"/>
                </a:spcBef>
                <a:spcAft>
                  <a:spcPct val="0"/>
                </a:spcAft>
              </a:pPr>
              <a:endParaRPr lang="en-IN">
                <a:solidFill>
                  <a:srgbClr val="000000"/>
                </a:solidFill>
                <a:latin typeface="Calibri" pitchFamily="34" charset="0"/>
                <a:cs typeface="Arial" pitchFamily="34" charset="0"/>
              </a:endParaRPr>
            </a:p>
          </p:txBody>
        </p:sp>
        <p:sp>
          <p:nvSpPr>
            <p:cNvPr id="137240" name="Line 28"/>
            <p:cNvSpPr>
              <a:spLocks noChangeShapeType="1"/>
            </p:cNvSpPr>
            <p:nvPr/>
          </p:nvSpPr>
          <p:spPr bwMode="auto">
            <a:xfrm>
              <a:off x="1194" y="1603"/>
              <a:ext cx="469" cy="1"/>
            </a:xfrm>
            <a:prstGeom prst="line">
              <a:avLst/>
            </a:prstGeom>
            <a:noFill/>
            <a:ln w="9360">
              <a:solidFill>
                <a:srgbClr val="CCCCFF"/>
              </a:solidFill>
              <a:round/>
              <a:headEnd/>
              <a:tailEnd type="triangle" w="med" len="med"/>
            </a:ln>
            <a:extLst>
              <a:ext uri="{909E8E84-426E-40DD-AFC4-6F175D3DCCD1}">
                <a14:hiddenFill xmlns:a14="http://schemas.microsoft.com/office/drawing/2010/main">
                  <a:noFill/>
                </a14:hiddenFill>
              </a:ext>
            </a:extLst>
          </p:spPr>
          <p:txBody>
            <a:bodyPr/>
            <a:lstStyle/>
            <a:p>
              <a:pPr defTabSz="908658" fontAlgn="base">
                <a:spcBef>
                  <a:spcPct val="0"/>
                </a:spcBef>
                <a:spcAft>
                  <a:spcPct val="0"/>
                </a:spcAft>
              </a:pPr>
              <a:endParaRPr lang="en-IN">
                <a:solidFill>
                  <a:srgbClr val="000000"/>
                </a:solidFill>
                <a:latin typeface="Calibri" pitchFamily="34" charset="0"/>
                <a:cs typeface="Arial" pitchFamily="34" charset="0"/>
              </a:endParaRPr>
            </a:p>
          </p:txBody>
        </p:sp>
        <p:sp>
          <p:nvSpPr>
            <p:cNvPr id="137241" name="Line 29"/>
            <p:cNvSpPr>
              <a:spLocks noChangeShapeType="1"/>
            </p:cNvSpPr>
            <p:nvPr/>
          </p:nvSpPr>
          <p:spPr bwMode="auto">
            <a:xfrm>
              <a:off x="3863" y="1317"/>
              <a:ext cx="463" cy="1"/>
            </a:xfrm>
            <a:prstGeom prst="line">
              <a:avLst/>
            </a:prstGeom>
            <a:noFill/>
            <a:ln w="9360">
              <a:solidFill>
                <a:srgbClr val="CCCCFF"/>
              </a:solidFill>
              <a:round/>
              <a:headEnd/>
              <a:tailEnd type="triangle" w="med" len="med"/>
            </a:ln>
            <a:extLst>
              <a:ext uri="{909E8E84-426E-40DD-AFC4-6F175D3DCCD1}">
                <a14:hiddenFill xmlns:a14="http://schemas.microsoft.com/office/drawing/2010/main">
                  <a:noFill/>
                </a14:hiddenFill>
              </a:ext>
            </a:extLst>
          </p:spPr>
          <p:txBody>
            <a:bodyPr/>
            <a:lstStyle/>
            <a:p>
              <a:pPr defTabSz="908658" fontAlgn="base">
                <a:spcBef>
                  <a:spcPct val="0"/>
                </a:spcBef>
                <a:spcAft>
                  <a:spcPct val="0"/>
                </a:spcAft>
              </a:pPr>
              <a:endParaRPr lang="en-IN">
                <a:solidFill>
                  <a:srgbClr val="000000"/>
                </a:solidFill>
                <a:latin typeface="Calibri" pitchFamily="34" charset="0"/>
                <a:cs typeface="Arial" pitchFamily="34" charset="0"/>
              </a:endParaRPr>
            </a:p>
          </p:txBody>
        </p:sp>
        <p:grpSp>
          <p:nvGrpSpPr>
            <p:cNvPr id="137242" name="Group 30"/>
            <p:cNvGrpSpPr>
              <a:grpSpLocks/>
            </p:cNvGrpSpPr>
            <p:nvPr/>
          </p:nvGrpSpPr>
          <p:grpSpPr bwMode="auto">
            <a:xfrm>
              <a:off x="709" y="1412"/>
              <a:ext cx="513" cy="381"/>
              <a:chOff x="709" y="1412"/>
              <a:chExt cx="513" cy="381"/>
            </a:xfrm>
          </p:grpSpPr>
          <p:sp>
            <p:nvSpPr>
              <p:cNvPr id="137248" name="AutoShape 31"/>
              <p:cNvSpPr>
                <a:spLocks noChangeArrowheads="1"/>
              </p:cNvSpPr>
              <p:nvPr/>
            </p:nvSpPr>
            <p:spPr bwMode="auto">
              <a:xfrm>
                <a:off x="709" y="1412"/>
                <a:ext cx="513" cy="381"/>
              </a:xfrm>
              <a:prstGeom prst="roundRect">
                <a:avLst>
                  <a:gd name="adj" fmla="val 259"/>
                </a:avLst>
              </a:prstGeom>
              <a:solidFill>
                <a:srgbClr val="CCFFFF"/>
              </a:solidFill>
              <a:ln w="36000">
                <a:solidFill>
                  <a:srgbClr val="CCCCFF"/>
                </a:solidFill>
                <a:round/>
                <a:headEnd/>
                <a:tailEnd/>
              </a:ln>
            </p:spPr>
            <p:txBody>
              <a:bodyPr wrap="none" anchor="ctr"/>
              <a:lstStyle/>
              <a:p>
                <a:pPr defTabSz="908658" eaLnBrk="0" fontAlgn="base" hangingPunct="0">
                  <a:spcBef>
                    <a:spcPct val="0"/>
                  </a:spcBef>
                  <a:spcAft>
                    <a:spcPct val="0"/>
                  </a:spcAft>
                </a:pPr>
                <a:endParaRPr lang="en-IN" sz="2400">
                  <a:solidFill>
                    <a:srgbClr val="FFFFFF"/>
                  </a:solidFill>
                </a:endParaRPr>
              </a:p>
            </p:txBody>
          </p:sp>
          <p:sp>
            <p:nvSpPr>
              <p:cNvPr id="137249" name="Text Box 32"/>
              <p:cNvSpPr txBox="1">
                <a:spLocks noChangeArrowheads="1"/>
              </p:cNvSpPr>
              <p:nvPr/>
            </p:nvSpPr>
            <p:spPr bwMode="auto">
              <a:xfrm>
                <a:off x="709" y="1513"/>
                <a:ext cx="51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itchFamily="34" charset="0"/>
                    <a:cs typeface="Arial" pitchFamily="34" charset="0"/>
                  </a:defRPr>
                </a:lvl9pPr>
              </a:lstStyle>
              <a:p>
                <a:pPr algn="ctr" defTabSz="908658" fontAlgn="base">
                  <a:lnSpc>
                    <a:spcPct val="93000"/>
                  </a:lnSpc>
                  <a:spcBef>
                    <a:spcPct val="0"/>
                  </a:spcBef>
                  <a:spcAft>
                    <a:spcPct val="0"/>
                  </a:spcAft>
                  <a:buClr>
                    <a:srgbClr val="EAEAEA"/>
                  </a:buClr>
                  <a:buSzPct val="100000"/>
                </a:pPr>
                <a:r>
                  <a:rPr lang="en-GB" sz="2000" b="1">
                    <a:solidFill>
                      <a:srgbClr val="993366"/>
                    </a:solidFill>
                    <a:latin typeface="Times New Roman" pitchFamily="18" charset="0"/>
                    <a:cs typeface="HG Mincho Light J"/>
                  </a:rPr>
                  <a:t>BCs</a:t>
                </a:r>
              </a:p>
            </p:txBody>
          </p:sp>
        </p:grpSp>
        <p:sp>
          <p:nvSpPr>
            <p:cNvPr id="137243" name="Freeform 33"/>
            <p:cNvSpPr>
              <a:spLocks noChangeArrowheads="1"/>
            </p:cNvSpPr>
            <p:nvPr/>
          </p:nvSpPr>
          <p:spPr bwMode="auto">
            <a:xfrm>
              <a:off x="4356" y="1601"/>
              <a:ext cx="1" cy="1"/>
            </a:xfrm>
            <a:custGeom>
              <a:avLst/>
              <a:gdLst>
                <a:gd name="T0" fmla="*/ 0 w 1"/>
                <a:gd name="T1" fmla="*/ 0 h 1"/>
                <a:gd name="T2" fmla="*/ 0 w 1"/>
                <a:gd name="T3" fmla="*/ 0 h 1"/>
                <a:gd name="T4" fmla="*/ 0 60000 65536"/>
                <a:gd name="T5" fmla="*/ 0 60000 65536"/>
              </a:gdLst>
              <a:ahLst/>
              <a:cxnLst>
                <a:cxn ang="T4">
                  <a:pos x="T0" y="T1"/>
                </a:cxn>
                <a:cxn ang="T5">
                  <a:pos x="T2" y="T3"/>
                </a:cxn>
              </a:cxnLst>
              <a:rect l="0" t="0" r="r" b="b"/>
              <a:pathLst>
                <a:path w="1" h="1">
                  <a:moveTo>
                    <a:pt x="0" y="0"/>
                  </a:moveTo>
                  <a:cubicBezTo>
                    <a:pt x="0" y="0"/>
                    <a:pt x="0" y="0"/>
                    <a:pt x="0" y="0"/>
                  </a:cubicBezTo>
                </a:path>
              </a:pathLst>
            </a:custGeom>
            <a:noFill/>
            <a:ln w="936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defTabSz="908658" fontAlgn="base">
                <a:spcBef>
                  <a:spcPct val="0"/>
                </a:spcBef>
                <a:spcAft>
                  <a:spcPct val="0"/>
                </a:spcAft>
              </a:pPr>
              <a:endParaRPr lang="en-IN">
                <a:solidFill>
                  <a:srgbClr val="000000"/>
                </a:solidFill>
                <a:latin typeface="Calibri" pitchFamily="34" charset="0"/>
                <a:cs typeface="Arial" pitchFamily="34" charset="0"/>
              </a:endParaRPr>
            </a:p>
          </p:txBody>
        </p:sp>
        <p:sp>
          <p:nvSpPr>
            <p:cNvPr id="137244" name="Line 34"/>
            <p:cNvSpPr>
              <a:spLocks noChangeShapeType="1"/>
            </p:cNvSpPr>
            <p:nvPr/>
          </p:nvSpPr>
          <p:spPr bwMode="auto">
            <a:xfrm>
              <a:off x="2352" y="1248"/>
              <a:ext cx="94" cy="1"/>
            </a:xfrm>
            <a:prstGeom prst="line">
              <a:avLst/>
            </a:prstGeom>
            <a:noFill/>
            <a:ln w="36000">
              <a:solidFill>
                <a:srgbClr val="993366"/>
              </a:solidFill>
              <a:round/>
              <a:headEnd/>
              <a:tailEnd/>
            </a:ln>
            <a:extLst>
              <a:ext uri="{909E8E84-426E-40DD-AFC4-6F175D3DCCD1}">
                <a14:hiddenFill xmlns:a14="http://schemas.microsoft.com/office/drawing/2010/main">
                  <a:noFill/>
                </a14:hiddenFill>
              </a:ext>
            </a:extLst>
          </p:spPr>
          <p:txBody>
            <a:bodyPr/>
            <a:lstStyle/>
            <a:p>
              <a:pPr defTabSz="908658" fontAlgn="base">
                <a:spcBef>
                  <a:spcPct val="0"/>
                </a:spcBef>
                <a:spcAft>
                  <a:spcPct val="0"/>
                </a:spcAft>
              </a:pPr>
              <a:endParaRPr lang="en-IN">
                <a:solidFill>
                  <a:srgbClr val="000000"/>
                </a:solidFill>
                <a:latin typeface="Calibri" pitchFamily="34" charset="0"/>
                <a:cs typeface="Arial" pitchFamily="34" charset="0"/>
              </a:endParaRPr>
            </a:p>
          </p:txBody>
        </p:sp>
        <p:sp>
          <p:nvSpPr>
            <p:cNvPr id="137245" name="Line 35"/>
            <p:cNvSpPr>
              <a:spLocks noChangeShapeType="1"/>
            </p:cNvSpPr>
            <p:nvPr/>
          </p:nvSpPr>
          <p:spPr bwMode="auto">
            <a:xfrm>
              <a:off x="2352" y="1440"/>
              <a:ext cx="94" cy="1"/>
            </a:xfrm>
            <a:prstGeom prst="line">
              <a:avLst/>
            </a:prstGeom>
            <a:noFill/>
            <a:ln w="36000">
              <a:solidFill>
                <a:srgbClr val="993366"/>
              </a:solidFill>
              <a:round/>
              <a:headEnd/>
              <a:tailEnd/>
            </a:ln>
            <a:extLst>
              <a:ext uri="{909E8E84-426E-40DD-AFC4-6F175D3DCCD1}">
                <a14:hiddenFill xmlns:a14="http://schemas.microsoft.com/office/drawing/2010/main">
                  <a:noFill/>
                </a14:hiddenFill>
              </a:ext>
            </a:extLst>
          </p:spPr>
          <p:txBody>
            <a:bodyPr/>
            <a:lstStyle/>
            <a:p>
              <a:pPr defTabSz="908658" fontAlgn="base">
                <a:spcBef>
                  <a:spcPct val="0"/>
                </a:spcBef>
                <a:spcAft>
                  <a:spcPct val="0"/>
                </a:spcAft>
              </a:pPr>
              <a:endParaRPr lang="en-IN">
                <a:solidFill>
                  <a:srgbClr val="000000"/>
                </a:solidFill>
                <a:latin typeface="Calibri" pitchFamily="34" charset="0"/>
                <a:cs typeface="Arial" pitchFamily="34" charset="0"/>
              </a:endParaRPr>
            </a:p>
          </p:txBody>
        </p:sp>
        <p:sp>
          <p:nvSpPr>
            <p:cNvPr id="137246" name="Line 36"/>
            <p:cNvSpPr>
              <a:spLocks noChangeShapeType="1"/>
            </p:cNvSpPr>
            <p:nvPr/>
          </p:nvSpPr>
          <p:spPr bwMode="auto">
            <a:xfrm>
              <a:off x="2352" y="1248"/>
              <a:ext cx="0" cy="192"/>
            </a:xfrm>
            <a:prstGeom prst="line">
              <a:avLst/>
            </a:prstGeom>
            <a:noFill/>
            <a:ln w="36000">
              <a:solidFill>
                <a:srgbClr val="993366"/>
              </a:solidFill>
              <a:round/>
              <a:headEnd/>
              <a:tailEnd/>
            </a:ln>
            <a:extLst>
              <a:ext uri="{909E8E84-426E-40DD-AFC4-6F175D3DCCD1}">
                <a14:hiddenFill xmlns:a14="http://schemas.microsoft.com/office/drawing/2010/main">
                  <a:noFill/>
                </a14:hiddenFill>
              </a:ext>
            </a:extLst>
          </p:spPr>
          <p:txBody>
            <a:bodyPr/>
            <a:lstStyle/>
            <a:p>
              <a:pPr defTabSz="908658" fontAlgn="base">
                <a:spcBef>
                  <a:spcPct val="0"/>
                </a:spcBef>
                <a:spcAft>
                  <a:spcPct val="0"/>
                </a:spcAft>
              </a:pPr>
              <a:endParaRPr lang="en-IN">
                <a:solidFill>
                  <a:srgbClr val="000000"/>
                </a:solidFill>
                <a:latin typeface="Calibri" pitchFamily="34" charset="0"/>
                <a:cs typeface="Arial" pitchFamily="34" charset="0"/>
              </a:endParaRPr>
            </a:p>
          </p:txBody>
        </p:sp>
        <p:sp>
          <p:nvSpPr>
            <p:cNvPr id="137247" name="Rectangle 41"/>
            <p:cNvSpPr>
              <a:spLocks noChangeArrowheads="1"/>
            </p:cNvSpPr>
            <p:nvPr/>
          </p:nvSpPr>
          <p:spPr bwMode="auto">
            <a:xfrm>
              <a:off x="1632" y="1200"/>
              <a:ext cx="713" cy="2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08658" eaLnBrk="0" fontAlgn="base" hangingPunct="0">
                <a:spcBef>
                  <a:spcPct val="0"/>
                </a:spcBef>
                <a:spcAft>
                  <a:spcPct val="0"/>
                </a:spcAft>
              </a:pPr>
              <a:r>
                <a:rPr lang="en-GB" sz="2400" b="1">
                  <a:solidFill>
                    <a:srgbClr val="FF9933"/>
                  </a:solidFill>
                </a:rPr>
                <a:t>Models</a:t>
              </a:r>
              <a:endParaRPr lang="en-US" sz="2400" b="1">
                <a:solidFill>
                  <a:srgbClr val="FF9933"/>
                </a:solidFill>
              </a:endParaRPr>
            </a:p>
          </p:txBody>
        </p:sp>
      </p:grpSp>
      <p:graphicFrame>
        <p:nvGraphicFramePr>
          <p:cNvPr id="137230" name="Object 42"/>
          <p:cNvGraphicFramePr>
            <a:graphicFrameLocks noChangeAspect="1"/>
          </p:cNvGraphicFramePr>
          <p:nvPr/>
        </p:nvGraphicFramePr>
        <p:xfrm>
          <a:off x="1143000" y="3657601"/>
          <a:ext cx="2743200" cy="573088"/>
        </p:xfrm>
        <a:graphic>
          <a:graphicData uri="http://schemas.openxmlformats.org/presentationml/2006/ole">
            <mc:AlternateContent xmlns:mc="http://schemas.openxmlformats.org/markup-compatibility/2006">
              <mc:Choice xmlns:v="urn:schemas-microsoft-com:vml" Requires="v">
                <p:oleObj name="Equation" r:id="rId3" imgW="1943100" imgH="406400" progId="Equation.3">
                  <p:embed/>
                </p:oleObj>
              </mc:Choice>
              <mc:Fallback>
                <p:oleObj name="Equation" r:id="rId3" imgW="19431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657601"/>
                        <a:ext cx="2743200" cy="57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7231" name="Object 43"/>
          <p:cNvGraphicFramePr>
            <a:graphicFrameLocks noChangeAspect="1"/>
          </p:cNvGraphicFramePr>
          <p:nvPr/>
        </p:nvGraphicFramePr>
        <p:xfrm>
          <a:off x="1219200" y="4191044"/>
          <a:ext cx="1303338" cy="523875"/>
        </p:xfrm>
        <a:graphic>
          <a:graphicData uri="http://schemas.openxmlformats.org/presentationml/2006/ole">
            <mc:AlternateContent xmlns:mc="http://schemas.openxmlformats.org/markup-compatibility/2006">
              <mc:Choice xmlns:v="urn:schemas-microsoft-com:vml" Requires="v">
                <p:oleObj name="Equation" r:id="rId5" imgW="977476" imgH="393529" progId="Equation.3">
                  <p:embed/>
                </p:oleObj>
              </mc:Choice>
              <mc:Fallback>
                <p:oleObj name="Equation" r:id="rId5" imgW="977476"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4191044"/>
                        <a:ext cx="1303338"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7232" name="Object 44"/>
          <p:cNvGraphicFramePr>
            <a:graphicFrameLocks noChangeAspect="1"/>
          </p:cNvGraphicFramePr>
          <p:nvPr/>
        </p:nvGraphicFramePr>
        <p:xfrm>
          <a:off x="1219200" y="4800600"/>
          <a:ext cx="990600" cy="330200"/>
        </p:xfrm>
        <a:graphic>
          <a:graphicData uri="http://schemas.openxmlformats.org/presentationml/2006/ole">
            <mc:AlternateContent xmlns:mc="http://schemas.openxmlformats.org/markup-compatibility/2006">
              <mc:Choice xmlns:v="urn:schemas-microsoft-com:vml" Requires="v">
                <p:oleObj name="Equation" r:id="rId7" imgW="609336" imgH="203112" progId="Equation.3">
                  <p:embed/>
                </p:oleObj>
              </mc:Choice>
              <mc:Fallback>
                <p:oleObj name="Equation" r:id="rId7" imgW="609336"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4800600"/>
                        <a:ext cx="9906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7233" name="Object 45"/>
          <p:cNvGraphicFramePr>
            <a:graphicFrameLocks noChangeAspect="1"/>
          </p:cNvGraphicFramePr>
          <p:nvPr/>
        </p:nvGraphicFramePr>
        <p:xfrm>
          <a:off x="1219200" y="5181600"/>
          <a:ext cx="1752600" cy="503238"/>
        </p:xfrm>
        <a:graphic>
          <a:graphicData uri="http://schemas.openxmlformats.org/presentationml/2006/ole">
            <mc:AlternateContent xmlns:mc="http://schemas.openxmlformats.org/markup-compatibility/2006">
              <mc:Choice xmlns:v="urn:schemas-microsoft-com:vml" Requires="v">
                <p:oleObj name="Equation" r:id="rId9" imgW="1129810" imgH="393529" progId="Equation.3">
                  <p:embed/>
                </p:oleObj>
              </mc:Choice>
              <mc:Fallback>
                <p:oleObj name="Equation" r:id="rId9" imgW="1129810" imgH="39352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5181600"/>
                        <a:ext cx="1752600" cy="50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7234" name="Object 46"/>
          <p:cNvGraphicFramePr>
            <a:graphicFrameLocks noChangeAspect="1"/>
          </p:cNvGraphicFramePr>
          <p:nvPr/>
        </p:nvGraphicFramePr>
        <p:xfrm>
          <a:off x="1143000" y="5686425"/>
          <a:ext cx="2514600" cy="552450"/>
        </p:xfrm>
        <a:graphic>
          <a:graphicData uri="http://schemas.openxmlformats.org/presentationml/2006/ole">
            <mc:AlternateContent xmlns:mc="http://schemas.openxmlformats.org/markup-compatibility/2006">
              <mc:Choice xmlns:v="urn:schemas-microsoft-com:vml" Requires="v">
                <p:oleObj name="Equation" r:id="rId11" imgW="1790700" imgH="393700" progId="Equation.3">
                  <p:embed/>
                </p:oleObj>
              </mc:Choice>
              <mc:Fallback>
                <p:oleObj name="Equation" r:id="rId11" imgW="1790700" imgH="393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3000" y="5686425"/>
                        <a:ext cx="251460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0" name="Picture 2" descr="http://www.sscnet.ucla.edu/geog/faculty/yxue/earth6.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8496671" y="17588"/>
            <a:ext cx="596499" cy="59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061331"/>
      </p:ext>
    </p:extLst>
  </p:cSld>
  <p:clrMapOvr>
    <a:masterClrMapping/>
  </p:clrMapOvr>
  <p:transition spd="med"/>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Stream">
  <a:themeElements>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_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_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_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_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_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_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_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_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377825" marR="0" indent="-377825" algn="l" defTabSz="1008063" rtl="0" eaLnBrk="1" fontAlgn="base" latinLnBrk="0" hangingPunct="1">
          <a:lnSpc>
            <a:spcPct val="80000"/>
          </a:lnSpc>
          <a:spcBef>
            <a:spcPct val="20000"/>
          </a:spcBef>
          <a:spcAft>
            <a:spcPct val="0"/>
          </a:spcAft>
          <a:buClrTx/>
          <a:buSzPct val="100000"/>
          <a:buFontTx/>
          <a:buNone/>
          <a:tabLst/>
          <a:defRPr kumimoji="0" lang="en-GB" sz="2400" b="0" i="0" u="none" strike="noStrike" cap="none" normalizeH="0" baseline="0" smtClean="0">
            <a:ln>
              <a:noFill/>
            </a:ln>
            <a:solidFill>
              <a:schemeClr val="tx1"/>
            </a:solidFill>
            <a:effectLst>
              <a:outerShdw blurRad="38100" dist="38100" dir="2700000" algn="tl">
                <a:srgbClr val="000000">
                  <a:alpha val="43137"/>
                </a:srgbClr>
              </a:outerShdw>
            </a:effectLst>
            <a:latin typeface="Garamond" pitchFamily="18" charset="0"/>
            <a:cs typeface="Tahoma"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HG Mincho Light J"/>
        <a:cs typeface="HG Mincho Light J"/>
      </a:majorFont>
      <a:minorFont>
        <a:latin typeface="Times New Roman"/>
        <a:ea typeface="HG Mincho Light J"/>
        <a:cs typeface="HG Mincho Light J"/>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1534</TotalTime>
  <Words>2704</Words>
  <Application>Microsoft Office PowerPoint</Application>
  <PresentationFormat>On-screen Show (4:3)</PresentationFormat>
  <Paragraphs>330</Paragraphs>
  <Slides>54</Slides>
  <Notes>10</Notes>
  <HiddenSlides>0</HiddenSlides>
  <MMClips>1</MMClips>
  <ScaleCrop>false</ScaleCrop>
  <HeadingPairs>
    <vt:vector size="8" baseType="variant">
      <vt:variant>
        <vt:lpstr>Fonts Used</vt:lpstr>
      </vt:variant>
      <vt:variant>
        <vt:i4>17</vt:i4>
      </vt:variant>
      <vt:variant>
        <vt:lpstr>Theme</vt:lpstr>
      </vt:variant>
      <vt:variant>
        <vt:i4>22</vt:i4>
      </vt:variant>
      <vt:variant>
        <vt:lpstr>Embedded OLE Servers</vt:lpstr>
      </vt:variant>
      <vt:variant>
        <vt:i4>1</vt:i4>
      </vt:variant>
      <vt:variant>
        <vt:lpstr>Slide Titles</vt:lpstr>
      </vt:variant>
      <vt:variant>
        <vt:i4>54</vt:i4>
      </vt:variant>
    </vt:vector>
  </HeadingPairs>
  <TitlesOfParts>
    <vt:vector size="94" baseType="lpstr">
      <vt:lpstr>MS PGothic</vt:lpstr>
      <vt:lpstr>Arial</vt:lpstr>
      <vt:lpstr>Arial Black</vt:lpstr>
      <vt:lpstr>Arial Narrow</vt:lpstr>
      <vt:lpstr>Avenir Next</vt:lpstr>
      <vt:lpstr>Calibri</vt:lpstr>
      <vt:lpstr>Cambria Math</vt:lpstr>
      <vt:lpstr>Comic Sans MS</vt:lpstr>
      <vt:lpstr>Garamond</vt:lpstr>
      <vt:lpstr>StarSymbol</vt:lpstr>
      <vt:lpstr>STIX2Text-Regular</vt:lpstr>
      <vt:lpstr>STIX-Bold</vt:lpstr>
      <vt:lpstr>STIX-Regular</vt:lpstr>
      <vt:lpstr>Tahoma</vt:lpstr>
      <vt:lpstr>Times</vt:lpstr>
      <vt:lpstr>Times New Roman</vt:lpstr>
      <vt:lpstr>Wingdings</vt:lpstr>
      <vt:lpstr>1_Office Theme</vt:lpstr>
      <vt:lpstr>Stream</vt:lpstr>
      <vt:lpstr>1_Stream</vt:lpstr>
      <vt:lpstr>2_Office Theme</vt:lpstr>
      <vt:lpstr>4_Office Theme</vt:lpstr>
      <vt:lpstr>2_Black</vt:lpstr>
      <vt:lpstr>Default Design</vt:lpstr>
      <vt:lpstr>Black</vt:lpstr>
      <vt:lpstr>1_Default Design</vt:lpstr>
      <vt:lpstr>22_Office Theme</vt:lpstr>
      <vt:lpstr>2_Stream</vt:lpstr>
      <vt:lpstr>6_Office Theme</vt:lpstr>
      <vt:lpstr>24_Office Theme</vt:lpstr>
      <vt:lpstr>25_Office Theme</vt:lpstr>
      <vt:lpstr>3_Stream</vt:lpstr>
      <vt:lpstr>26_Office Theme</vt:lpstr>
      <vt:lpstr>Office Theme</vt:lpstr>
      <vt:lpstr>3_Office Theme</vt:lpstr>
      <vt:lpstr>1_Black</vt:lpstr>
      <vt:lpstr>5_Office Theme</vt:lpstr>
      <vt:lpstr>3_Black</vt:lpstr>
      <vt:lpstr>4_Black</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do we need physical parameterization?</vt:lpstr>
      <vt:lpstr>PowerPoint Presentation</vt:lpstr>
      <vt:lpstr>PowerPoint Presentation</vt:lpstr>
      <vt:lpstr>Cumulus convective Parameterization schemes</vt:lpstr>
      <vt:lpstr>2.  Kuo scheme</vt:lpstr>
      <vt:lpstr>3.  Betts – Miller scheme</vt:lpstr>
      <vt:lpstr>4  Arakawa – Schubert scheme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convection trigger in observations </vt:lpstr>
      <vt:lpstr>Neural Network</vt:lpstr>
      <vt:lpstr>PowerPoint Presentation</vt:lpstr>
      <vt:lpstr>PowerPoint Presentation</vt:lpstr>
      <vt:lpstr>PowerPoint Presentation</vt:lpstr>
      <vt:lpstr>PowerPoint Presentation</vt:lpstr>
      <vt:lpstr>PowerPoint Presentation</vt:lpstr>
      <vt:lpstr>About Superparameterization</vt:lpstr>
      <vt:lpstr>PowerPoint Presentation</vt:lpstr>
      <vt:lpstr>PowerPoint Presentation</vt:lpstr>
      <vt:lpstr>PowerPoint Presentation</vt:lpstr>
      <vt:lpstr>PowerPoint Presentation</vt:lpstr>
      <vt:lpstr>PowerPoint Presentation</vt:lpstr>
      <vt:lpstr>PowerPoint Presentation</vt:lpstr>
      <vt:lpstr>High-resolution constraints</vt:lpstr>
      <vt:lpstr>PowerPoint Presentation</vt:lpstr>
      <vt:lpstr>PowerPoint Presentation</vt:lpstr>
      <vt:lpstr>High-resolution constraints</vt:lpstr>
      <vt:lpstr>PowerPoint Presentation</vt:lpstr>
      <vt:lpstr>PowerPoint Presentation</vt:lpstr>
      <vt:lpstr>Thank You !</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Mukhopadhyay</dc:creator>
  <cp:lastModifiedBy>Parthasarathi Mukhopadhyay</cp:lastModifiedBy>
  <cp:revision>88</cp:revision>
  <dcterms:created xsi:type="dcterms:W3CDTF">2020-11-16T18:55:06Z</dcterms:created>
  <dcterms:modified xsi:type="dcterms:W3CDTF">2024-07-04T21:59:01Z</dcterms:modified>
</cp:coreProperties>
</file>