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08" r:id="rId5"/>
    <p:sldMasterId id="2147483720" r:id="rId6"/>
    <p:sldMasterId id="2147483732" r:id="rId7"/>
  </p:sldMasterIdLst>
  <p:notesMasterIdLst>
    <p:notesMasterId r:id="rId57"/>
  </p:notesMasterIdLst>
  <p:sldIdLst>
    <p:sldId id="475" r:id="rId8"/>
    <p:sldId id="468" r:id="rId9"/>
    <p:sldId id="470" r:id="rId10"/>
    <p:sldId id="471" r:id="rId11"/>
    <p:sldId id="462" r:id="rId12"/>
    <p:sldId id="377" r:id="rId13"/>
    <p:sldId id="378" r:id="rId14"/>
    <p:sldId id="383" r:id="rId15"/>
    <p:sldId id="379" r:id="rId16"/>
    <p:sldId id="384" r:id="rId17"/>
    <p:sldId id="381" r:id="rId18"/>
    <p:sldId id="382" r:id="rId19"/>
    <p:sldId id="394" r:id="rId20"/>
    <p:sldId id="393" r:id="rId21"/>
    <p:sldId id="406" r:id="rId22"/>
    <p:sldId id="400" r:id="rId23"/>
    <p:sldId id="401" r:id="rId24"/>
    <p:sldId id="388" r:id="rId25"/>
    <p:sldId id="391" r:id="rId26"/>
    <p:sldId id="389" r:id="rId27"/>
    <p:sldId id="408" r:id="rId28"/>
    <p:sldId id="399" r:id="rId29"/>
    <p:sldId id="467" r:id="rId30"/>
    <p:sldId id="330" r:id="rId31"/>
    <p:sldId id="390" r:id="rId32"/>
    <p:sldId id="332" r:id="rId33"/>
    <p:sldId id="472" r:id="rId34"/>
    <p:sldId id="396" r:id="rId35"/>
    <p:sldId id="473" r:id="rId36"/>
    <p:sldId id="333" r:id="rId37"/>
    <p:sldId id="415" r:id="rId38"/>
    <p:sldId id="436" r:id="rId39"/>
    <p:sldId id="452" r:id="rId40"/>
    <p:sldId id="459" r:id="rId41"/>
    <p:sldId id="474" r:id="rId42"/>
    <p:sldId id="353" r:id="rId43"/>
    <p:sldId id="354" r:id="rId44"/>
    <p:sldId id="355" r:id="rId45"/>
    <p:sldId id="458" r:id="rId46"/>
    <p:sldId id="350" r:id="rId47"/>
    <p:sldId id="278" r:id="rId48"/>
    <p:sldId id="351" r:id="rId49"/>
    <p:sldId id="345" r:id="rId50"/>
    <p:sldId id="369" r:id="rId51"/>
    <p:sldId id="456" r:id="rId52"/>
    <p:sldId id="376" r:id="rId53"/>
    <p:sldId id="359" r:id="rId54"/>
    <p:sldId id="405" r:id="rId55"/>
    <p:sldId id="476" r:id="rId56"/>
  </p:sldIdLst>
  <p:sldSz cx="17610138" cy="9906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2" userDrawn="1">
          <p15:clr>
            <a:srgbClr val="A4A3A4"/>
          </p15:clr>
        </p15:guide>
        <p15:guide id="2" pos="11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5D4C31-4216-4350-9A5F-E7C54F37BABE}" v="222" dt="2024-07-23T17:32:48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3798" autoAdjust="0"/>
  </p:normalViewPr>
  <p:slideViewPr>
    <p:cSldViewPr snapToGrid="0">
      <p:cViewPr>
        <p:scale>
          <a:sx n="50" d="100"/>
          <a:sy n="50" d="100"/>
        </p:scale>
        <p:origin x="547" y="326"/>
      </p:cViewPr>
      <p:guideLst>
        <p:guide orient="horz" pos="3052"/>
        <p:guide pos="11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Bracegirdle - BAS" userId="acae8b12-9f82-4db5-98d7-bdae7c1bf8ce" providerId="ADAL" clId="{D65D4C31-4216-4350-9A5F-E7C54F37BABE}"/>
    <pc:docChg chg="undo custSel addSld delSld modSld sldOrd">
      <pc:chgData name="Thomas Bracegirdle - BAS" userId="acae8b12-9f82-4db5-98d7-bdae7c1bf8ce" providerId="ADAL" clId="{D65D4C31-4216-4350-9A5F-E7C54F37BABE}" dt="2024-07-23T17:32:55.885" v="2568" actId="20577"/>
      <pc:docMkLst>
        <pc:docMk/>
      </pc:docMkLst>
      <pc:sldChg chg="modSp mod">
        <pc:chgData name="Thomas Bracegirdle - BAS" userId="acae8b12-9f82-4db5-98d7-bdae7c1bf8ce" providerId="ADAL" clId="{D65D4C31-4216-4350-9A5F-E7C54F37BABE}" dt="2024-07-23T15:12:51.729" v="1628" actId="1076"/>
        <pc:sldMkLst>
          <pc:docMk/>
          <pc:sldMk cId="1402995755" sldId="330"/>
        </pc:sldMkLst>
        <pc:spChg chg="mod">
          <ac:chgData name="Thomas Bracegirdle - BAS" userId="acae8b12-9f82-4db5-98d7-bdae7c1bf8ce" providerId="ADAL" clId="{D65D4C31-4216-4350-9A5F-E7C54F37BABE}" dt="2024-07-23T15:12:41.079" v="1627" actId="1076"/>
          <ac:spMkLst>
            <pc:docMk/>
            <pc:sldMk cId="1402995755" sldId="330"/>
            <ac:spMk id="7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5:12:51.729" v="1628" actId="1076"/>
          <ac:spMkLst>
            <pc:docMk/>
            <pc:sldMk cId="1402995755" sldId="330"/>
            <ac:spMk id="13" creationId="{00000000-0000-0000-0000-000000000000}"/>
          </ac:spMkLst>
        </pc:spChg>
        <pc:cxnChg chg="mod">
          <ac:chgData name="Thomas Bracegirdle - BAS" userId="acae8b12-9f82-4db5-98d7-bdae7c1bf8ce" providerId="ADAL" clId="{D65D4C31-4216-4350-9A5F-E7C54F37BABE}" dt="2024-07-23T15:12:51.729" v="1628" actId="1076"/>
          <ac:cxnSpMkLst>
            <pc:docMk/>
            <pc:sldMk cId="1402995755" sldId="330"/>
            <ac:cxnSpMk id="14" creationId="{00000000-0000-0000-0000-000000000000}"/>
          </ac:cxnSpMkLst>
        </pc:cxnChg>
      </pc:sldChg>
      <pc:sldChg chg="modSp mod ord">
        <pc:chgData name="Thomas Bracegirdle - BAS" userId="acae8b12-9f82-4db5-98d7-bdae7c1bf8ce" providerId="ADAL" clId="{D65D4C31-4216-4350-9A5F-E7C54F37BABE}" dt="2024-07-23T16:32:50.951" v="2021"/>
        <pc:sldMkLst>
          <pc:docMk/>
          <pc:sldMk cId="4206378891" sldId="332"/>
        </pc:sldMkLst>
        <pc:spChg chg="mod">
          <ac:chgData name="Thomas Bracegirdle - BAS" userId="acae8b12-9f82-4db5-98d7-bdae7c1bf8ce" providerId="ADAL" clId="{D65D4C31-4216-4350-9A5F-E7C54F37BABE}" dt="2024-07-23T15:19:35.149" v="1647" actId="1076"/>
          <ac:spMkLst>
            <pc:docMk/>
            <pc:sldMk cId="4206378891" sldId="332"/>
            <ac:spMk id="3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5:19:28.589" v="1646" actId="1076"/>
          <ac:spMkLst>
            <pc:docMk/>
            <pc:sldMk cId="4206378891" sldId="332"/>
            <ac:spMk id="6" creationId="{00000000-0000-0000-0000-000000000000}"/>
          </ac:spMkLst>
        </pc:spChg>
      </pc:sldChg>
      <pc:sldChg chg="modSp mod">
        <pc:chgData name="Thomas Bracegirdle - BAS" userId="acae8b12-9f82-4db5-98d7-bdae7c1bf8ce" providerId="ADAL" clId="{D65D4C31-4216-4350-9A5F-E7C54F37BABE}" dt="2024-07-23T16:45:31.983" v="2133" actId="1076"/>
        <pc:sldMkLst>
          <pc:docMk/>
          <pc:sldMk cId="4069944122" sldId="333"/>
        </pc:sldMkLst>
        <pc:spChg chg="mod">
          <ac:chgData name="Thomas Bracegirdle - BAS" userId="acae8b12-9f82-4db5-98d7-bdae7c1bf8ce" providerId="ADAL" clId="{D65D4C31-4216-4350-9A5F-E7C54F37BABE}" dt="2024-07-23T16:45:31.983" v="2133" actId="1076"/>
          <ac:spMkLst>
            <pc:docMk/>
            <pc:sldMk cId="4069944122" sldId="333"/>
            <ac:spMk id="2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6:45:23.011" v="2129" actId="1076"/>
          <ac:spMkLst>
            <pc:docMk/>
            <pc:sldMk cId="4069944122" sldId="333"/>
            <ac:spMk id="4" creationId="{00000000-0000-0000-0000-000000000000}"/>
          </ac:spMkLst>
        </pc:spChg>
        <pc:picChg chg="mod">
          <ac:chgData name="Thomas Bracegirdle - BAS" userId="acae8b12-9f82-4db5-98d7-bdae7c1bf8ce" providerId="ADAL" clId="{D65D4C31-4216-4350-9A5F-E7C54F37BABE}" dt="2024-07-23T16:45:28.501" v="2132" actId="1076"/>
          <ac:picMkLst>
            <pc:docMk/>
            <pc:sldMk cId="4069944122" sldId="333"/>
            <ac:picMk id="3" creationId="{00000000-0000-0000-0000-000000000000}"/>
          </ac:picMkLst>
        </pc:picChg>
      </pc:sldChg>
      <pc:sldChg chg="del">
        <pc:chgData name="Thomas Bracegirdle - BAS" userId="acae8b12-9f82-4db5-98d7-bdae7c1bf8ce" providerId="ADAL" clId="{D65D4C31-4216-4350-9A5F-E7C54F37BABE}" dt="2024-07-23T15:20:50.239" v="1648" actId="47"/>
        <pc:sldMkLst>
          <pc:docMk/>
          <pc:sldMk cId="3379441868" sldId="373"/>
        </pc:sldMkLst>
      </pc:sldChg>
      <pc:sldChg chg="addSp modSp mod">
        <pc:chgData name="Thomas Bracegirdle - BAS" userId="acae8b12-9f82-4db5-98d7-bdae7c1bf8ce" providerId="ADAL" clId="{D65D4C31-4216-4350-9A5F-E7C54F37BABE}" dt="2024-07-23T13:40:32.050" v="1496" actId="1076"/>
        <pc:sldMkLst>
          <pc:docMk/>
          <pc:sldMk cId="1252428546" sldId="377"/>
        </pc:sldMkLst>
        <pc:spChg chg="mod">
          <ac:chgData name="Thomas Bracegirdle - BAS" userId="acae8b12-9f82-4db5-98d7-bdae7c1bf8ce" providerId="ADAL" clId="{D65D4C31-4216-4350-9A5F-E7C54F37BABE}" dt="2024-07-23T13:39:46.257" v="1470" actId="1076"/>
          <ac:spMkLst>
            <pc:docMk/>
            <pc:sldMk cId="1252428546" sldId="377"/>
            <ac:spMk id="3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3:39:52.403" v="1474" actId="20577"/>
          <ac:spMkLst>
            <pc:docMk/>
            <pc:sldMk cId="1252428546" sldId="377"/>
            <ac:spMk id="4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3:39:57.007" v="1476" actId="20577"/>
          <ac:spMkLst>
            <pc:docMk/>
            <pc:sldMk cId="1252428546" sldId="377"/>
            <ac:spMk id="5" creationId="{00000000-0000-0000-0000-000000000000}"/>
          </ac:spMkLst>
        </pc:spChg>
        <pc:spChg chg="add mod">
          <ac:chgData name="Thomas Bracegirdle - BAS" userId="acae8b12-9f82-4db5-98d7-bdae7c1bf8ce" providerId="ADAL" clId="{D65D4C31-4216-4350-9A5F-E7C54F37BABE}" dt="2024-07-23T13:40:32.050" v="1496" actId="1076"/>
          <ac:spMkLst>
            <pc:docMk/>
            <pc:sldMk cId="1252428546" sldId="377"/>
            <ac:spMk id="6" creationId="{C94265E3-8AA5-F9DC-850D-319AAC9F5709}"/>
          </ac:spMkLst>
        </pc:spChg>
        <pc:spChg chg="mod">
          <ac:chgData name="Thomas Bracegirdle - BAS" userId="acae8b12-9f82-4db5-98d7-bdae7c1bf8ce" providerId="ADAL" clId="{D65D4C31-4216-4350-9A5F-E7C54F37BABE}" dt="2024-07-23T13:40:08.330" v="1480" actId="20577"/>
          <ac:spMkLst>
            <pc:docMk/>
            <pc:sldMk cId="1252428546" sldId="377"/>
            <ac:spMk id="7" creationId="{00000000-0000-0000-0000-000000000000}"/>
          </ac:spMkLst>
        </pc:spChg>
      </pc:sldChg>
      <pc:sldChg chg="addSp modSp mod">
        <pc:chgData name="Thomas Bracegirdle - BAS" userId="acae8b12-9f82-4db5-98d7-bdae7c1bf8ce" providerId="ADAL" clId="{D65D4C31-4216-4350-9A5F-E7C54F37BABE}" dt="2024-07-23T13:42:48.343" v="1535" actId="20577"/>
        <pc:sldMkLst>
          <pc:docMk/>
          <pc:sldMk cId="763212917" sldId="378"/>
        </pc:sldMkLst>
        <pc:spChg chg="mod">
          <ac:chgData name="Thomas Bracegirdle - BAS" userId="acae8b12-9f82-4db5-98d7-bdae7c1bf8ce" providerId="ADAL" clId="{D65D4C31-4216-4350-9A5F-E7C54F37BABE}" dt="2024-07-23T13:41:39.510" v="1503" actId="6549"/>
          <ac:spMkLst>
            <pc:docMk/>
            <pc:sldMk cId="763212917" sldId="378"/>
            <ac:spMk id="2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3:42:48.343" v="1535" actId="20577"/>
          <ac:spMkLst>
            <pc:docMk/>
            <pc:sldMk cId="763212917" sldId="378"/>
            <ac:spMk id="3" creationId="{00000000-0000-0000-0000-000000000000}"/>
          </ac:spMkLst>
        </pc:spChg>
        <pc:picChg chg="add mod">
          <ac:chgData name="Thomas Bracegirdle - BAS" userId="acae8b12-9f82-4db5-98d7-bdae7c1bf8ce" providerId="ADAL" clId="{D65D4C31-4216-4350-9A5F-E7C54F37BABE}" dt="2024-07-23T13:41:43.082" v="1504" actId="1076"/>
          <ac:picMkLst>
            <pc:docMk/>
            <pc:sldMk cId="763212917" sldId="378"/>
            <ac:picMk id="5" creationId="{F7E85BFE-A680-2275-F3AA-40139CBD4CC9}"/>
          </ac:picMkLst>
        </pc:picChg>
      </pc:sldChg>
      <pc:sldChg chg="addSp delSp modSp mod">
        <pc:chgData name="Thomas Bracegirdle - BAS" userId="acae8b12-9f82-4db5-98d7-bdae7c1bf8ce" providerId="ADAL" clId="{D65D4C31-4216-4350-9A5F-E7C54F37BABE}" dt="2024-07-23T13:42:37.055" v="1534" actId="20577"/>
        <pc:sldMkLst>
          <pc:docMk/>
          <pc:sldMk cId="1891147043" sldId="379"/>
        </pc:sldMkLst>
        <pc:spChg chg="del">
          <ac:chgData name="Thomas Bracegirdle - BAS" userId="acae8b12-9f82-4db5-98d7-bdae7c1bf8ce" providerId="ADAL" clId="{D65D4C31-4216-4350-9A5F-E7C54F37BABE}" dt="2024-07-23T13:42:03.921" v="1506" actId="478"/>
          <ac:spMkLst>
            <pc:docMk/>
            <pc:sldMk cId="1891147043" sldId="379"/>
            <ac:spMk id="2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3:42:24.510" v="1526" actId="27636"/>
          <ac:spMkLst>
            <pc:docMk/>
            <pc:sldMk cId="1891147043" sldId="379"/>
            <ac:spMk id="3" creationId="{00000000-0000-0000-0000-000000000000}"/>
          </ac:spMkLst>
        </pc:spChg>
        <pc:spChg chg="add mod">
          <ac:chgData name="Thomas Bracegirdle - BAS" userId="acae8b12-9f82-4db5-98d7-bdae7c1bf8ce" providerId="ADAL" clId="{D65D4C31-4216-4350-9A5F-E7C54F37BABE}" dt="2024-07-23T13:42:37.055" v="1534" actId="20577"/>
          <ac:spMkLst>
            <pc:docMk/>
            <pc:sldMk cId="1891147043" sldId="379"/>
            <ac:spMk id="5" creationId="{C28117FA-A967-9B15-E23B-BF15E6F0F677}"/>
          </ac:spMkLst>
        </pc:spChg>
        <pc:picChg chg="add mod">
          <ac:chgData name="Thomas Bracegirdle - BAS" userId="acae8b12-9f82-4db5-98d7-bdae7c1bf8ce" providerId="ADAL" clId="{D65D4C31-4216-4350-9A5F-E7C54F37BABE}" dt="2024-07-23T13:41:59.770" v="1505"/>
          <ac:picMkLst>
            <pc:docMk/>
            <pc:sldMk cId="1891147043" sldId="379"/>
            <ac:picMk id="4" creationId="{6BB678E7-8602-D174-00E4-B8237E448ECA}"/>
          </ac:picMkLst>
        </pc:picChg>
      </pc:sldChg>
      <pc:sldChg chg="addSp modSp">
        <pc:chgData name="Thomas Bracegirdle - BAS" userId="acae8b12-9f82-4db5-98d7-bdae7c1bf8ce" providerId="ADAL" clId="{D65D4C31-4216-4350-9A5F-E7C54F37BABE}" dt="2024-07-23T13:44:31.920" v="1553"/>
        <pc:sldMkLst>
          <pc:docMk/>
          <pc:sldMk cId="3010876733" sldId="381"/>
        </pc:sldMkLst>
        <pc:spChg chg="add mod">
          <ac:chgData name="Thomas Bracegirdle - BAS" userId="acae8b12-9f82-4db5-98d7-bdae7c1bf8ce" providerId="ADAL" clId="{D65D4C31-4216-4350-9A5F-E7C54F37BABE}" dt="2024-07-23T13:44:31.920" v="1553"/>
          <ac:spMkLst>
            <pc:docMk/>
            <pc:sldMk cId="3010876733" sldId="381"/>
            <ac:spMk id="5" creationId="{826131AA-5EAA-D05F-5E5B-623CC2F19862}"/>
          </ac:spMkLst>
        </pc:spChg>
      </pc:sldChg>
      <pc:sldChg chg="addSp modSp">
        <pc:chgData name="Thomas Bracegirdle - BAS" userId="acae8b12-9f82-4db5-98d7-bdae7c1bf8ce" providerId="ADAL" clId="{D65D4C31-4216-4350-9A5F-E7C54F37BABE}" dt="2024-07-23T13:44:33.760" v="1554"/>
        <pc:sldMkLst>
          <pc:docMk/>
          <pc:sldMk cId="211732204" sldId="382"/>
        </pc:sldMkLst>
        <pc:spChg chg="add mod">
          <ac:chgData name="Thomas Bracegirdle - BAS" userId="acae8b12-9f82-4db5-98d7-bdae7c1bf8ce" providerId="ADAL" clId="{D65D4C31-4216-4350-9A5F-E7C54F37BABE}" dt="2024-07-23T13:44:33.760" v="1554"/>
          <ac:spMkLst>
            <pc:docMk/>
            <pc:sldMk cId="211732204" sldId="382"/>
            <ac:spMk id="5" creationId="{7D62B42A-5E72-822A-899C-3828A2697820}"/>
          </ac:spMkLst>
        </pc:spChg>
      </pc:sldChg>
      <pc:sldChg chg="addSp modSp mod">
        <pc:chgData name="Thomas Bracegirdle - BAS" userId="acae8b12-9f82-4db5-98d7-bdae7c1bf8ce" providerId="ADAL" clId="{D65D4C31-4216-4350-9A5F-E7C54F37BABE}" dt="2024-07-23T13:44:18.370" v="1551" actId="1076"/>
        <pc:sldMkLst>
          <pc:docMk/>
          <pc:sldMk cId="2537007538" sldId="383"/>
        </pc:sldMkLst>
        <pc:spChg chg="add mod">
          <ac:chgData name="Thomas Bracegirdle - BAS" userId="acae8b12-9f82-4db5-98d7-bdae7c1bf8ce" providerId="ADAL" clId="{D65D4C31-4216-4350-9A5F-E7C54F37BABE}" dt="2024-07-23T13:44:18.370" v="1551" actId="1076"/>
          <ac:spMkLst>
            <pc:docMk/>
            <pc:sldMk cId="2537007538" sldId="383"/>
            <ac:spMk id="6" creationId="{56EDA520-5F38-B5AF-C2C3-9D22C3902352}"/>
          </ac:spMkLst>
        </pc:spChg>
      </pc:sldChg>
      <pc:sldChg chg="addSp modSp">
        <pc:chgData name="Thomas Bracegirdle - BAS" userId="acae8b12-9f82-4db5-98d7-bdae7c1bf8ce" providerId="ADAL" clId="{D65D4C31-4216-4350-9A5F-E7C54F37BABE}" dt="2024-07-23T13:44:29.850" v="1552"/>
        <pc:sldMkLst>
          <pc:docMk/>
          <pc:sldMk cId="3926943664" sldId="384"/>
        </pc:sldMkLst>
        <pc:spChg chg="add mod">
          <ac:chgData name="Thomas Bracegirdle - BAS" userId="acae8b12-9f82-4db5-98d7-bdae7c1bf8ce" providerId="ADAL" clId="{D65D4C31-4216-4350-9A5F-E7C54F37BABE}" dt="2024-07-23T13:44:29.850" v="1552"/>
          <ac:spMkLst>
            <pc:docMk/>
            <pc:sldMk cId="3926943664" sldId="384"/>
            <ac:spMk id="6" creationId="{236041E2-4AAE-0299-1880-8A0ED349645C}"/>
          </ac:spMkLst>
        </pc:spChg>
      </pc:sldChg>
      <pc:sldChg chg="modSp del mod">
        <pc:chgData name="Thomas Bracegirdle - BAS" userId="acae8b12-9f82-4db5-98d7-bdae7c1bf8ce" providerId="ADAL" clId="{D65D4C31-4216-4350-9A5F-E7C54F37BABE}" dt="2024-07-23T13:51:16.664" v="1564" actId="47"/>
        <pc:sldMkLst>
          <pc:docMk/>
          <pc:sldMk cId="130482339" sldId="387"/>
        </pc:sldMkLst>
        <pc:spChg chg="mod">
          <ac:chgData name="Thomas Bracegirdle - BAS" userId="acae8b12-9f82-4db5-98d7-bdae7c1bf8ce" providerId="ADAL" clId="{D65D4C31-4216-4350-9A5F-E7C54F37BABE}" dt="2024-07-23T07:59:56.610" v="106" actId="1076"/>
          <ac:spMkLst>
            <pc:docMk/>
            <pc:sldMk cId="130482339" sldId="387"/>
            <ac:spMk id="6" creationId="{00000000-0000-0000-0000-000000000000}"/>
          </ac:spMkLst>
        </pc:spChg>
      </pc:sldChg>
      <pc:sldChg chg="ord">
        <pc:chgData name="Thomas Bracegirdle - BAS" userId="acae8b12-9f82-4db5-98d7-bdae7c1bf8ce" providerId="ADAL" clId="{D65D4C31-4216-4350-9A5F-E7C54F37BABE}" dt="2024-07-23T10:09:01.580" v="503"/>
        <pc:sldMkLst>
          <pc:docMk/>
          <pc:sldMk cId="2895948936" sldId="389"/>
        </pc:sldMkLst>
      </pc:sldChg>
      <pc:sldChg chg="addSp modSp mod">
        <pc:chgData name="Thomas Bracegirdle - BAS" userId="acae8b12-9f82-4db5-98d7-bdae7c1bf8ce" providerId="ADAL" clId="{D65D4C31-4216-4350-9A5F-E7C54F37BABE}" dt="2024-07-23T16:42:57.471" v="2127" actId="207"/>
        <pc:sldMkLst>
          <pc:docMk/>
          <pc:sldMk cId="3435521026" sldId="390"/>
        </pc:sldMkLst>
        <pc:spChg chg="mod">
          <ac:chgData name="Thomas Bracegirdle - BAS" userId="acae8b12-9f82-4db5-98d7-bdae7c1bf8ce" providerId="ADAL" clId="{D65D4C31-4216-4350-9A5F-E7C54F37BABE}" dt="2024-07-23T13:52:05.028" v="1625" actId="6549"/>
          <ac:spMkLst>
            <pc:docMk/>
            <pc:sldMk cId="3435521026" sldId="390"/>
            <ac:spMk id="2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6:42:57.471" v="2127" actId="207"/>
          <ac:spMkLst>
            <pc:docMk/>
            <pc:sldMk cId="3435521026" sldId="390"/>
            <ac:spMk id="5" creationId="{00000000-0000-0000-0000-000000000000}"/>
          </ac:spMkLst>
        </pc:spChg>
        <pc:picChg chg="add mod">
          <ac:chgData name="Thomas Bracegirdle - BAS" userId="acae8b12-9f82-4db5-98d7-bdae7c1bf8ce" providerId="ADAL" clId="{D65D4C31-4216-4350-9A5F-E7C54F37BABE}" dt="2024-07-23T16:31:44.491" v="2017" actId="1076"/>
          <ac:picMkLst>
            <pc:docMk/>
            <pc:sldMk cId="3435521026" sldId="390"/>
            <ac:picMk id="4" creationId="{46626160-3E8A-CE11-9586-5819ECCED490}"/>
          </ac:picMkLst>
        </pc:picChg>
      </pc:sldChg>
      <pc:sldChg chg="addSp modSp mod ord">
        <pc:chgData name="Thomas Bracegirdle - BAS" userId="acae8b12-9f82-4db5-98d7-bdae7c1bf8ce" providerId="ADAL" clId="{D65D4C31-4216-4350-9A5F-E7C54F37BABE}" dt="2024-07-23T16:29:36.821" v="2012" actId="1076"/>
        <pc:sldMkLst>
          <pc:docMk/>
          <pc:sldMk cId="2465010743" sldId="391"/>
        </pc:sldMkLst>
        <pc:spChg chg="add mod">
          <ac:chgData name="Thomas Bracegirdle - BAS" userId="acae8b12-9f82-4db5-98d7-bdae7c1bf8ce" providerId="ADAL" clId="{D65D4C31-4216-4350-9A5F-E7C54F37BABE}" dt="2024-07-23T16:29:36.821" v="2012" actId="1076"/>
          <ac:spMkLst>
            <pc:docMk/>
            <pc:sldMk cId="2465010743" sldId="391"/>
            <ac:spMk id="6" creationId="{F5AF82EC-4C4F-8937-02D2-1F425D97BC10}"/>
          </ac:spMkLst>
        </pc:spChg>
      </pc:sldChg>
      <pc:sldChg chg="addSp delSp modSp mod">
        <pc:chgData name="Thomas Bracegirdle - BAS" userId="acae8b12-9f82-4db5-98d7-bdae7c1bf8ce" providerId="ADAL" clId="{D65D4C31-4216-4350-9A5F-E7C54F37BABE}" dt="2024-07-23T15:23:27.096" v="1662" actId="478"/>
        <pc:sldMkLst>
          <pc:docMk/>
          <pc:sldMk cId="4078684432" sldId="396"/>
        </pc:sldMkLst>
        <pc:picChg chg="add del mod">
          <ac:chgData name="Thomas Bracegirdle - BAS" userId="acae8b12-9f82-4db5-98d7-bdae7c1bf8ce" providerId="ADAL" clId="{D65D4C31-4216-4350-9A5F-E7C54F37BABE}" dt="2024-07-23T15:23:27.096" v="1662" actId="478"/>
          <ac:picMkLst>
            <pc:docMk/>
            <pc:sldMk cId="4078684432" sldId="396"/>
            <ac:picMk id="5" creationId="{E810EABF-0471-148A-1455-DDA84DA1B9F7}"/>
          </ac:picMkLst>
        </pc:picChg>
      </pc:sldChg>
      <pc:sldChg chg="addSp modSp mod modAnim">
        <pc:chgData name="Thomas Bracegirdle - BAS" userId="acae8b12-9f82-4db5-98d7-bdae7c1bf8ce" providerId="ADAL" clId="{D65D4C31-4216-4350-9A5F-E7C54F37BABE}" dt="2024-07-23T13:48:58.645" v="1561" actId="1076"/>
        <pc:sldMkLst>
          <pc:docMk/>
          <pc:sldMk cId="4288979218" sldId="400"/>
        </pc:sldMkLst>
        <pc:spChg chg="mod">
          <ac:chgData name="Thomas Bracegirdle - BAS" userId="acae8b12-9f82-4db5-98d7-bdae7c1bf8ce" providerId="ADAL" clId="{D65D4C31-4216-4350-9A5F-E7C54F37BABE}" dt="2024-07-23T13:48:37.971" v="1558" actId="1076"/>
          <ac:spMkLst>
            <pc:docMk/>
            <pc:sldMk cId="4288979218" sldId="400"/>
            <ac:spMk id="7" creationId="{00000000-0000-0000-0000-000000000000}"/>
          </ac:spMkLst>
        </pc:spChg>
        <pc:picChg chg="add mod">
          <ac:chgData name="Thomas Bracegirdle - BAS" userId="acae8b12-9f82-4db5-98d7-bdae7c1bf8ce" providerId="ADAL" clId="{D65D4C31-4216-4350-9A5F-E7C54F37BABE}" dt="2024-07-23T13:48:41.561" v="1560" actId="14100"/>
          <ac:picMkLst>
            <pc:docMk/>
            <pc:sldMk cId="4288979218" sldId="400"/>
            <ac:picMk id="3" creationId="{80909E78-A537-D5AD-E921-D0A77B8A6234}"/>
          </ac:picMkLst>
        </pc:picChg>
        <pc:picChg chg="mod">
          <ac:chgData name="Thomas Bracegirdle - BAS" userId="acae8b12-9f82-4db5-98d7-bdae7c1bf8ce" providerId="ADAL" clId="{D65D4C31-4216-4350-9A5F-E7C54F37BABE}" dt="2024-07-23T13:48:58.645" v="1561" actId="1076"/>
          <ac:picMkLst>
            <pc:docMk/>
            <pc:sldMk cId="4288979218" sldId="400"/>
            <ac:picMk id="6" creationId="{00000000-0000-0000-0000-000000000000}"/>
          </ac:picMkLst>
        </pc:picChg>
      </pc:sldChg>
      <pc:sldChg chg="addSp modSp mod">
        <pc:chgData name="Thomas Bracegirdle - BAS" userId="acae8b12-9f82-4db5-98d7-bdae7c1bf8ce" providerId="ADAL" clId="{D65D4C31-4216-4350-9A5F-E7C54F37BABE}" dt="2024-07-23T09:23:50.728" v="297" actId="1076"/>
        <pc:sldMkLst>
          <pc:docMk/>
          <pc:sldMk cId="3007123660" sldId="401"/>
        </pc:sldMkLst>
        <pc:spChg chg="mod">
          <ac:chgData name="Thomas Bracegirdle - BAS" userId="acae8b12-9f82-4db5-98d7-bdae7c1bf8ce" providerId="ADAL" clId="{D65D4C31-4216-4350-9A5F-E7C54F37BABE}" dt="2024-07-23T09:18:44.458" v="224" actId="404"/>
          <ac:spMkLst>
            <pc:docMk/>
            <pc:sldMk cId="3007123660" sldId="401"/>
            <ac:spMk id="2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09:23:45.668" v="296" actId="5793"/>
          <ac:spMkLst>
            <pc:docMk/>
            <pc:sldMk cId="3007123660" sldId="401"/>
            <ac:spMk id="3" creationId="{00000000-0000-0000-0000-000000000000}"/>
          </ac:spMkLst>
        </pc:spChg>
        <pc:spChg chg="add mod">
          <ac:chgData name="Thomas Bracegirdle - BAS" userId="acae8b12-9f82-4db5-98d7-bdae7c1bf8ce" providerId="ADAL" clId="{D65D4C31-4216-4350-9A5F-E7C54F37BABE}" dt="2024-07-23T09:19:07.072" v="271" actId="313"/>
          <ac:spMkLst>
            <pc:docMk/>
            <pc:sldMk cId="3007123660" sldId="401"/>
            <ac:spMk id="4" creationId="{886FFFED-5395-A18C-31A9-EEEB831C927C}"/>
          </ac:spMkLst>
        </pc:spChg>
        <pc:spChg chg="mod">
          <ac:chgData name="Thomas Bracegirdle - BAS" userId="acae8b12-9f82-4db5-98d7-bdae7c1bf8ce" providerId="ADAL" clId="{D65D4C31-4216-4350-9A5F-E7C54F37BABE}" dt="2024-07-23T09:23:40.098" v="294" actId="1076"/>
          <ac:spMkLst>
            <pc:docMk/>
            <pc:sldMk cId="3007123660" sldId="401"/>
            <ac:spMk id="6" creationId="{00000000-0000-0000-0000-000000000000}"/>
          </ac:spMkLst>
        </pc:spChg>
        <pc:spChg chg="add mod">
          <ac:chgData name="Thomas Bracegirdle - BAS" userId="acae8b12-9f82-4db5-98d7-bdae7c1bf8ce" providerId="ADAL" clId="{D65D4C31-4216-4350-9A5F-E7C54F37BABE}" dt="2024-07-23T09:23:50.728" v="297" actId="1076"/>
          <ac:spMkLst>
            <pc:docMk/>
            <pc:sldMk cId="3007123660" sldId="401"/>
            <ac:spMk id="7" creationId="{65D1B23B-44FC-F50A-99DC-0D9452BF5DDC}"/>
          </ac:spMkLst>
        </pc:spChg>
        <pc:picChg chg="mod">
          <ac:chgData name="Thomas Bracegirdle - BAS" userId="acae8b12-9f82-4db5-98d7-bdae7c1bf8ce" providerId="ADAL" clId="{D65D4C31-4216-4350-9A5F-E7C54F37BABE}" dt="2024-07-23T09:22:14.689" v="281" actId="1076"/>
          <ac:picMkLst>
            <pc:docMk/>
            <pc:sldMk cId="3007123660" sldId="401"/>
            <ac:picMk id="5" creationId="{00000000-0000-0000-0000-000000000000}"/>
          </ac:picMkLst>
        </pc:picChg>
        <pc:picChg chg="add mod">
          <ac:chgData name="Thomas Bracegirdle - BAS" userId="acae8b12-9f82-4db5-98d7-bdae7c1bf8ce" providerId="ADAL" clId="{D65D4C31-4216-4350-9A5F-E7C54F37BABE}" dt="2024-07-23T09:22:26.158" v="285" actId="14100"/>
          <ac:picMkLst>
            <pc:docMk/>
            <pc:sldMk cId="3007123660" sldId="401"/>
            <ac:picMk id="1026" creationId="{459D071F-3FAD-462D-6C6F-66CAE9398361}"/>
          </ac:picMkLst>
        </pc:picChg>
      </pc:sldChg>
      <pc:sldChg chg="del">
        <pc:chgData name="Thomas Bracegirdle - BAS" userId="acae8b12-9f82-4db5-98d7-bdae7c1bf8ce" providerId="ADAL" clId="{D65D4C31-4216-4350-9A5F-E7C54F37BABE}" dt="2024-07-23T16:34:07.971" v="2029" actId="47"/>
        <pc:sldMkLst>
          <pc:docMk/>
          <pc:sldMk cId="3048338398" sldId="409"/>
        </pc:sldMkLst>
      </pc:sldChg>
      <pc:sldChg chg="del">
        <pc:chgData name="Thomas Bracegirdle - BAS" userId="acae8b12-9f82-4db5-98d7-bdae7c1bf8ce" providerId="ADAL" clId="{D65D4C31-4216-4350-9A5F-E7C54F37BABE}" dt="2024-07-23T16:37:38.491" v="2073" actId="47"/>
        <pc:sldMkLst>
          <pc:docMk/>
          <pc:sldMk cId="679663451" sldId="410"/>
        </pc:sldMkLst>
      </pc:sldChg>
      <pc:sldChg chg="addSp modSp del">
        <pc:chgData name="Thomas Bracegirdle - BAS" userId="acae8b12-9f82-4db5-98d7-bdae7c1bf8ce" providerId="ADAL" clId="{D65D4C31-4216-4350-9A5F-E7C54F37BABE}" dt="2024-07-23T16:34:05.406" v="2028" actId="47"/>
        <pc:sldMkLst>
          <pc:docMk/>
          <pc:sldMk cId="3214076159" sldId="411"/>
        </pc:sldMkLst>
        <pc:picChg chg="add mod">
          <ac:chgData name="Thomas Bracegirdle - BAS" userId="acae8b12-9f82-4db5-98d7-bdae7c1bf8ce" providerId="ADAL" clId="{D65D4C31-4216-4350-9A5F-E7C54F37BABE}" dt="2024-07-23T16:32:59.421" v="2022"/>
          <ac:picMkLst>
            <pc:docMk/>
            <pc:sldMk cId="3214076159" sldId="411"/>
            <ac:picMk id="3" creationId="{B473D474-2FF4-DE5D-96DE-B0ABD7A61A78}"/>
          </ac:picMkLst>
        </pc:picChg>
      </pc:sldChg>
      <pc:sldChg chg="del">
        <pc:chgData name="Thomas Bracegirdle - BAS" userId="acae8b12-9f82-4db5-98d7-bdae7c1bf8ce" providerId="ADAL" clId="{D65D4C31-4216-4350-9A5F-E7C54F37BABE}" dt="2024-07-23T10:15:08.135" v="706" actId="47"/>
        <pc:sldMkLst>
          <pc:docMk/>
          <pc:sldMk cId="3549421464" sldId="414"/>
        </pc:sldMkLst>
      </pc:sldChg>
      <pc:sldChg chg="modSp mod">
        <pc:chgData name="Thomas Bracegirdle - BAS" userId="acae8b12-9f82-4db5-98d7-bdae7c1bf8ce" providerId="ADAL" clId="{D65D4C31-4216-4350-9A5F-E7C54F37BABE}" dt="2024-07-23T17:08:37.464" v="2155" actId="1076"/>
        <pc:sldMkLst>
          <pc:docMk/>
          <pc:sldMk cId="658293748" sldId="415"/>
        </pc:sldMkLst>
        <pc:spChg chg="mod">
          <ac:chgData name="Thomas Bracegirdle - BAS" userId="acae8b12-9f82-4db5-98d7-bdae7c1bf8ce" providerId="ADAL" clId="{D65D4C31-4216-4350-9A5F-E7C54F37BABE}" dt="2024-07-23T17:08:28.807" v="2154" actId="1076"/>
          <ac:spMkLst>
            <pc:docMk/>
            <pc:sldMk cId="658293748" sldId="415"/>
            <ac:spMk id="4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7:08:37.464" v="2155" actId="1076"/>
          <ac:spMkLst>
            <pc:docMk/>
            <pc:sldMk cId="658293748" sldId="415"/>
            <ac:spMk id="5" creationId="{00000000-0000-0000-0000-000000000000}"/>
          </ac:spMkLst>
        </pc:spChg>
        <pc:picChg chg="mod">
          <ac:chgData name="Thomas Bracegirdle - BAS" userId="acae8b12-9f82-4db5-98d7-bdae7c1bf8ce" providerId="ADAL" clId="{D65D4C31-4216-4350-9A5F-E7C54F37BABE}" dt="2024-07-23T17:08:37.464" v="2155" actId="1076"/>
          <ac:picMkLst>
            <pc:docMk/>
            <pc:sldMk cId="658293748" sldId="415"/>
            <ac:picMk id="2" creationId="{00000000-0000-0000-0000-000000000000}"/>
          </ac:picMkLst>
        </pc:picChg>
        <pc:picChg chg="mod">
          <ac:chgData name="Thomas Bracegirdle - BAS" userId="acae8b12-9f82-4db5-98d7-bdae7c1bf8ce" providerId="ADAL" clId="{D65D4C31-4216-4350-9A5F-E7C54F37BABE}" dt="2024-07-23T17:08:28.807" v="2154" actId="1076"/>
          <ac:picMkLst>
            <pc:docMk/>
            <pc:sldMk cId="658293748" sldId="415"/>
            <ac:picMk id="3" creationId="{00000000-0000-0000-0000-000000000000}"/>
          </ac:picMkLst>
        </pc:picChg>
      </pc:sldChg>
      <pc:sldChg chg="addSp delSp modSp mod">
        <pc:chgData name="Thomas Bracegirdle - BAS" userId="acae8b12-9f82-4db5-98d7-bdae7c1bf8ce" providerId="ADAL" clId="{D65D4C31-4216-4350-9A5F-E7C54F37BABE}" dt="2024-07-23T17:08:58.250" v="2159"/>
        <pc:sldMkLst>
          <pc:docMk/>
          <pc:sldMk cId="3737251689" sldId="436"/>
        </pc:sldMkLst>
        <pc:spChg chg="mod">
          <ac:chgData name="Thomas Bracegirdle - BAS" userId="acae8b12-9f82-4db5-98d7-bdae7c1bf8ce" providerId="ADAL" clId="{D65D4C31-4216-4350-9A5F-E7C54F37BABE}" dt="2024-07-23T17:08:44.130" v="2156" actId="1076"/>
          <ac:spMkLst>
            <pc:docMk/>
            <pc:sldMk cId="3737251689" sldId="436"/>
            <ac:spMk id="4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7:08:48.040" v="2157" actId="1076"/>
          <ac:spMkLst>
            <pc:docMk/>
            <pc:sldMk cId="3737251689" sldId="436"/>
            <ac:spMk id="5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7:08:44.130" v="2156" actId="1076"/>
          <ac:spMkLst>
            <pc:docMk/>
            <pc:sldMk cId="3737251689" sldId="436"/>
            <ac:spMk id="6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5:34:19.019" v="1809" actId="20577"/>
          <ac:spMkLst>
            <pc:docMk/>
            <pc:sldMk cId="3737251689" sldId="436"/>
            <ac:spMk id="18" creationId="{00000000-0000-0000-0000-000000000000}"/>
          </ac:spMkLst>
        </pc:spChg>
        <pc:picChg chg="del mod">
          <ac:chgData name="Thomas Bracegirdle - BAS" userId="acae8b12-9f82-4db5-98d7-bdae7c1bf8ce" providerId="ADAL" clId="{D65D4C31-4216-4350-9A5F-E7C54F37BABE}" dt="2024-07-23T17:08:57.372" v="2158" actId="478"/>
          <ac:picMkLst>
            <pc:docMk/>
            <pc:sldMk cId="3737251689" sldId="436"/>
            <ac:picMk id="2" creationId="{00000000-0000-0000-0000-000000000000}"/>
          </ac:picMkLst>
        </pc:picChg>
        <pc:picChg chg="add mod">
          <ac:chgData name="Thomas Bracegirdle - BAS" userId="acae8b12-9f82-4db5-98d7-bdae7c1bf8ce" providerId="ADAL" clId="{D65D4C31-4216-4350-9A5F-E7C54F37BABE}" dt="2024-07-23T17:08:58.250" v="2159"/>
          <ac:picMkLst>
            <pc:docMk/>
            <pc:sldMk cId="3737251689" sldId="436"/>
            <ac:picMk id="3" creationId="{640D8F4D-B30D-CEA7-8180-8AC08D5EE896}"/>
          </ac:picMkLst>
        </pc:picChg>
        <pc:picChg chg="mod">
          <ac:chgData name="Thomas Bracegirdle - BAS" userId="acae8b12-9f82-4db5-98d7-bdae7c1bf8ce" providerId="ADAL" clId="{D65D4C31-4216-4350-9A5F-E7C54F37BABE}" dt="2024-07-23T17:08:44.130" v="2156" actId="1076"/>
          <ac:picMkLst>
            <pc:docMk/>
            <pc:sldMk cId="3737251689" sldId="436"/>
            <ac:picMk id="7" creationId="{00000000-0000-0000-0000-000000000000}"/>
          </ac:picMkLst>
        </pc:picChg>
      </pc:sldChg>
      <pc:sldChg chg="del">
        <pc:chgData name="Thomas Bracegirdle - BAS" userId="acae8b12-9f82-4db5-98d7-bdae7c1bf8ce" providerId="ADAL" clId="{D65D4C31-4216-4350-9A5F-E7C54F37BABE}" dt="2024-07-23T10:15:13" v="707" actId="47"/>
        <pc:sldMkLst>
          <pc:docMk/>
          <pc:sldMk cId="276682272" sldId="451"/>
        </pc:sldMkLst>
      </pc:sldChg>
      <pc:sldChg chg="addSp delSp modSp mod">
        <pc:chgData name="Thomas Bracegirdle - BAS" userId="acae8b12-9f82-4db5-98d7-bdae7c1bf8ce" providerId="ADAL" clId="{D65D4C31-4216-4350-9A5F-E7C54F37BABE}" dt="2024-07-23T15:34:35.879" v="1822" actId="20577"/>
        <pc:sldMkLst>
          <pc:docMk/>
          <pc:sldMk cId="1386258460" sldId="452"/>
        </pc:sldMkLst>
        <pc:spChg chg="del mod">
          <ac:chgData name="Thomas Bracegirdle - BAS" userId="acae8b12-9f82-4db5-98d7-bdae7c1bf8ce" providerId="ADAL" clId="{D65D4C31-4216-4350-9A5F-E7C54F37BABE}" dt="2024-07-23T15:33:18.552" v="1798" actId="478"/>
          <ac:spMkLst>
            <pc:docMk/>
            <pc:sldMk cId="1386258460" sldId="452"/>
            <ac:spMk id="2" creationId="{00000000-0000-0000-0000-000000000000}"/>
          </ac:spMkLst>
        </pc:spChg>
        <pc:spChg chg="del">
          <ac:chgData name="Thomas Bracegirdle - BAS" userId="acae8b12-9f82-4db5-98d7-bdae7c1bf8ce" providerId="ADAL" clId="{D65D4C31-4216-4350-9A5F-E7C54F37BABE}" dt="2024-07-23T10:42:30.131" v="708" actId="478"/>
          <ac:spMkLst>
            <pc:docMk/>
            <pc:sldMk cId="1386258460" sldId="452"/>
            <ac:spMk id="3" creationId="{73F2BEF2-F80B-1416-C27D-068CEEDD5146}"/>
          </ac:spMkLst>
        </pc:spChg>
        <pc:spChg chg="add del mod">
          <ac:chgData name="Thomas Bracegirdle - BAS" userId="acae8b12-9f82-4db5-98d7-bdae7c1bf8ce" providerId="ADAL" clId="{D65D4C31-4216-4350-9A5F-E7C54F37BABE}" dt="2024-07-23T10:42:34.129" v="709" actId="478"/>
          <ac:spMkLst>
            <pc:docMk/>
            <pc:sldMk cId="1386258460" sldId="452"/>
            <ac:spMk id="5" creationId="{A275A06A-D6FA-9B42-997D-68A9C218F2E2}"/>
          </ac:spMkLst>
        </pc:spChg>
        <pc:spChg chg="add mod">
          <ac:chgData name="Thomas Bracegirdle - BAS" userId="acae8b12-9f82-4db5-98d7-bdae7c1bf8ce" providerId="ADAL" clId="{D65D4C31-4216-4350-9A5F-E7C54F37BABE}" dt="2024-07-23T15:33:38.061" v="1804" actId="1076"/>
          <ac:spMkLst>
            <pc:docMk/>
            <pc:sldMk cId="1386258460" sldId="452"/>
            <ac:spMk id="8" creationId="{87B9A478-9E8A-A463-D7C9-AD5994AB36D4}"/>
          </ac:spMkLst>
        </pc:spChg>
        <pc:spChg chg="add mod">
          <ac:chgData name="Thomas Bracegirdle - BAS" userId="acae8b12-9f82-4db5-98d7-bdae7c1bf8ce" providerId="ADAL" clId="{D65D4C31-4216-4350-9A5F-E7C54F37BABE}" dt="2024-07-23T15:34:06.658" v="1807" actId="1076"/>
          <ac:spMkLst>
            <pc:docMk/>
            <pc:sldMk cId="1386258460" sldId="452"/>
            <ac:spMk id="10" creationId="{EF07D990-677B-446E-B01C-ED6AB2CB217D}"/>
          </ac:spMkLst>
        </pc:spChg>
        <pc:spChg chg="add del mod">
          <ac:chgData name="Thomas Bracegirdle - BAS" userId="acae8b12-9f82-4db5-98d7-bdae7c1bf8ce" providerId="ADAL" clId="{D65D4C31-4216-4350-9A5F-E7C54F37BABE}" dt="2024-07-23T15:33:22.979" v="1799" actId="478"/>
          <ac:spMkLst>
            <pc:docMk/>
            <pc:sldMk cId="1386258460" sldId="452"/>
            <ac:spMk id="12" creationId="{1835B342-759A-229D-AF78-3162AB3E5FA1}"/>
          </ac:spMkLst>
        </pc:spChg>
        <pc:spChg chg="add mod">
          <ac:chgData name="Thomas Bracegirdle - BAS" userId="acae8b12-9f82-4db5-98d7-bdae7c1bf8ce" providerId="ADAL" clId="{D65D4C31-4216-4350-9A5F-E7C54F37BABE}" dt="2024-07-23T15:34:35.879" v="1822" actId="20577"/>
          <ac:spMkLst>
            <pc:docMk/>
            <pc:sldMk cId="1386258460" sldId="452"/>
            <ac:spMk id="13" creationId="{1B03A82B-9C74-5D55-5B8F-DD8B390E7D55}"/>
          </ac:spMkLst>
        </pc:spChg>
        <pc:picChg chg="add del mod">
          <ac:chgData name="Thomas Bracegirdle - BAS" userId="acae8b12-9f82-4db5-98d7-bdae7c1bf8ce" providerId="ADAL" clId="{D65D4C31-4216-4350-9A5F-E7C54F37BABE}" dt="2024-07-23T15:28:37.743" v="1663" actId="478"/>
          <ac:picMkLst>
            <pc:docMk/>
            <pc:sldMk cId="1386258460" sldId="452"/>
            <ac:picMk id="7" creationId="{4FB97ED6-914E-1493-BC2A-8FCD115A6B5F}"/>
          </ac:picMkLst>
        </pc:picChg>
        <pc:picChg chg="add mod">
          <ac:chgData name="Thomas Bracegirdle - BAS" userId="acae8b12-9f82-4db5-98d7-bdae7c1bf8ce" providerId="ADAL" clId="{D65D4C31-4216-4350-9A5F-E7C54F37BABE}" dt="2024-07-23T15:31:11.343" v="1696" actId="1076"/>
          <ac:picMkLst>
            <pc:docMk/>
            <pc:sldMk cId="1386258460" sldId="452"/>
            <ac:picMk id="3074" creationId="{9FB044FB-547D-21F1-6FF7-AB3B8F62EACB}"/>
          </ac:picMkLst>
        </pc:picChg>
      </pc:sldChg>
      <pc:sldChg chg="del">
        <pc:chgData name="Thomas Bracegirdle - BAS" userId="acae8b12-9f82-4db5-98d7-bdae7c1bf8ce" providerId="ADAL" clId="{D65D4C31-4216-4350-9A5F-E7C54F37BABE}" dt="2024-07-23T10:42:53.359" v="714" actId="47"/>
        <pc:sldMkLst>
          <pc:docMk/>
          <pc:sldMk cId="2521102347" sldId="453"/>
        </pc:sldMkLst>
      </pc:sldChg>
      <pc:sldChg chg="del">
        <pc:chgData name="Thomas Bracegirdle - BAS" userId="acae8b12-9f82-4db5-98d7-bdae7c1bf8ce" providerId="ADAL" clId="{D65D4C31-4216-4350-9A5F-E7C54F37BABE}" dt="2024-07-23T10:42:54.910" v="715" actId="47"/>
        <pc:sldMkLst>
          <pc:docMk/>
          <pc:sldMk cId="4002038955" sldId="454"/>
        </pc:sldMkLst>
      </pc:sldChg>
      <pc:sldChg chg="del">
        <pc:chgData name="Thomas Bracegirdle - BAS" userId="acae8b12-9f82-4db5-98d7-bdae7c1bf8ce" providerId="ADAL" clId="{D65D4C31-4216-4350-9A5F-E7C54F37BABE}" dt="2024-07-23T17:16:10.610" v="2234" actId="47"/>
        <pc:sldMkLst>
          <pc:docMk/>
          <pc:sldMk cId="3118501397" sldId="455"/>
        </pc:sldMkLst>
      </pc:sldChg>
      <pc:sldChg chg="addSp modSp mod">
        <pc:chgData name="Thomas Bracegirdle - BAS" userId="acae8b12-9f82-4db5-98d7-bdae7c1bf8ce" providerId="ADAL" clId="{D65D4C31-4216-4350-9A5F-E7C54F37BABE}" dt="2024-07-23T17:15:23.690" v="2233" actId="5793"/>
        <pc:sldMkLst>
          <pc:docMk/>
          <pc:sldMk cId="4142169485" sldId="459"/>
        </pc:sldMkLst>
        <pc:spChg chg="add mod">
          <ac:chgData name="Thomas Bracegirdle - BAS" userId="acae8b12-9f82-4db5-98d7-bdae7c1bf8ce" providerId="ADAL" clId="{D65D4C31-4216-4350-9A5F-E7C54F37BABE}" dt="2024-07-23T17:15:23.690" v="2233" actId="5793"/>
          <ac:spMkLst>
            <pc:docMk/>
            <pc:sldMk cId="4142169485" sldId="459"/>
            <ac:spMk id="3" creationId="{6E32EB24-AA64-995A-F64B-9FFC1F920702}"/>
          </ac:spMkLst>
        </pc:spChg>
        <pc:spChg chg="mod">
          <ac:chgData name="Thomas Bracegirdle - BAS" userId="acae8b12-9f82-4db5-98d7-bdae7c1bf8ce" providerId="ADAL" clId="{D65D4C31-4216-4350-9A5F-E7C54F37BABE}" dt="2024-07-23T15:35:30.506" v="1823" actId="1076"/>
          <ac:spMkLst>
            <pc:docMk/>
            <pc:sldMk cId="4142169485" sldId="459"/>
            <ac:spMk id="14" creationId="{EDD4BED9-1340-5334-202E-86040AD70D31}"/>
          </ac:spMkLst>
        </pc:spChg>
        <pc:picChg chg="add mod">
          <ac:chgData name="Thomas Bracegirdle - BAS" userId="acae8b12-9f82-4db5-98d7-bdae7c1bf8ce" providerId="ADAL" clId="{D65D4C31-4216-4350-9A5F-E7C54F37BABE}" dt="2024-07-23T16:47:50.471" v="2134" actId="1076"/>
          <ac:picMkLst>
            <pc:docMk/>
            <pc:sldMk cId="4142169485" sldId="459"/>
            <ac:picMk id="5" creationId="{BBEC0176-A958-914F-BED9-CC84E14011DE}"/>
          </ac:picMkLst>
        </pc:picChg>
      </pc:sldChg>
      <pc:sldChg chg="addSp delSp modSp del mod">
        <pc:chgData name="Thomas Bracegirdle - BAS" userId="acae8b12-9f82-4db5-98d7-bdae7c1bf8ce" providerId="ADAL" clId="{D65D4C31-4216-4350-9A5F-E7C54F37BABE}" dt="2024-07-23T17:27:26.940" v="2410" actId="47"/>
        <pc:sldMkLst>
          <pc:docMk/>
          <pc:sldMk cId="3210496705" sldId="460"/>
        </pc:sldMkLst>
        <pc:spChg chg="add mod">
          <ac:chgData name="Thomas Bracegirdle - BAS" userId="acae8b12-9f82-4db5-98d7-bdae7c1bf8ce" providerId="ADAL" clId="{D65D4C31-4216-4350-9A5F-E7C54F37BABE}" dt="2024-07-23T17:17:48.370" v="2243" actId="1076"/>
          <ac:spMkLst>
            <pc:docMk/>
            <pc:sldMk cId="3210496705" sldId="460"/>
            <ac:spMk id="4" creationId="{8B822442-3ECB-176B-E4E8-F3163CDC9401}"/>
          </ac:spMkLst>
        </pc:spChg>
        <pc:spChg chg="mod">
          <ac:chgData name="Thomas Bracegirdle - BAS" userId="acae8b12-9f82-4db5-98d7-bdae7c1bf8ce" providerId="ADAL" clId="{D65D4C31-4216-4350-9A5F-E7C54F37BABE}" dt="2024-07-23T17:16:35.530" v="2235" actId="1076"/>
          <ac:spMkLst>
            <pc:docMk/>
            <pc:sldMk cId="3210496705" sldId="460"/>
            <ac:spMk id="6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7:17:27.480" v="2238" actId="1076"/>
          <ac:spMkLst>
            <pc:docMk/>
            <pc:sldMk cId="3210496705" sldId="460"/>
            <ac:spMk id="7" creationId="{00000000-0000-0000-0000-000000000000}"/>
          </ac:spMkLst>
        </pc:spChg>
        <pc:picChg chg="del">
          <ac:chgData name="Thomas Bracegirdle - BAS" userId="acae8b12-9f82-4db5-98d7-bdae7c1bf8ce" providerId="ADAL" clId="{D65D4C31-4216-4350-9A5F-E7C54F37BABE}" dt="2024-07-23T17:17:22.381" v="2237" actId="478"/>
          <ac:picMkLst>
            <pc:docMk/>
            <pc:sldMk cId="3210496705" sldId="460"/>
            <ac:picMk id="2" creationId="{2E94D913-2DDD-C087-2EEE-6E12C930AEAE}"/>
          </ac:picMkLst>
        </pc:picChg>
        <pc:picChg chg="add del mod">
          <ac:chgData name="Thomas Bracegirdle - BAS" userId="acae8b12-9f82-4db5-98d7-bdae7c1bf8ce" providerId="ADAL" clId="{D65D4C31-4216-4350-9A5F-E7C54F37BABE}" dt="2024-07-23T17:19:11.160" v="2244" actId="478"/>
          <ac:picMkLst>
            <pc:docMk/>
            <pc:sldMk cId="3210496705" sldId="460"/>
            <ac:picMk id="3" creationId="{AEF041BA-2E54-F56B-F6DF-87B73AFCDFB2}"/>
          </ac:picMkLst>
        </pc:picChg>
        <pc:picChg chg="add mod">
          <ac:chgData name="Thomas Bracegirdle - BAS" userId="acae8b12-9f82-4db5-98d7-bdae7c1bf8ce" providerId="ADAL" clId="{D65D4C31-4216-4350-9A5F-E7C54F37BABE}" dt="2024-07-23T17:21:37.374" v="2288" actId="732"/>
          <ac:picMkLst>
            <pc:docMk/>
            <pc:sldMk cId="3210496705" sldId="460"/>
            <ac:picMk id="5" creationId="{90D98712-A344-922C-0A2D-232C42882490}"/>
          </ac:picMkLst>
        </pc:picChg>
        <pc:picChg chg="add mod">
          <ac:chgData name="Thomas Bracegirdle - BAS" userId="acae8b12-9f82-4db5-98d7-bdae7c1bf8ce" providerId="ADAL" clId="{D65D4C31-4216-4350-9A5F-E7C54F37BABE}" dt="2024-07-23T17:20:43.884" v="2283" actId="14861"/>
          <ac:picMkLst>
            <pc:docMk/>
            <pc:sldMk cId="3210496705" sldId="460"/>
            <ac:picMk id="4098" creationId="{6237EFC9-CF71-F720-F55B-CAA55C0C35DE}"/>
          </ac:picMkLst>
        </pc:picChg>
      </pc:sldChg>
      <pc:sldChg chg="modSp mod">
        <pc:chgData name="Thomas Bracegirdle - BAS" userId="acae8b12-9f82-4db5-98d7-bdae7c1bf8ce" providerId="ADAL" clId="{D65D4C31-4216-4350-9A5F-E7C54F37BABE}" dt="2024-07-23T07:42:03.710" v="30" actId="6549"/>
        <pc:sldMkLst>
          <pc:docMk/>
          <pc:sldMk cId="3099979315" sldId="462"/>
        </pc:sldMkLst>
        <pc:spChg chg="mod">
          <ac:chgData name="Thomas Bracegirdle - BAS" userId="acae8b12-9f82-4db5-98d7-bdae7c1bf8ce" providerId="ADAL" clId="{D65D4C31-4216-4350-9A5F-E7C54F37BABE}" dt="2024-07-23T07:42:03.710" v="30" actId="6549"/>
          <ac:spMkLst>
            <pc:docMk/>
            <pc:sldMk cId="3099979315" sldId="462"/>
            <ac:spMk id="5" creationId="{00000000-0000-0000-0000-000000000000}"/>
          </ac:spMkLst>
        </pc:spChg>
      </pc:sldChg>
      <pc:sldChg chg="modSp del mod">
        <pc:chgData name="Thomas Bracegirdle - BAS" userId="acae8b12-9f82-4db5-98d7-bdae7c1bf8ce" providerId="ADAL" clId="{D65D4C31-4216-4350-9A5F-E7C54F37BABE}" dt="2024-07-23T17:27:45.592" v="2414" actId="47"/>
        <pc:sldMkLst>
          <pc:docMk/>
          <pc:sldMk cId="3464204234" sldId="463"/>
        </pc:sldMkLst>
        <pc:spChg chg="mod">
          <ac:chgData name="Thomas Bracegirdle - BAS" userId="acae8b12-9f82-4db5-98d7-bdae7c1bf8ce" providerId="ADAL" clId="{D65D4C31-4216-4350-9A5F-E7C54F37BABE}" dt="2024-07-21T22:57:04.634" v="3" actId="20577"/>
          <ac:spMkLst>
            <pc:docMk/>
            <pc:sldMk cId="3464204234" sldId="463"/>
            <ac:spMk id="7" creationId="{00000000-0000-0000-0000-000000000000}"/>
          </ac:spMkLst>
        </pc:spChg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2213378473" sldId="464"/>
        </pc:sldMkLst>
      </pc:sldChg>
      <pc:sldChg chg="addSp delSp modSp del mod">
        <pc:chgData name="Thomas Bracegirdle - BAS" userId="acae8b12-9f82-4db5-98d7-bdae7c1bf8ce" providerId="ADAL" clId="{D65D4C31-4216-4350-9A5F-E7C54F37BABE}" dt="2024-07-23T13:32:44.050" v="1325" actId="47"/>
        <pc:sldMkLst>
          <pc:docMk/>
          <pc:sldMk cId="379554193" sldId="465"/>
        </pc:sldMkLst>
        <pc:spChg chg="mod">
          <ac:chgData name="Thomas Bracegirdle - BAS" userId="acae8b12-9f82-4db5-98d7-bdae7c1bf8ce" providerId="ADAL" clId="{D65D4C31-4216-4350-9A5F-E7C54F37BABE}" dt="2024-07-23T11:54:19.061" v="770" actId="20577"/>
          <ac:spMkLst>
            <pc:docMk/>
            <pc:sldMk cId="379554193" sldId="465"/>
            <ac:spMk id="2" creationId="{7098FD03-BB22-6F4C-1A6D-8AA5F35763CC}"/>
          </ac:spMkLst>
        </pc:spChg>
        <pc:spChg chg="del">
          <ac:chgData name="Thomas Bracegirdle - BAS" userId="acae8b12-9f82-4db5-98d7-bdae7c1bf8ce" providerId="ADAL" clId="{D65D4C31-4216-4350-9A5F-E7C54F37BABE}" dt="2024-07-23T11:54:02.258" v="739" actId="478"/>
          <ac:spMkLst>
            <pc:docMk/>
            <pc:sldMk cId="379554193" sldId="465"/>
            <ac:spMk id="3" creationId="{C8E3A2C8-0CAB-413A-08CB-D136A904BA98}"/>
          </ac:spMkLst>
        </pc:spChg>
        <pc:spChg chg="add mod">
          <ac:chgData name="Thomas Bracegirdle - BAS" userId="acae8b12-9f82-4db5-98d7-bdae7c1bf8ce" providerId="ADAL" clId="{D65D4C31-4216-4350-9A5F-E7C54F37BABE}" dt="2024-07-23T12:08:37.080" v="1097" actId="15"/>
          <ac:spMkLst>
            <pc:docMk/>
            <pc:sldMk cId="379554193" sldId="465"/>
            <ac:spMk id="5" creationId="{30B2A42B-D949-C0A2-23E7-0DCEAB0FF2B9}"/>
          </ac:spMkLst>
        </pc:spChg>
      </pc:sldChg>
      <pc:sldChg chg="modSp new del mod">
        <pc:chgData name="Thomas Bracegirdle - BAS" userId="acae8b12-9f82-4db5-98d7-bdae7c1bf8ce" providerId="ADAL" clId="{D65D4C31-4216-4350-9A5F-E7C54F37BABE}" dt="2024-07-23T13:37:43.050" v="1469" actId="47"/>
        <pc:sldMkLst>
          <pc:docMk/>
          <pc:sldMk cId="3078716967" sldId="466"/>
        </pc:sldMkLst>
        <pc:spChg chg="mod">
          <ac:chgData name="Thomas Bracegirdle - BAS" userId="acae8b12-9f82-4db5-98d7-bdae7c1bf8ce" providerId="ADAL" clId="{D65D4C31-4216-4350-9A5F-E7C54F37BABE}" dt="2024-07-23T07:51:18.755" v="38" actId="20577"/>
          <ac:spMkLst>
            <pc:docMk/>
            <pc:sldMk cId="3078716967" sldId="466"/>
            <ac:spMk id="2" creationId="{441561E8-D5D5-B6C0-5605-50994240C03A}"/>
          </ac:spMkLst>
        </pc:spChg>
        <pc:spChg chg="mod">
          <ac:chgData name="Thomas Bracegirdle - BAS" userId="acae8b12-9f82-4db5-98d7-bdae7c1bf8ce" providerId="ADAL" clId="{D65D4C31-4216-4350-9A5F-E7C54F37BABE}" dt="2024-07-23T13:19:25.678" v="1324" actId="6549"/>
          <ac:spMkLst>
            <pc:docMk/>
            <pc:sldMk cId="3078716967" sldId="466"/>
            <ac:spMk id="3" creationId="{5FD5F1E1-3494-9773-E4FB-5810708BBADE}"/>
          </ac:spMkLst>
        </pc:spChg>
      </pc:sldChg>
      <pc:sldChg chg="modSp add mod ord">
        <pc:chgData name="Thomas Bracegirdle - BAS" userId="acae8b12-9f82-4db5-98d7-bdae7c1bf8ce" providerId="ADAL" clId="{D65D4C31-4216-4350-9A5F-E7C54F37BABE}" dt="2024-07-23T13:51:03.995" v="1563" actId="1076"/>
        <pc:sldMkLst>
          <pc:docMk/>
          <pc:sldMk cId="471926634" sldId="467"/>
        </pc:sldMkLst>
        <pc:spChg chg="mod">
          <ac:chgData name="Thomas Bracegirdle - BAS" userId="acae8b12-9f82-4db5-98d7-bdae7c1bf8ce" providerId="ADAL" clId="{D65D4C31-4216-4350-9A5F-E7C54F37BABE}" dt="2024-07-23T13:51:03.995" v="1563" actId="1076"/>
          <ac:spMkLst>
            <pc:docMk/>
            <pc:sldMk cId="471926634" sldId="467"/>
            <ac:spMk id="4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3:50:59.637" v="1562" actId="20577"/>
          <ac:spMkLst>
            <pc:docMk/>
            <pc:sldMk cId="471926634" sldId="467"/>
            <ac:spMk id="5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0:07:35.948" v="358" actId="20577"/>
          <ac:spMkLst>
            <pc:docMk/>
            <pc:sldMk cId="471926634" sldId="467"/>
            <ac:spMk id="18" creationId="{00000000-0000-0000-0000-000000000000}"/>
          </ac:spMkLst>
        </pc:spChg>
        <pc:picChg chg="mod">
          <ac:chgData name="Thomas Bracegirdle - BAS" userId="acae8b12-9f82-4db5-98d7-bdae7c1bf8ce" providerId="ADAL" clId="{D65D4C31-4216-4350-9A5F-E7C54F37BABE}" dt="2024-07-23T10:07:05.760" v="303" actId="14826"/>
          <ac:picMkLst>
            <pc:docMk/>
            <pc:sldMk cId="471926634" sldId="467"/>
            <ac:picMk id="6" creationId="{00000000-0000-0000-0000-000000000000}"/>
          </ac:picMkLst>
        </pc:picChg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1621226401" sldId="467"/>
        </pc:sldMkLst>
      </pc:sldChg>
      <pc:sldChg chg="addSp delSp modSp add mod">
        <pc:chgData name="Thomas Bracegirdle - BAS" userId="acae8b12-9f82-4db5-98d7-bdae7c1bf8ce" providerId="ADAL" clId="{D65D4C31-4216-4350-9A5F-E7C54F37BABE}" dt="2024-07-23T13:37:21.350" v="1468" actId="403"/>
        <pc:sldMkLst>
          <pc:docMk/>
          <pc:sldMk cId="2691275173" sldId="468"/>
        </pc:sldMkLst>
        <pc:spChg chg="mod">
          <ac:chgData name="Thomas Bracegirdle - BAS" userId="acae8b12-9f82-4db5-98d7-bdae7c1bf8ce" providerId="ADAL" clId="{D65D4C31-4216-4350-9A5F-E7C54F37BABE}" dt="2024-07-23T13:37:21.350" v="1468" actId="403"/>
          <ac:spMkLst>
            <pc:docMk/>
            <pc:sldMk cId="2691275173" sldId="468"/>
            <ac:spMk id="6" creationId="{00000000-0000-0000-0000-000000000000}"/>
          </ac:spMkLst>
        </pc:spChg>
        <pc:spChg chg="del mod">
          <ac:chgData name="Thomas Bracegirdle - BAS" userId="acae8b12-9f82-4db5-98d7-bdae7c1bf8ce" providerId="ADAL" clId="{D65D4C31-4216-4350-9A5F-E7C54F37BABE}" dt="2024-07-23T13:36:46.160" v="1460" actId="478"/>
          <ac:spMkLst>
            <pc:docMk/>
            <pc:sldMk cId="2691275173" sldId="468"/>
            <ac:spMk id="7" creationId="{00000000-0000-0000-0000-000000000000}"/>
          </ac:spMkLst>
        </pc:spChg>
        <pc:spChg chg="add mod">
          <ac:chgData name="Thomas Bracegirdle - BAS" userId="acae8b12-9f82-4db5-98d7-bdae7c1bf8ce" providerId="ADAL" clId="{D65D4C31-4216-4350-9A5F-E7C54F37BABE}" dt="2024-07-23T13:35:36.590" v="1387" actId="113"/>
          <ac:spMkLst>
            <pc:docMk/>
            <pc:sldMk cId="2691275173" sldId="468"/>
            <ac:spMk id="24" creationId="{B00E1FE7-53AE-17DE-BD2F-B865D8B27ECF}"/>
          </ac:spMkLst>
        </pc:spChg>
        <pc:spChg chg="add mod">
          <ac:chgData name="Thomas Bracegirdle - BAS" userId="acae8b12-9f82-4db5-98d7-bdae7c1bf8ce" providerId="ADAL" clId="{D65D4C31-4216-4350-9A5F-E7C54F37BABE}" dt="2024-07-23T13:35:31.035" v="1386" actId="113"/>
          <ac:spMkLst>
            <pc:docMk/>
            <pc:sldMk cId="2691275173" sldId="468"/>
            <ac:spMk id="25" creationId="{16D4F353-1D0C-D5C7-A0CA-599F81653990}"/>
          </ac:spMkLst>
        </pc:spChg>
        <pc:spChg chg="add mod">
          <ac:chgData name="Thomas Bracegirdle - BAS" userId="acae8b12-9f82-4db5-98d7-bdae7c1bf8ce" providerId="ADAL" clId="{D65D4C31-4216-4350-9A5F-E7C54F37BABE}" dt="2024-07-23T13:37:03.616" v="1464" actId="1076"/>
          <ac:spMkLst>
            <pc:docMk/>
            <pc:sldMk cId="2691275173" sldId="468"/>
            <ac:spMk id="26" creationId="{588170C7-C93D-5F93-F286-FC71D179F5E8}"/>
          </ac:spMkLst>
        </pc:spChg>
        <pc:picChg chg="del">
          <ac:chgData name="Thomas Bracegirdle - BAS" userId="acae8b12-9f82-4db5-98d7-bdae7c1bf8ce" providerId="ADAL" clId="{D65D4C31-4216-4350-9A5F-E7C54F37BABE}" dt="2024-07-23T12:49:41.633" v="1099" actId="478"/>
          <ac:picMkLst>
            <pc:docMk/>
            <pc:sldMk cId="2691275173" sldId="468"/>
            <ac:picMk id="2" creationId="{2E94D913-2DDD-C087-2EEE-6E12C930AEAE}"/>
          </ac:picMkLst>
        </pc:picChg>
        <pc:picChg chg="add mod ord">
          <ac:chgData name="Thomas Bracegirdle - BAS" userId="acae8b12-9f82-4db5-98d7-bdae7c1bf8ce" providerId="ADAL" clId="{D65D4C31-4216-4350-9A5F-E7C54F37BABE}" dt="2024-07-23T13:13:33.623" v="1160" actId="1076"/>
          <ac:picMkLst>
            <pc:docMk/>
            <pc:sldMk cId="2691275173" sldId="468"/>
            <ac:picMk id="4" creationId="{43C68D38-5604-991E-B5BA-08D961F6B946}"/>
          </ac:picMkLst>
        </pc:picChg>
        <pc:picChg chg="add mod ord">
          <ac:chgData name="Thomas Bracegirdle - BAS" userId="acae8b12-9f82-4db5-98d7-bdae7c1bf8ce" providerId="ADAL" clId="{D65D4C31-4216-4350-9A5F-E7C54F37BABE}" dt="2024-07-23T13:13:39.658" v="1162" actId="1076"/>
          <ac:picMkLst>
            <pc:docMk/>
            <pc:sldMk cId="2691275173" sldId="468"/>
            <ac:picMk id="8" creationId="{DE266CBD-15F8-17EA-15D1-A60DD1349FA3}"/>
          </ac:picMkLst>
        </pc:picChg>
        <pc:picChg chg="add mod">
          <ac:chgData name="Thomas Bracegirdle - BAS" userId="acae8b12-9f82-4db5-98d7-bdae7c1bf8ce" providerId="ADAL" clId="{D65D4C31-4216-4350-9A5F-E7C54F37BABE}" dt="2024-07-23T13:18:16.478" v="1321" actId="1076"/>
          <ac:picMkLst>
            <pc:docMk/>
            <pc:sldMk cId="2691275173" sldId="468"/>
            <ac:picMk id="9" creationId="{16967E7A-AFE6-B125-8B12-0C816EC47013}"/>
          </ac:picMkLst>
        </pc:picChg>
        <pc:picChg chg="add mod">
          <ac:chgData name="Thomas Bracegirdle - BAS" userId="acae8b12-9f82-4db5-98d7-bdae7c1bf8ce" providerId="ADAL" clId="{D65D4C31-4216-4350-9A5F-E7C54F37BABE}" dt="2024-07-23T13:13:35.778" v="1161" actId="1076"/>
          <ac:picMkLst>
            <pc:docMk/>
            <pc:sldMk cId="2691275173" sldId="468"/>
            <ac:picMk id="11" creationId="{EDBB3C5E-562D-653E-5B00-E9BCB01DDE57}"/>
          </ac:picMkLst>
        </pc:picChg>
        <pc:picChg chg="add mod">
          <ac:chgData name="Thomas Bracegirdle - BAS" userId="acae8b12-9f82-4db5-98d7-bdae7c1bf8ce" providerId="ADAL" clId="{D65D4C31-4216-4350-9A5F-E7C54F37BABE}" dt="2024-07-23T13:18:03.719" v="1318"/>
          <ac:picMkLst>
            <pc:docMk/>
            <pc:sldMk cId="2691275173" sldId="468"/>
            <ac:picMk id="2050" creationId="{A233DFC3-5639-C667-D1E7-A47CFAAF9801}"/>
          </ac:picMkLst>
        </pc:picChg>
        <pc:picChg chg="add del">
          <ac:chgData name="Thomas Bracegirdle - BAS" userId="acae8b12-9f82-4db5-98d7-bdae7c1bf8ce" providerId="ADAL" clId="{D65D4C31-4216-4350-9A5F-E7C54F37BABE}" dt="2024-07-23T13:09:56.664" v="1116" actId="478"/>
          <ac:picMkLst>
            <pc:docMk/>
            <pc:sldMk cId="2691275173" sldId="468"/>
            <ac:picMk id="2052" creationId="{B2E6EFCA-8BF3-4A85-6790-7ED952CD5CE5}"/>
          </ac:picMkLst>
        </pc:picChg>
        <pc:picChg chg="add del mod">
          <ac:chgData name="Thomas Bracegirdle - BAS" userId="acae8b12-9f82-4db5-98d7-bdae7c1bf8ce" providerId="ADAL" clId="{D65D4C31-4216-4350-9A5F-E7C54F37BABE}" dt="2024-07-23T13:10:35.345" v="1123" actId="478"/>
          <ac:picMkLst>
            <pc:docMk/>
            <pc:sldMk cId="2691275173" sldId="468"/>
            <ac:picMk id="2054" creationId="{60417F8E-CBF6-5311-4AE0-C5274C7E38DE}"/>
          </ac:picMkLst>
        </pc:picChg>
        <pc:cxnChg chg="add mod">
          <ac:chgData name="Thomas Bracegirdle - BAS" userId="acae8b12-9f82-4db5-98d7-bdae7c1bf8ce" providerId="ADAL" clId="{D65D4C31-4216-4350-9A5F-E7C54F37BABE}" dt="2024-07-23T13:17:05.364" v="1224" actId="692"/>
          <ac:cxnSpMkLst>
            <pc:docMk/>
            <pc:sldMk cId="2691275173" sldId="468"/>
            <ac:cxnSpMk id="13" creationId="{499D7FA5-F34A-2A13-46D7-A8EDD2CC0080}"/>
          </ac:cxnSpMkLst>
        </pc:cxnChg>
        <pc:cxnChg chg="add mod">
          <ac:chgData name="Thomas Bracegirdle - BAS" userId="acae8b12-9f82-4db5-98d7-bdae7c1bf8ce" providerId="ADAL" clId="{D65D4C31-4216-4350-9A5F-E7C54F37BABE}" dt="2024-07-23T13:16:49.328" v="1222" actId="692"/>
          <ac:cxnSpMkLst>
            <pc:docMk/>
            <pc:sldMk cId="2691275173" sldId="468"/>
            <ac:cxnSpMk id="14" creationId="{E941DD18-3C46-071E-EE59-9E8C75D1997E}"/>
          </ac:cxnSpMkLst>
        </pc:cxnChg>
        <pc:cxnChg chg="add mod ord">
          <ac:chgData name="Thomas Bracegirdle - BAS" userId="acae8b12-9f82-4db5-98d7-bdae7c1bf8ce" providerId="ADAL" clId="{D65D4C31-4216-4350-9A5F-E7C54F37BABE}" dt="2024-07-23T13:18:14.378" v="1320" actId="14100"/>
          <ac:cxnSpMkLst>
            <pc:docMk/>
            <pc:sldMk cId="2691275173" sldId="468"/>
            <ac:cxnSpMk id="17" creationId="{7EA91ADB-72BC-45DD-477F-B39FA1FC1608}"/>
          </ac:cxnSpMkLst>
        </pc:cxnChg>
        <pc:cxnChg chg="add mod">
          <ac:chgData name="Thomas Bracegirdle - BAS" userId="acae8b12-9f82-4db5-98d7-bdae7c1bf8ce" providerId="ADAL" clId="{D65D4C31-4216-4350-9A5F-E7C54F37BABE}" dt="2024-07-23T13:18:27.599" v="1323" actId="14100"/>
          <ac:cxnSpMkLst>
            <pc:docMk/>
            <pc:sldMk cId="2691275173" sldId="468"/>
            <ac:cxnSpMk id="19" creationId="{E4F23C04-4F0E-D7F7-245E-9E5827BB363F}"/>
          </ac:cxnSpMkLst>
        </pc:cxnChg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3717333527" sldId="468"/>
        </pc:sldMkLst>
      </pc:sldChg>
      <pc:sldChg chg="delSp add del mod">
        <pc:chgData name="Thomas Bracegirdle - BAS" userId="acae8b12-9f82-4db5-98d7-bdae7c1bf8ce" providerId="ADAL" clId="{D65D4C31-4216-4350-9A5F-E7C54F37BABE}" dt="2024-07-23T16:37:23.143" v="2069" actId="47"/>
        <pc:sldMkLst>
          <pc:docMk/>
          <pc:sldMk cId="2008488747" sldId="469"/>
        </pc:sldMkLst>
        <pc:picChg chg="del">
          <ac:chgData name="Thomas Bracegirdle - BAS" userId="acae8b12-9f82-4db5-98d7-bdae7c1bf8ce" providerId="ADAL" clId="{D65D4C31-4216-4350-9A5F-E7C54F37BABE}" dt="2024-07-23T16:37:19.961" v="2068" actId="478"/>
          <ac:picMkLst>
            <pc:docMk/>
            <pc:sldMk cId="2008488747" sldId="469"/>
            <ac:picMk id="5" creationId="{E810EABF-0471-148A-1455-DDA84DA1B9F7}"/>
          </ac:picMkLst>
        </pc:picChg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2707290895" sldId="469"/>
        </pc:sldMkLst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2608929567" sldId="470"/>
        </pc:sldMkLst>
      </pc:sldChg>
      <pc:sldChg chg="addSp delSp modSp add mod">
        <pc:chgData name="Thomas Bracegirdle - BAS" userId="acae8b12-9f82-4db5-98d7-bdae7c1bf8ce" providerId="ADAL" clId="{D65D4C31-4216-4350-9A5F-E7C54F37BABE}" dt="2024-07-23T16:28:52.281" v="1985" actId="1076"/>
        <pc:sldMkLst>
          <pc:docMk/>
          <pc:sldMk cId="3759005259" sldId="470"/>
        </pc:sldMkLst>
        <pc:spChg chg="add del mod">
          <ac:chgData name="Thomas Bracegirdle - BAS" userId="acae8b12-9f82-4db5-98d7-bdae7c1bf8ce" providerId="ADAL" clId="{D65D4C31-4216-4350-9A5F-E7C54F37BABE}" dt="2024-07-23T16:28:49.174" v="1984" actId="478"/>
          <ac:spMkLst>
            <pc:docMk/>
            <pc:sldMk cId="3759005259" sldId="470"/>
            <ac:spMk id="2" creationId="{D7831C3F-4731-232D-EB5C-F3F6119C4524}"/>
          </ac:spMkLst>
        </pc:spChg>
        <pc:spChg chg="add mod">
          <ac:chgData name="Thomas Bracegirdle - BAS" userId="acae8b12-9f82-4db5-98d7-bdae7c1bf8ce" providerId="ADAL" clId="{D65D4C31-4216-4350-9A5F-E7C54F37BABE}" dt="2024-07-23T16:28:52.281" v="1985" actId="1076"/>
          <ac:spMkLst>
            <pc:docMk/>
            <pc:sldMk cId="3759005259" sldId="470"/>
            <ac:spMk id="5" creationId="{71B33D4E-306E-3C63-82A5-0388A1D54374}"/>
          </ac:spMkLst>
        </pc:spChg>
        <pc:spChg chg="del">
          <ac:chgData name="Thomas Bracegirdle - BAS" userId="acae8b12-9f82-4db5-98d7-bdae7c1bf8ce" providerId="ADAL" clId="{D65D4C31-4216-4350-9A5F-E7C54F37BABE}" dt="2024-07-23T16:24:53.641" v="1850" actId="478"/>
          <ac:spMkLst>
            <pc:docMk/>
            <pc:sldMk cId="3759005259" sldId="470"/>
            <ac:spMk id="24" creationId="{B00E1FE7-53AE-17DE-BD2F-B865D8B27ECF}"/>
          </ac:spMkLst>
        </pc:spChg>
        <pc:spChg chg="del">
          <ac:chgData name="Thomas Bracegirdle - BAS" userId="acae8b12-9f82-4db5-98d7-bdae7c1bf8ce" providerId="ADAL" clId="{D65D4C31-4216-4350-9A5F-E7C54F37BABE}" dt="2024-07-23T16:24:53.641" v="1850" actId="478"/>
          <ac:spMkLst>
            <pc:docMk/>
            <pc:sldMk cId="3759005259" sldId="470"/>
            <ac:spMk id="25" creationId="{16D4F353-1D0C-D5C7-A0CA-599F81653990}"/>
          </ac:spMkLst>
        </pc:spChg>
        <pc:spChg chg="del">
          <ac:chgData name="Thomas Bracegirdle - BAS" userId="acae8b12-9f82-4db5-98d7-bdae7c1bf8ce" providerId="ADAL" clId="{D65D4C31-4216-4350-9A5F-E7C54F37BABE}" dt="2024-07-23T16:24:53.641" v="1850" actId="478"/>
          <ac:spMkLst>
            <pc:docMk/>
            <pc:sldMk cId="3759005259" sldId="470"/>
            <ac:spMk id="26" creationId="{588170C7-C93D-5F93-F286-FC71D179F5E8}"/>
          </ac:spMkLst>
        </pc:spChg>
        <pc:picChg chg="del">
          <ac:chgData name="Thomas Bracegirdle - BAS" userId="acae8b12-9f82-4db5-98d7-bdae7c1bf8ce" providerId="ADAL" clId="{D65D4C31-4216-4350-9A5F-E7C54F37BABE}" dt="2024-07-23T16:24:53.641" v="1850" actId="478"/>
          <ac:picMkLst>
            <pc:docMk/>
            <pc:sldMk cId="3759005259" sldId="470"/>
            <ac:picMk id="4" creationId="{43C68D38-5604-991E-B5BA-08D961F6B946}"/>
          </ac:picMkLst>
        </pc:picChg>
        <pc:picChg chg="mod modCrop">
          <ac:chgData name="Thomas Bracegirdle - BAS" userId="acae8b12-9f82-4db5-98d7-bdae7c1bf8ce" providerId="ADAL" clId="{D65D4C31-4216-4350-9A5F-E7C54F37BABE}" dt="2024-07-23T16:24:37.632" v="1849" actId="732"/>
          <ac:picMkLst>
            <pc:docMk/>
            <pc:sldMk cId="3759005259" sldId="470"/>
            <ac:picMk id="8" creationId="{DE266CBD-15F8-17EA-15D1-A60DD1349FA3}"/>
          </ac:picMkLst>
        </pc:picChg>
        <pc:picChg chg="del">
          <ac:chgData name="Thomas Bracegirdle - BAS" userId="acae8b12-9f82-4db5-98d7-bdae7c1bf8ce" providerId="ADAL" clId="{D65D4C31-4216-4350-9A5F-E7C54F37BABE}" dt="2024-07-23T16:24:53.641" v="1850" actId="478"/>
          <ac:picMkLst>
            <pc:docMk/>
            <pc:sldMk cId="3759005259" sldId="470"/>
            <ac:picMk id="2050" creationId="{A233DFC3-5639-C667-D1E7-A47CFAAF9801}"/>
          </ac:picMkLst>
        </pc:picChg>
        <pc:cxnChg chg="del">
          <ac:chgData name="Thomas Bracegirdle - BAS" userId="acae8b12-9f82-4db5-98d7-bdae7c1bf8ce" providerId="ADAL" clId="{D65D4C31-4216-4350-9A5F-E7C54F37BABE}" dt="2024-07-23T16:24:57.511" v="1851" actId="478"/>
          <ac:cxnSpMkLst>
            <pc:docMk/>
            <pc:sldMk cId="3759005259" sldId="470"/>
            <ac:cxnSpMk id="13" creationId="{499D7FA5-F34A-2A13-46D7-A8EDD2CC0080}"/>
          </ac:cxnSpMkLst>
        </pc:cxnChg>
        <pc:cxnChg chg="del">
          <ac:chgData name="Thomas Bracegirdle - BAS" userId="acae8b12-9f82-4db5-98d7-bdae7c1bf8ce" providerId="ADAL" clId="{D65D4C31-4216-4350-9A5F-E7C54F37BABE}" dt="2024-07-23T16:24:57.511" v="1851" actId="478"/>
          <ac:cxnSpMkLst>
            <pc:docMk/>
            <pc:sldMk cId="3759005259" sldId="470"/>
            <ac:cxnSpMk id="14" creationId="{E941DD18-3C46-071E-EE59-9E8C75D1997E}"/>
          </ac:cxnSpMkLst>
        </pc:cxnChg>
        <pc:cxnChg chg="del">
          <ac:chgData name="Thomas Bracegirdle - BAS" userId="acae8b12-9f82-4db5-98d7-bdae7c1bf8ce" providerId="ADAL" clId="{D65D4C31-4216-4350-9A5F-E7C54F37BABE}" dt="2024-07-23T16:24:53.641" v="1850" actId="478"/>
          <ac:cxnSpMkLst>
            <pc:docMk/>
            <pc:sldMk cId="3759005259" sldId="470"/>
            <ac:cxnSpMk id="17" creationId="{7EA91ADB-72BC-45DD-477F-B39FA1FC1608}"/>
          </ac:cxnSpMkLst>
        </pc:cxnChg>
        <pc:cxnChg chg="del">
          <ac:chgData name="Thomas Bracegirdle - BAS" userId="acae8b12-9f82-4db5-98d7-bdae7c1bf8ce" providerId="ADAL" clId="{D65D4C31-4216-4350-9A5F-E7C54F37BABE}" dt="2024-07-23T16:24:53.641" v="1850" actId="478"/>
          <ac:cxnSpMkLst>
            <pc:docMk/>
            <pc:sldMk cId="3759005259" sldId="470"/>
            <ac:cxnSpMk id="19" creationId="{E4F23C04-4F0E-D7F7-245E-9E5827BB363F}"/>
          </ac:cxnSpMkLst>
        </pc:cxnChg>
      </pc:sldChg>
      <pc:sldChg chg="add ord">
        <pc:chgData name="Thomas Bracegirdle - BAS" userId="acae8b12-9f82-4db5-98d7-bdae7c1bf8ce" providerId="ADAL" clId="{D65D4C31-4216-4350-9A5F-E7C54F37BABE}" dt="2024-07-23T16:25:03.681" v="1854"/>
        <pc:sldMkLst>
          <pc:docMk/>
          <pc:sldMk cId="90471832" sldId="471"/>
        </pc:sldMkLst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1195745259" sldId="471"/>
        </pc:sldMkLst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383590051" sldId="472"/>
        </pc:sldMkLst>
      </pc:sldChg>
      <pc:sldChg chg="addSp delSp modSp add mod ord modAnim">
        <pc:chgData name="Thomas Bracegirdle - BAS" userId="acae8b12-9f82-4db5-98d7-bdae7c1bf8ce" providerId="ADAL" clId="{D65D4C31-4216-4350-9A5F-E7C54F37BABE}" dt="2024-07-23T16:42:39.776" v="2121" actId="207"/>
        <pc:sldMkLst>
          <pc:docMk/>
          <pc:sldMk cId="2495162143" sldId="472"/>
        </pc:sldMkLst>
        <pc:spChg chg="mod">
          <ac:chgData name="Thomas Bracegirdle - BAS" userId="acae8b12-9f82-4db5-98d7-bdae7c1bf8ce" providerId="ADAL" clId="{D65D4C31-4216-4350-9A5F-E7C54F37BABE}" dt="2024-07-23T16:42:39.776" v="2121" actId="207"/>
          <ac:spMkLst>
            <pc:docMk/>
            <pc:sldMk cId="2495162143" sldId="472"/>
            <ac:spMk id="5" creationId="{00000000-0000-0000-0000-000000000000}"/>
          </ac:spMkLst>
        </pc:spChg>
        <pc:picChg chg="add mod">
          <ac:chgData name="Thomas Bracegirdle - BAS" userId="acae8b12-9f82-4db5-98d7-bdae7c1bf8ce" providerId="ADAL" clId="{D65D4C31-4216-4350-9A5F-E7C54F37BABE}" dt="2024-07-23T16:36:02.605" v="2037" actId="1076"/>
          <ac:picMkLst>
            <pc:docMk/>
            <pc:sldMk cId="2495162143" sldId="472"/>
            <ac:picMk id="3" creationId="{B648EC5B-7448-5EEC-C98C-84E351C36903}"/>
          </ac:picMkLst>
        </pc:picChg>
        <pc:picChg chg="del">
          <ac:chgData name="Thomas Bracegirdle - BAS" userId="acae8b12-9f82-4db5-98d7-bdae7c1bf8ce" providerId="ADAL" clId="{D65D4C31-4216-4350-9A5F-E7C54F37BABE}" dt="2024-07-23T16:34:21.432" v="2031" actId="478"/>
          <ac:picMkLst>
            <pc:docMk/>
            <pc:sldMk cId="2495162143" sldId="472"/>
            <ac:picMk id="4" creationId="{46626160-3E8A-CE11-9586-5819ECCED490}"/>
          </ac:picMkLst>
        </pc:picChg>
      </pc:sldChg>
      <pc:sldChg chg="add del">
        <pc:chgData name="Thomas Bracegirdle - BAS" userId="acae8b12-9f82-4db5-98d7-bdae7c1bf8ce" providerId="ADAL" clId="{D65D4C31-4216-4350-9A5F-E7C54F37BABE}" dt="2024-07-23T16:32:03.188" v="2019" actId="47"/>
        <pc:sldMkLst>
          <pc:docMk/>
          <pc:sldMk cId="3586174726" sldId="472"/>
        </pc:sldMkLst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2165191960" sldId="473"/>
        </pc:sldMkLst>
      </pc:sldChg>
      <pc:sldChg chg="addSp delSp modSp add mod ord delAnim">
        <pc:chgData name="Thomas Bracegirdle - BAS" userId="acae8b12-9f82-4db5-98d7-bdae7c1bf8ce" providerId="ADAL" clId="{D65D4C31-4216-4350-9A5F-E7C54F37BABE}" dt="2024-07-23T17:08:07.110" v="2153" actId="1076"/>
        <pc:sldMkLst>
          <pc:docMk/>
          <pc:sldMk cId="2256241826" sldId="473"/>
        </pc:sldMkLst>
        <pc:spChg chg="mod">
          <ac:chgData name="Thomas Bracegirdle - BAS" userId="acae8b12-9f82-4db5-98d7-bdae7c1bf8ce" providerId="ADAL" clId="{D65D4C31-4216-4350-9A5F-E7C54F37BABE}" dt="2024-07-23T16:42:15.621" v="2118" actId="20577"/>
          <ac:spMkLst>
            <pc:docMk/>
            <pc:sldMk cId="2256241826" sldId="473"/>
            <ac:spMk id="5" creationId="{00000000-0000-0000-0000-000000000000}"/>
          </ac:spMkLst>
        </pc:spChg>
        <pc:spChg chg="add del">
          <ac:chgData name="Thomas Bracegirdle - BAS" userId="acae8b12-9f82-4db5-98d7-bdae7c1bf8ce" providerId="ADAL" clId="{D65D4C31-4216-4350-9A5F-E7C54F37BABE}" dt="2024-07-23T17:05:34.130" v="2142" actId="22"/>
          <ac:spMkLst>
            <pc:docMk/>
            <pc:sldMk cId="2256241826" sldId="473"/>
            <ac:spMk id="6" creationId="{B1B5E3AD-61DF-200E-51A5-B3A549165236}"/>
          </ac:spMkLst>
        </pc:spChg>
        <pc:picChg chg="del">
          <ac:chgData name="Thomas Bracegirdle - BAS" userId="acae8b12-9f82-4db5-98d7-bdae7c1bf8ce" providerId="ADAL" clId="{D65D4C31-4216-4350-9A5F-E7C54F37BABE}" dt="2024-07-23T16:38:19.631" v="2077" actId="478"/>
          <ac:picMkLst>
            <pc:docMk/>
            <pc:sldMk cId="2256241826" sldId="473"/>
            <ac:picMk id="3" creationId="{B648EC5B-7448-5EEC-C98C-84E351C36903}"/>
          </ac:picMkLst>
        </pc:picChg>
        <pc:picChg chg="add del">
          <ac:chgData name="Thomas Bracegirdle - BAS" userId="acae8b12-9f82-4db5-98d7-bdae7c1bf8ce" providerId="ADAL" clId="{D65D4C31-4216-4350-9A5F-E7C54F37BABE}" dt="2024-07-23T17:06:26.525" v="2144" actId="478"/>
          <ac:picMkLst>
            <pc:docMk/>
            <pc:sldMk cId="2256241826" sldId="473"/>
            <ac:picMk id="8" creationId="{0654F2FF-4B0E-4E8D-B550-00F5DD351E61}"/>
          </ac:picMkLst>
        </pc:picChg>
        <pc:picChg chg="add mod modCrop">
          <ac:chgData name="Thomas Bracegirdle - BAS" userId="acae8b12-9f82-4db5-98d7-bdae7c1bf8ce" providerId="ADAL" clId="{D65D4C31-4216-4350-9A5F-E7C54F37BABE}" dt="2024-07-23T17:08:07.110" v="2153" actId="1076"/>
          <ac:picMkLst>
            <pc:docMk/>
            <pc:sldMk cId="2256241826" sldId="473"/>
            <ac:picMk id="9" creationId="{87238239-6452-E40C-3D86-F03E5260253A}"/>
          </ac:picMkLst>
        </pc:picChg>
      </pc:sldChg>
      <pc:sldChg chg="addSp delSp modSp add mod ord">
        <pc:chgData name="Thomas Bracegirdle - BAS" userId="acae8b12-9f82-4db5-98d7-bdae7c1bf8ce" providerId="ADAL" clId="{D65D4C31-4216-4350-9A5F-E7C54F37BABE}" dt="2024-07-23T17:32:55.885" v="2568" actId="20577"/>
        <pc:sldMkLst>
          <pc:docMk/>
          <pc:sldMk cId="1920047268" sldId="474"/>
        </pc:sldMkLst>
        <pc:spChg chg="add mod">
          <ac:chgData name="Thomas Bracegirdle - BAS" userId="acae8b12-9f82-4db5-98d7-bdae7c1bf8ce" providerId="ADAL" clId="{D65D4C31-4216-4350-9A5F-E7C54F37BABE}" dt="2024-07-23T17:32:55.885" v="2568" actId="20577"/>
          <ac:spMkLst>
            <pc:docMk/>
            <pc:sldMk cId="1920047268" sldId="474"/>
            <ac:spMk id="5" creationId="{00B55569-FD15-E9E8-7304-216AACDCFACA}"/>
          </ac:spMkLst>
        </pc:spChg>
        <pc:spChg chg="mod">
          <ac:chgData name="Thomas Bracegirdle - BAS" userId="acae8b12-9f82-4db5-98d7-bdae7c1bf8ce" providerId="ADAL" clId="{D65D4C31-4216-4350-9A5F-E7C54F37BABE}" dt="2024-07-23T17:31:32.760" v="2542" actId="20577"/>
          <ac:spMkLst>
            <pc:docMk/>
            <pc:sldMk cId="1920047268" sldId="474"/>
            <ac:spMk id="6" creationId="{00000000-0000-0000-0000-000000000000}"/>
          </ac:spMkLst>
        </pc:spChg>
        <pc:spChg chg="del mod">
          <ac:chgData name="Thomas Bracegirdle - BAS" userId="acae8b12-9f82-4db5-98d7-bdae7c1bf8ce" providerId="ADAL" clId="{D65D4C31-4216-4350-9A5F-E7C54F37BABE}" dt="2024-07-23T17:28:34.290" v="2502" actId="478"/>
          <ac:spMkLst>
            <pc:docMk/>
            <pc:sldMk cId="1920047268" sldId="474"/>
            <ac:spMk id="7" creationId="{00000000-0000-0000-0000-000000000000}"/>
          </ac:spMkLst>
        </pc:spChg>
        <pc:picChg chg="mod">
          <ac:chgData name="Thomas Bracegirdle - BAS" userId="acae8b12-9f82-4db5-98d7-bdae7c1bf8ce" providerId="ADAL" clId="{D65D4C31-4216-4350-9A5F-E7C54F37BABE}" dt="2024-07-23T17:31:11.411" v="2508" actId="14100"/>
          <ac:picMkLst>
            <pc:docMk/>
            <pc:sldMk cId="1920047268" sldId="474"/>
            <ac:picMk id="2" creationId="{2E94D913-2DDD-C087-2EEE-6E12C930AEAE}"/>
          </ac:picMkLst>
        </pc:picChg>
        <pc:picChg chg="add mod">
          <ac:chgData name="Thomas Bracegirdle - BAS" userId="acae8b12-9f82-4db5-98d7-bdae7c1bf8ce" providerId="ADAL" clId="{D65D4C31-4216-4350-9A5F-E7C54F37BABE}" dt="2024-07-23T17:31:12.680" v="2509" actId="1076"/>
          <ac:picMkLst>
            <pc:docMk/>
            <pc:sldMk cId="1920047268" sldId="474"/>
            <ac:picMk id="4" creationId="{A54E5B7F-8BD1-A2A9-9446-E61990FADF74}"/>
          </ac:picMkLst>
        </pc:picChg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2465886703" sldId="474"/>
        </pc:sldMkLst>
      </pc:sldChg>
      <pc:sldChg chg="addSp delSp modSp add mod setBg">
        <pc:chgData name="Thomas Bracegirdle - BAS" userId="acae8b12-9f82-4db5-98d7-bdae7c1bf8ce" providerId="ADAL" clId="{D65D4C31-4216-4350-9A5F-E7C54F37BABE}" dt="2024-07-23T17:27:16.041" v="2408" actId="20577"/>
        <pc:sldMkLst>
          <pc:docMk/>
          <pc:sldMk cId="2670868587" sldId="475"/>
        </pc:sldMkLst>
        <pc:spChg chg="mod ord">
          <ac:chgData name="Thomas Bracegirdle - BAS" userId="acae8b12-9f82-4db5-98d7-bdae7c1bf8ce" providerId="ADAL" clId="{D65D4C31-4216-4350-9A5F-E7C54F37BABE}" dt="2024-07-23T17:25:22.730" v="2312" actId="1076"/>
          <ac:spMkLst>
            <pc:docMk/>
            <pc:sldMk cId="2670868587" sldId="475"/>
            <ac:spMk id="4" creationId="{8B822442-3ECB-176B-E4E8-F3163CDC9401}"/>
          </ac:spMkLst>
        </pc:spChg>
        <pc:spChg chg="mod">
          <ac:chgData name="Thomas Bracegirdle - BAS" userId="acae8b12-9f82-4db5-98d7-bdae7c1bf8ce" providerId="ADAL" clId="{D65D4C31-4216-4350-9A5F-E7C54F37BABE}" dt="2024-07-23T17:26:55.230" v="2404" actId="14100"/>
          <ac:spMkLst>
            <pc:docMk/>
            <pc:sldMk cId="2670868587" sldId="475"/>
            <ac:spMk id="6" creationId="{00000000-0000-0000-0000-000000000000}"/>
          </ac:spMkLst>
        </pc:spChg>
        <pc:spChg chg="mod">
          <ac:chgData name="Thomas Bracegirdle - BAS" userId="acae8b12-9f82-4db5-98d7-bdae7c1bf8ce" providerId="ADAL" clId="{D65D4C31-4216-4350-9A5F-E7C54F37BABE}" dt="2024-07-23T17:27:16.041" v="2408" actId="20577"/>
          <ac:spMkLst>
            <pc:docMk/>
            <pc:sldMk cId="2670868587" sldId="475"/>
            <ac:spMk id="7" creationId="{00000000-0000-0000-0000-000000000000}"/>
          </ac:spMkLst>
        </pc:spChg>
        <pc:spChg chg="add mod">
          <ac:chgData name="Thomas Bracegirdle - BAS" userId="acae8b12-9f82-4db5-98d7-bdae7c1bf8ce" providerId="ADAL" clId="{D65D4C31-4216-4350-9A5F-E7C54F37BABE}" dt="2024-07-23T17:27:13.860" v="2407" actId="20577"/>
          <ac:spMkLst>
            <pc:docMk/>
            <pc:sldMk cId="2670868587" sldId="475"/>
            <ac:spMk id="10" creationId="{EB9E13EA-89E4-55DB-4D41-2D8063DB7AD4}"/>
          </ac:spMkLst>
        </pc:spChg>
        <pc:picChg chg="add del mod">
          <ac:chgData name="Thomas Bracegirdle - BAS" userId="acae8b12-9f82-4db5-98d7-bdae7c1bf8ce" providerId="ADAL" clId="{D65D4C31-4216-4350-9A5F-E7C54F37BABE}" dt="2024-07-23T17:24:00.940" v="2298" actId="22"/>
          <ac:picMkLst>
            <pc:docMk/>
            <pc:sldMk cId="2670868587" sldId="475"/>
            <ac:picMk id="3" creationId="{2A72F52C-5FEE-83AE-9BD8-9D888FD625F5}"/>
          </ac:picMkLst>
        </pc:picChg>
        <pc:picChg chg="del">
          <ac:chgData name="Thomas Bracegirdle - BAS" userId="acae8b12-9f82-4db5-98d7-bdae7c1bf8ce" providerId="ADAL" clId="{D65D4C31-4216-4350-9A5F-E7C54F37BABE}" dt="2024-07-23T17:23:32.050" v="2291" actId="478"/>
          <ac:picMkLst>
            <pc:docMk/>
            <pc:sldMk cId="2670868587" sldId="475"/>
            <ac:picMk id="5" creationId="{90D98712-A344-922C-0A2D-232C42882490}"/>
          </ac:picMkLst>
        </pc:picChg>
        <pc:picChg chg="add mod">
          <ac:chgData name="Thomas Bracegirdle - BAS" userId="acae8b12-9f82-4db5-98d7-bdae7c1bf8ce" providerId="ADAL" clId="{D65D4C31-4216-4350-9A5F-E7C54F37BABE}" dt="2024-07-23T17:25:01.890" v="2304" actId="14100"/>
          <ac:picMkLst>
            <pc:docMk/>
            <pc:sldMk cId="2670868587" sldId="475"/>
            <ac:picMk id="9" creationId="{1CFC228D-92DD-7B22-FB88-68F3A6AABD6B}"/>
          </ac:picMkLst>
        </pc:picChg>
        <pc:picChg chg="del">
          <ac:chgData name="Thomas Bracegirdle - BAS" userId="acae8b12-9f82-4db5-98d7-bdae7c1bf8ce" providerId="ADAL" clId="{D65D4C31-4216-4350-9A5F-E7C54F37BABE}" dt="2024-07-23T17:23:31.230" v="2290" actId="478"/>
          <ac:picMkLst>
            <pc:docMk/>
            <pc:sldMk cId="2670868587" sldId="475"/>
            <ac:picMk id="4098" creationId="{6237EFC9-CF71-F720-F55B-CAA55C0C35DE}"/>
          </ac:picMkLst>
        </pc:picChg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2910885429" sldId="475"/>
        </pc:sldMkLst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1908864369" sldId="476"/>
        </pc:sldMkLst>
      </pc:sldChg>
      <pc:sldChg chg="add ord">
        <pc:chgData name="Thomas Bracegirdle - BAS" userId="acae8b12-9f82-4db5-98d7-bdae7c1bf8ce" providerId="ADAL" clId="{D65D4C31-4216-4350-9A5F-E7C54F37BABE}" dt="2024-07-23T17:27:42.470" v="2413"/>
        <pc:sldMkLst>
          <pc:docMk/>
          <pc:sldMk cId="3524992362" sldId="476"/>
        </pc:sldMkLst>
      </pc:sldChg>
      <pc:sldChg chg="add del setBg">
        <pc:chgData name="Thomas Bracegirdle - BAS" userId="acae8b12-9f82-4db5-98d7-bdae7c1bf8ce" providerId="ADAL" clId="{D65D4C31-4216-4350-9A5F-E7C54F37BABE}" dt="2024-07-23T17:27:25.210" v="2409" actId="47"/>
        <pc:sldMkLst>
          <pc:docMk/>
          <pc:sldMk cId="3706667888" sldId="476"/>
        </pc:sldMkLst>
      </pc:sldChg>
      <pc:sldChg chg="del">
        <pc:chgData name="Thomas Bracegirdle - BAS" userId="acae8b12-9f82-4db5-98d7-bdae7c1bf8ce" providerId="ADAL" clId="{D65D4C31-4216-4350-9A5F-E7C54F37BABE}" dt="2024-07-21T22:56:28.181" v="0" actId="47"/>
        <pc:sldMkLst>
          <pc:docMk/>
          <pc:sldMk cId="446661585" sldId="4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57957-5121-4961-AC84-5066E40EB72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33CFA-06C5-41B3-BD98-DB067F609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4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CCC4-D121-4559-B988-BD2490F5B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44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8518FF-9A77-47A0-B5E6-921C93F87A50}" type="slidenum">
              <a:t>10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7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A482E4-A6CC-432D-A783-4EE07CA5B920}" type="slidenum">
              <a:t>11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1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26701BD-D881-4784-8C9C-1520A46FEBC2}" type="slidenum">
              <a:t>12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82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8518FF-9A77-47A0-B5E6-921C93F87A50}" type="slidenum">
              <a:t>13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65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8518FF-9A77-47A0-B5E6-921C93F87A50}" type="slidenum">
              <a:t>14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8518FF-9A77-47A0-B5E6-921C93F87A50}" type="slidenum">
              <a:t>15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0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8518FF-9A77-47A0-B5E6-921C93F87A50}" type="slidenum">
              <a:t>16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54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5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33CFA-06C5-41B3-BD98-DB067F6095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704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4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CCC4-D121-4559-B988-BD2490F5B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0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47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83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59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57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69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33CFA-06C5-41B3-BD98-DB067F60952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645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33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1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88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90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CCC4-D121-4559-B988-BD2490F5B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867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Causes and consequences of Arctic amplification, </a:t>
            </a:r>
          </a:p>
          <a:p>
            <a:r>
              <a:rPr lang="en-GB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the recent rapid changes in Antarctica, </a:t>
            </a:r>
          </a:p>
          <a:p>
            <a:r>
              <a:rPr lang="en-GB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jet-stream/ice/ocean interactions, </a:t>
            </a:r>
          </a:p>
          <a:p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hydroclimate change, </a:t>
            </a:r>
          </a:p>
          <a:p>
            <a:r>
              <a:rPr lang="en-GB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and changing extremes in polar climate. </a:t>
            </a:r>
          </a:p>
          <a:p>
            <a:r>
              <a:rPr lang="en-GB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Consistency and discrepancy between observations and models, and lessons learned from idealized model sensitivity experiments.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83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86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CCC4-D121-4559-B988-BD2490F5B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17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934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435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008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244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https://www.newscientist.com/article/2378819-uk-and-ireland-suffer-one-of-the-most-severe-marine-heatwaves-on-earth/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19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https://www.newscientist.com/article/2378819-uk-and-ireland-suffer-one-of-the-most-severe-marine-heatwaves-on-earth/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19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07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CCC4-D121-4559-B988-BD2490F5B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97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1174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9503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39355-52FE-4649-B6B0-9338EBDB2F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972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917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1CCC4-D121-4559-B988-BD2490F5BD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83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9355-52FE-4649-B6B0-9338EBDB2F41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00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9B7C255-7A30-49FD-9EE3-9872AB87E4B9}" type="slidenum">
              <a:t>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2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9028E42-2AB3-4C47-89E6-DC83C54FB2B6}" type="slidenum">
              <a:t>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38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46CF92-B0A1-4EE9-AE8C-7EA975DCA202}" type="slidenum">
              <a:t>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68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2A1CDD7-93F4-439A-ABB2-E6182C89E040}" type="slidenum">
              <a:t>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5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761" y="3077283"/>
            <a:ext cx="14968617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521" y="5613401"/>
            <a:ext cx="12327097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01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2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8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4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9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67350" y="396701"/>
            <a:ext cx="3962281" cy="84522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508" y="396701"/>
            <a:ext cx="11593341" cy="84522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0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761" y="3077283"/>
            <a:ext cx="14968617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521" y="5613401"/>
            <a:ext cx="12327097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01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2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8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38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04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080" y="6365523"/>
            <a:ext cx="14968617" cy="1967442"/>
          </a:xfrm>
        </p:spPr>
        <p:txBody>
          <a:bodyPr anchor="t"/>
          <a:lstStyle>
            <a:lvl1pPr algn="l">
              <a:defRPr sz="577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080" y="4198587"/>
            <a:ext cx="14968617" cy="2166937"/>
          </a:xfrm>
        </p:spPr>
        <p:txBody>
          <a:bodyPr anchor="b"/>
          <a:lstStyle>
            <a:lvl1pPr marL="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2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507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1821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0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8" y="2217386"/>
            <a:ext cx="7780869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508" y="3141486"/>
            <a:ext cx="7780869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45708" y="2217386"/>
            <a:ext cx="7783925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45708" y="3141486"/>
            <a:ext cx="7783925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92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76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69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09" y="394406"/>
            <a:ext cx="5793614" cy="1678517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076" y="394407"/>
            <a:ext cx="9844556" cy="8454497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0509" y="2072923"/>
            <a:ext cx="5793614" cy="6775980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7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77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710" y="6934200"/>
            <a:ext cx="10566083" cy="818622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1710" y="885119"/>
            <a:ext cx="10566083" cy="5943600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1710" y="7752822"/>
            <a:ext cx="10566083" cy="1162578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61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32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67350" y="396701"/>
            <a:ext cx="3962281" cy="84522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508" y="396701"/>
            <a:ext cx="11593341" cy="84522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761" y="3077283"/>
            <a:ext cx="14968617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521" y="5613401"/>
            <a:ext cx="12327097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01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2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8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73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15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080" y="6365523"/>
            <a:ext cx="14968617" cy="1967442"/>
          </a:xfrm>
        </p:spPr>
        <p:txBody>
          <a:bodyPr anchor="t"/>
          <a:lstStyle>
            <a:lvl1pPr algn="l">
              <a:defRPr sz="577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080" y="4198587"/>
            <a:ext cx="14968617" cy="2166937"/>
          </a:xfrm>
        </p:spPr>
        <p:txBody>
          <a:bodyPr anchor="b"/>
          <a:lstStyle>
            <a:lvl1pPr marL="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44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507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1821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72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8" y="2217386"/>
            <a:ext cx="7780869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508" y="3141486"/>
            <a:ext cx="7780869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45708" y="2217386"/>
            <a:ext cx="7783925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45708" y="3141486"/>
            <a:ext cx="7783925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0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76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0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080" y="6365523"/>
            <a:ext cx="14968617" cy="1967442"/>
          </a:xfrm>
        </p:spPr>
        <p:txBody>
          <a:bodyPr anchor="t"/>
          <a:lstStyle>
            <a:lvl1pPr algn="l">
              <a:defRPr sz="577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080" y="4198587"/>
            <a:ext cx="14968617" cy="2166937"/>
          </a:xfrm>
        </p:spPr>
        <p:txBody>
          <a:bodyPr anchor="b"/>
          <a:lstStyle>
            <a:lvl1pPr marL="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68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09" y="394406"/>
            <a:ext cx="5793614" cy="1678517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076" y="394407"/>
            <a:ext cx="9844556" cy="8454497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0509" y="2072923"/>
            <a:ext cx="5793614" cy="6775980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66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710" y="6934200"/>
            <a:ext cx="10566083" cy="818622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1710" y="885119"/>
            <a:ext cx="10566083" cy="5943600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1710" y="7752822"/>
            <a:ext cx="10566083" cy="1162578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82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6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67350" y="396701"/>
            <a:ext cx="3962281" cy="84522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508" y="396701"/>
            <a:ext cx="11593341" cy="84522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09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761" y="3077283"/>
            <a:ext cx="14968617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521" y="5613401"/>
            <a:ext cx="12327097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01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2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8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73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15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080" y="6365523"/>
            <a:ext cx="14968617" cy="1967442"/>
          </a:xfrm>
        </p:spPr>
        <p:txBody>
          <a:bodyPr anchor="t"/>
          <a:lstStyle>
            <a:lvl1pPr algn="l">
              <a:defRPr sz="577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080" y="4198587"/>
            <a:ext cx="14968617" cy="2166937"/>
          </a:xfrm>
        </p:spPr>
        <p:txBody>
          <a:bodyPr anchor="b"/>
          <a:lstStyle>
            <a:lvl1pPr marL="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01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507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1821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25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8" y="2217386"/>
            <a:ext cx="7780869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508" y="3141486"/>
            <a:ext cx="7780869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45708" y="2217386"/>
            <a:ext cx="7783925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45708" y="3141486"/>
            <a:ext cx="7783925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82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9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507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1821" y="2311401"/>
            <a:ext cx="7777811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91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74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09" y="394406"/>
            <a:ext cx="5793614" cy="1678517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076" y="394407"/>
            <a:ext cx="9844556" cy="8454497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0509" y="2072923"/>
            <a:ext cx="5793614" cy="6775980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79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710" y="6934200"/>
            <a:ext cx="10566083" cy="818622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1710" y="885119"/>
            <a:ext cx="10566083" cy="5943600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1710" y="7752822"/>
            <a:ext cx="10566083" cy="1162578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36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61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67350" y="396701"/>
            <a:ext cx="3962281" cy="84522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508" y="396701"/>
            <a:ext cx="11593341" cy="84522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1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8" y="2217386"/>
            <a:ext cx="7780869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508" y="3141486"/>
            <a:ext cx="7780869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45708" y="2217386"/>
            <a:ext cx="7783925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45708" y="3141486"/>
            <a:ext cx="7783925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7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7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09" y="394406"/>
            <a:ext cx="5793614" cy="1678517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076" y="394407"/>
            <a:ext cx="9844556" cy="8454497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0509" y="2072923"/>
            <a:ext cx="5793614" cy="6775980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3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710" y="6934200"/>
            <a:ext cx="10566083" cy="818622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1710" y="885119"/>
            <a:ext cx="10566083" cy="5943600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1710" y="7752822"/>
            <a:ext cx="10566083" cy="1162578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9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507" y="396699"/>
            <a:ext cx="15849124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7" y="2311401"/>
            <a:ext cx="15849124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507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799" y="9181396"/>
            <a:ext cx="557654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0599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20759" rtl="0" eaLnBrk="1" latinLnBrk="0" hangingPunct="1"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5285" indent="-495285" algn="l" defTabSz="1320759" rtl="0" eaLnBrk="1" latinLnBrk="0" hangingPunct="1">
        <a:spcBef>
          <a:spcPct val="20000"/>
        </a:spcBef>
        <a:buFont typeface="Arial" pitchFamily="34" charset="0"/>
        <a:buChar char="•"/>
        <a:defRPr sz="4622" kern="1200">
          <a:solidFill>
            <a:schemeClr val="tx1"/>
          </a:solidFill>
          <a:latin typeface="+mn-lt"/>
          <a:ea typeface="+mn-ea"/>
          <a:cs typeface="+mn-cs"/>
        </a:defRPr>
      </a:lvl1pPr>
      <a:lvl2pPr marL="1073117" indent="-412737" algn="l" defTabSz="1320759" rtl="0" eaLnBrk="1" latinLnBrk="0" hangingPunct="1">
        <a:spcBef>
          <a:spcPct val="20000"/>
        </a:spcBef>
        <a:buFont typeface="Arial" pitchFamily="34" charset="0"/>
        <a:buChar char="–"/>
        <a:defRPr sz="4044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spcBef>
          <a:spcPct val="20000"/>
        </a:spcBef>
        <a:buFont typeface="Arial" pitchFamily="34" charset="0"/>
        <a:buChar char="–"/>
        <a:defRPr sz="2889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spcBef>
          <a:spcPct val="20000"/>
        </a:spcBef>
        <a:buFont typeface="Arial" pitchFamily="34" charset="0"/>
        <a:buChar char="»"/>
        <a:defRPr sz="2889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507" y="396699"/>
            <a:ext cx="15849124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7" y="2311401"/>
            <a:ext cx="15849124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507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799" y="9181396"/>
            <a:ext cx="557654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0599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320759" rtl="0" eaLnBrk="1" latinLnBrk="0" hangingPunct="1"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5285" indent="-495285" algn="l" defTabSz="1320759" rtl="0" eaLnBrk="1" latinLnBrk="0" hangingPunct="1">
        <a:spcBef>
          <a:spcPct val="20000"/>
        </a:spcBef>
        <a:buFont typeface="Arial" pitchFamily="34" charset="0"/>
        <a:buChar char="•"/>
        <a:defRPr sz="4622" kern="1200">
          <a:solidFill>
            <a:schemeClr val="tx1"/>
          </a:solidFill>
          <a:latin typeface="+mn-lt"/>
          <a:ea typeface="+mn-ea"/>
          <a:cs typeface="+mn-cs"/>
        </a:defRPr>
      </a:lvl1pPr>
      <a:lvl2pPr marL="1073117" indent="-412737" algn="l" defTabSz="1320759" rtl="0" eaLnBrk="1" latinLnBrk="0" hangingPunct="1">
        <a:spcBef>
          <a:spcPct val="20000"/>
        </a:spcBef>
        <a:buFont typeface="Arial" pitchFamily="34" charset="0"/>
        <a:buChar char="–"/>
        <a:defRPr sz="4044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spcBef>
          <a:spcPct val="20000"/>
        </a:spcBef>
        <a:buFont typeface="Arial" pitchFamily="34" charset="0"/>
        <a:buChar char="–"/>
        <a:defRPr sz="2889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spcBef>
          <a:spcPct val="20000"/>
        </a:spcBef>
        <a:buFont typeface="Arial" pitchFamily="34" charset="0"/>
        <a:buChar char="»"/>
        <a:defRPr sz="2889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507" y="396699"/>
            <a:ext cx="15849124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7" y="2311401"/>
            <a:ext cx="15849124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507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799" y="9181396"/>
            <a:ext cx="557654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0599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0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320759" rtl="0" eaLnBrk="1" latinLnBrk="0" hangingPunct="1"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5285" indent="-495285" algn="l" defTabSz="1320759" rtl="0" eaLnBrk="1" latinLnBrk="0" hangingPunct="1">
        <a:spcBef>
          <a:spcPct val="20000"/>
        </a:spcBef>
        <a:buFont typeface="Arial" pitchFamily="34" charset="0"/>
        <a:buChar char="•"/>
        <a:defRPr sz="4622" kern="1200">
          <a:solidFill>
            <a:schemeClr val="tx1"/>
          </a:solidFill>
          <a:latin typeface="+mn-lt"/>
          <a:ea typeface="+mn-ea"/>
          <a:cs typeface="+mn-cs"/>
        </a:defRPr>
      </a:lvl1pPr>
      <a:lvl2pPr marL="1073117" indent="-412737" algn="l" defTabSz="1320759" rtl="0" eaLnBrk="1" latinLnBrk="0" hangingPunct="1">
        <a:spcBef>
          <a:spcPct val="20000"/>
        </a:spcBef>
        <a:buFont typeface="Arial" pitchFamily="34" charset="0"/>
        <a:buChar char="–"/>
        <a:defRPr sz="4044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spcBef>
          <a:spcPct val="20000"/>
        </a:spcBef>
        <a:buFont typeface="Arial" pitchFamily="34" charset="0"/>
        <a:buChar char="–"/>
        <a:defRPr sz="2889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spcBef>
          <a:spcPct val="20000"/>
        </a:spcBef>
        <a:buFont typeface="Arial" pitchFamily="34" charset="0"/>
        <a:buChar char="»"/>
        <a:defRPr sz="2889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507" y="396699"/>
            <a:ext cx="15849124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7" y="2311401"/>
            <a:ext cx="15849124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507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799" y="9181396"/>
            <a:ext cx="557654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0599" y="9181396"/>
            <a:ext cx="41090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2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320759" rtl="0" eaLnBrk="1" latinLnBrk="0" hangingPunct="1"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5285" indent="-495285" algn="l" defTabSz="1320759" rtl="0" eaLnBrk="1" latinLnBrk="0" hangingPunct="1">
        <a:spcBef>
          <a:spcPct val="20000"/>
        </a:spcBef>
        <a:buFont typeface="Arial" pitchFamily="34" charset="0"/>
        <a:buChar char="•"/>
        <a:defRPr sz="4622" kern="1200">
          <a:solidFill>
            <a:schemeClr val="tx1"/>
          </a:solidFill>
          <a:latin typeface="+mn-lt"/>
          <a:ea typeface="+mn-ea"/>
          <a:cs typeface="+mn-cs"/>
        </a:defRPr>
      </a:lvl1pPr>
      <a:lvl2pPr marL="1073117" indent="-412737" algn="l" defTabSz="1320759" rtl="0" eaLnBrk="1" latinLnBrk="0" hangingPunct="1">
        <a:spcBef>
          <a:spcPct val="20000"/>
        </a:spcBef>
        <a:buFont typeface="Arial" pitchFamily="34" charset="0"/>
        <a:buChar char="–"/>
        <a:defRPr sz="4044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spcBef>
          <a:spcPct val="20000"/>
        </a:spcBef>
        <a:buFont typeface="Arial" pitchFamily="34" charset="0"/>
        <a:buChar char="–"/>
        <a:defRPr sz="2889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spcBef>
          <a:spcPct val="20000"/>
        </a:spcBef>
        <a:buFont typeface="Arial" pitchFamily="34" charset="0"/>
        <a:buChar char="»"/>
        <a:defRPr sz="2889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ecmwf.int/en/newsletter/174/news/deepest-extratropical-cyclone-modern-times" TargetMode="External"/><Relationship Id="rId5" Type="http://schemas.openxmlformats.org/officeDocument/2006/relationships/image" Target="../media/image47.jpeg"/><Relationship Id="rId4" Type="http://schemas.openxmlformats.org/officeDocument/2006/relationships/hyperlink" Target="https://berkeleyearth.org/antarctic-heatwave-rapid-attribution-review-dome-c-record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6960" y="731966"/>
            <a:ext cx="128298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Changing polar atmosphere-ocean-sea-ice interactions with the general circulation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2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1812" y="3664834"/>
            <a:ext cx="58470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 Bracegirdle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British Antarctic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C228D-92DD-7B22-FB88-68F3A6AAB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8191"/>
            <a:ext cx="17610138" cy="4227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22442-3ECB-176B-E4E8-F3163CDC9401}"/>
              </a:ext>
            </a:extLst>
          </p:cNvPr>
          <p:cNvSpPr txBox="1"/>
          <p:nvPr/>
        </p:nvSpPr>
        <p:spPr>
          <a:xfrm>
            <a:off x="13863354" y="9422172"/>
            <a:ext cx="2911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NASA MODIS Image 11 July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E13EA-89E4-55DB-4D41-2D8063DB7AD4}"/>
              </a:ext>
            </a:extLst>
          </p:cNvPr>
          <p:cNvSpPr/>
          <p:nvPr/>
        </p:nvSpPr>
        <p:spPr>
          <a:xfrm>
            <a:off x="9329754" y="3664834"/>
            <a:ext cx="6977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Summer school on Polar Climates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ICTP, Trieste, Italy - July 22-28,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86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Climatological mean jet (JJA)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44420" y="2546203"/>
            <a:ext cx="9983686" cy="48918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457282" y="7513521"/>
            <a:ext cx="3128873" cy="814392"/>
          </a:xfrm>
          <a:prstGeom prst="rect">
            <a:avLst/>
          </a:prstGeom>
          <a:noFill/>
          <a:ln>
            <a:noFill/>
          </a:ln>
        </p:spPr>
        <p:txBody>
          <a:bodyPr vert="horz" wrap="none" lIns="117921" tIns="58961" rIns="117921" bIns="58961" anchorCtr="0" compatLnSpc="0">
            <a:spAutoFit/>
          </a:bodyPr>
          <a:lstStyle/>
          <a:p>
            <a:pPr algn="ctr" hangingPunct="0"/>
            <a:r>
              <a:rPr lang="en-US" sz="2358" dirty="0">
                <a:latin typeface="Arial" pitchFamily="18"/>
                <a:ea typeface="WenQuanYi Zen Hei" pitchFamily="2"/>
                <a:cs typeface="Lohit Hindi" pitchFamily="2"/>
              </a:rPr>
              <a:t>Northern Hemisphere</a:t>
            </a:r>
          </a:p>
          <a:p>
            <a:pPr algn="ctr" hangingPunct="0"/>
            <a:r>
              <a:rPr lang="en-US" sz="2358" dirty="0">
                <a:latin typeface="Arial" pitchFamily="18"/>
                <a:ea typeface="WenQuanYi Zen Hei" pitchFamily="2"/>
                <a:cs typeface="Lohit Hindi" pitchFamily="2"/>
              </a:rPr>
              <a:t>(Summer)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3406" y="7513521"/>
            <a:ext cx="3179720" cy="814392"/>
          </a:xfrm>
          <a:prstGeom prst="rect">
            <a:avLst/>
          </a:prstGeom>
          <a:noFill/>
          <a:ln>
            <a:noFill/>
          </a:ln>
        </p:spPr>
        <p:txBody>
          <a:bodyPr vert="horz" wrap="none" lIns="117921" tIns="58961" rIns="117921" bIns="58961" anchorCtr="0" compatLnSpc="0">
            <a:spAutoFit/>
          </a:bodyPr>
          <a:lstStyle/>
          <a:p>
            <a:pPr algn="ctr" hangingPunct="0"/>
            <a:r>
              <a:rPr lang="en-US" sz="2358">
                <a:latin typeface="Arial" pitchFamily="18"/>
                <a:ea typeface="WenQuanYi Zen Hei" pitchFamily="2"/>
                <a:cs typeface="Lohit Hindi" pitchFamily="2"/>
              </a:rPr>
              <a:t>Southern Hemisphere</a:t>
            </a:r>
          </a:p>
          <a:p>
            <a:pPr algn="ctr" hangingPunct="0"/>
            <a:r>
              <a:rPr lang="en-US" sz="2358">
                <a:latin typeface="Arial" pitchFamily="18"/>
                <a:ea typeface="WenQuanYi Zen Hei" pitchFamily="2"/>
                <a:cs typeface="Lohit Hindi" pitchFamily="2"/>
              </a:rPr>
              <a:t>(Winter)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041E2-4AAE-0299-1880-8A0ED349645C}"/>
              </a:ext>
            </a:extLst>
          </p:cNvPr>
          <p:cNvSpPr txBox="1"/>
          <p:nvPr/>
        </p:nvSpPr>
        <p:spPr>
          <a:xfrm>
            <a:off x="14105745" y="3140844"/>
            <a:ext cx="1765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ERA-40 Atlas</a:t>
            </a:r>
          </a:p>
        </p:txBody>
      </p:sp>
    </p:spTree>
    <p:extLst>
      <p:ext uri="{BB962C8B-B14F-4D97-AF65-F5344CB8AC3E}">
        <p14:creationId xmlns:p14="http://schemas.microsoft.com/office/powerpoint/2010/main" val="392694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13226" y="2215732"/>
            <a:ext cx="9983686" cy="49791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Climatological mean jet (DJF)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469" y="7362871"/>
            <a:ext cx="11992344" cy="1162051"/>
          </a:xfrm>
          <a:prstGeom prst="rect">
            <a:avLst/>
          </a:prstGeom>
          <a:noFill/>
          <a:ln>
            <a:noFill/>
          </a:ln>
        </p:spPr>
        <p:txBody>
          <a:bodyPr vert="horz" wrap="square" lIns="117921" tIns="58961" rIns="117921" bIns="58961" anchorCtr="0" compatLnSpc="0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358" dirty="0">
                <a:latin typeface="Arial" pitchFamily="18"/>
                <a:ea typeface="WenQuanYi Zen Hei" pitchFamily="2"/>
                <a:cs typeface="Lohit Hindi" pitchFamily="2"/>
              </a:rPr>
              <a:t>Jets are strongest in the Northern (winter) hemisphere North Atlantic jet is tilted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358" dirty="0">
                <a:latin typeface="Arial" pitchFamily="18"/>
                <a:ea typeface="WenQuanYi Zen Hei" pitchFamily="2"/>
                <a:cs typeface="Lohit Hindi" pitchFamily="2"/>
              </a:rPr>
              <a:t>Northern hemisphere sub-tropical jet clear over north Africa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358" dirty="0">
                <a:latin typeface="Arial" pitchFamily="18"/>
                <a:ea typeface="WenQuanYi Zen Hei" pitchFamily="2"/>
                <a:cs typeface="Lohit Hindi" pitchFamily="2"/>
              </a:rPr>
              <a:t>Southern hemisphere jet is quite zonal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131AA-5EAA-D05F-5E5B-623CC2F19862}"/>
              </a:ext>
            </a:extLst>
          </p:cNvPr>
          <p:cNvSpPr txBox="1"/>
          <p:nvPr/>
        </p:nvSpPr>
        <p:spPr>
          <a:xfrm>
            <a:off x="14105745" y="3140844"/>
            <a:ext cx="1765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ERA-40 Atlas</a:t>
            </a:r>
          </a:p>
        </p:txBody>
      </p:sp>
    </p:spTree>
    <p:extLst>
      <p:ext uri="{BB962C8B-B14F-4D97-AF65-F5344CB8AC3E}">
        <p14:creationId xmlns:p14="http://schemas.microsoft.com/office/powerpoint/2010/main" val="301087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97583" y="2158066"/>
            <a:ext cx="9983686" cy="49663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Climatological mean jet (JJA)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9978" y="7360047"/>
            <a:ext cx="12036486" cy="1857370"/>
          </a:xfrm>
          <a:prstGeom prst="rect">
            <a:avLst/>
          </a:prstGeom>
          <a:noFill/>
          <a:ln>
            <a:noFill/>
          </a:ln>
        </p:spPr>
        <p:txBody>
          <a:bodyPr vert="horz" wrap="square" lIns="117921" tIns="58961" rIns="117921" bIns="58961" anchorCtr="0" compatLnSpc="0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358" dirty="0">
                <a:latin typeface="Arial" pitchFamily="18"/>
                <a:ea typeface="WenQuanYi Zen Hei" pitchFamily="2"/>
                <a:cs typeface="Lohit Hindi" pitchFamily="2"/>
              </a:rPr>
              <a:t>Jets are strongest in the Southern (winter) Hemisphere “Spiral” type of jet in the Southern Hemisphere -  from south America the jet spirals in towards Antarctica.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358" dirty="0">
                <a:latin typeface="Arial" pitchFamily="18"/>
                <a:ea typeface="WenQuanYi Zen Hei" pitchFamily="2"/>
                <a:cs typeface="Lohit Hindi" pitchFamily="2"/>
              </a:rPr>
              <a:t>Split jet (e.g. polar jet and a subtropical jet) exist to the east of Australia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endParaRPr lang="en-US" sz="2358" dirty="0">
              <a:latin typeface="Arial" pitchFamily="18"/>
              <a:ea typeface="WenQuanYi Zen Hei" pitchFamily="2"/>
              <a:cs typeface="Lohit Hindi" pitchFamily="2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endParaRPr lang="en-US" sz="2358" dirty="0">
              <a:latin typeface="Arial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2B42A-5E72-822A-899C-3828A2697820}"/>
              </a:ext>
            </a:extLst>
          </p:cNvPr>
          <p:cNvSpPr txBox="1"/>
          <p:nvPr/>
        </p:nvSpPr>
        <p:spPr>
          <a:xfrm>
            <a:off x="14105745" y="3140844"/>
            <a:ext cx="1765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ERA-40 Atlas</a:t>
            </a:r>
          </a:p>
        </p:txBody>
      </p:sp>
    </p:spTree>
    <p:extLst>
      <p:ext uri="{BB962C8B-B14F-4D97-AF65-F5344CB8AC3E}">
        <p14:creationId xmlns:p14="http://schemas.microsoft.com/office/powerpoint/2010/main" val="211732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Time mean zonal momentum budget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" r="13876" b="3122"/>
          <a:stretch/>
        </p:blipFill>
        <p:spPr>
          <a:xfrm>
            <a:off x="3980088" y="2891169"/>
            <a:ext cx="9548724" cy="110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0623" y="7591647"/>
            <a:ext cx="347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Simpson et al. (2014)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1469" y="4756251"/>
            <a:ext cx="2078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Coriolis term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5269" y="4710085"/>
            <a:ext cx="2776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Momentum flux terms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86324" y="4615587"/>
            <a:ext cx="3739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Additional parameterised processes (gravity wave drag, diffusion)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89250" y="4615587"/>
            <a:ext cx="2662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Surface friction (wind stress)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80088" y="3998481"/>
            <a:ext cx="634572" cy="6171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1016645" y="3858915"/>
            <a:ext cx="393402" cy="10791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2716669" y="3998482"/>
            <a:ext cx="380476" cy="4609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 flipV="1">
            <a:off x="8086192" y="1749556"/>
            <a:ext cx="669851" cy="4827184"/>
          </a:xfrm>
          <a:prstGeom prst="rightBrace">
            <a:avLst>
              <a:gd name="adj1" fmla="val 8333"/>
              <a:gd name="adj2" fmla="val 13056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335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861469" y="274053"/>
            <a:ext cx="11887200" cy="1651000"/>
          </a:xfrm>
        </p:spPr>
        <p:txBody>
          <a:bodyPr>
            <a:normAutofit/>
          </a:bodyPr>
          <a:lstStyle/>
          <a:p>
            <a:pPr lvl="0"/>
            <a:r>
              <a:rPr lang="en-US" sz="4400" dirty="0"/>
              <a:t>Transient and stationary eddy contributions to momentum budget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2507"/>
          <a:stretch/>
        </p:blipFill>
        <p:spPr>
          <a:xfrm>
            <a:off x="2612905" y="1925054"/>
            <a:ext cx="8636472" cy="3117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5326"/>
          <a:stretch/>
        </p:blipFill>
        <p:spPr>
          <a:xfrm>
            <a:off x="2345448" y="5042992"/>
            <a:ext cx="11158031" cy="2592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905" y="7916767"/>
            <a:ext cx="1234723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high-frequency meridional eddy momentum flux convergence maintains the westerly wind stress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lower-frequency/stationary eddy momentum flux convergence acts to broaden the jet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11366335" y="6549657"/>
            <a:ext cx="2413591" cy="1244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357346" y="4798829"/>
            <a:ext cx="2413591" cy="1244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516835" y="2644556"/>
            <a:ext cx="3739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dvPSTIM10-R"/>
              </a:rPr>
              <a:t>high-frequency meridional </a:t>
            </a:r>
            <a:r>
              <a:rPr lang="en-US" sz="2000" b="1" dirty="0">
                <a:solidFill>
                  <a:srgbClr val="FF0000"/>
                </a:solidFill>
                <a:latin typeface="AdvPSTIM10-R"/>
              </a:rPr>
              <a:t>momentum flux,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dvPSTIM10-R"/>
              </a:rPr>
              <a:t>zonal-mean advection,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dvPSTIM10-R"/>
              </a:rPr>
              <a:t>Mountain torque,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AdvPSTIM10-R"/>
              </a:rPr>
              <a:t>combined stationary, low-frequency, </a:t>
            </a:r>
            <a:r>
              <a:rPr lang="en-GB" sz="2000" dirty="0">
                <a:solidFill>
                  <a:srgbClr val="00B050"/>
                </a:solidFill>
                <a:latin typeface="AdvPSTIM10-R"/>
              </a:rPr>
              <a:t>and cross-frequency contribution.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97693" y="7022003"/>
            <a:ext cx="347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Simpson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32159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861469" y="274053"/>
            <a:ext cx="11887200" cy="1651000"/>
          </a:xfrm>
        </p:spPr>
        <p:txBody>
          <a:bodyPr>
            <a:normAutofit/>
          </a:bodyPr>
          <a:lstStyle/>
          <a:p>
            <a:pPr lvl="0"/>
            <a:r>
              <a:rPr lang="en-US" sz="4400" dirty="0"/>
              <a:t>Transient and stationary eddy contributions to momentum budget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2507"/>
          <a:stretch/>
        </p:blipFill>
        <p:spPr>
          <a:xfrm>
            <a:off x="2612905" y="1925054"/>
            <a:ext cx="8636472" cy="3117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5326"/>
          <a:stretch/>
        </p:blipFill>
        <p:spPr>
          <a:xfrm>
            <a:off x="2345448" y="5042992"/>
            <a:ext cx="11158031" cy="2592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905" y="7916767"/>
            <a:ext cx="1234723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high-frequency meridional eddy momentum flux convergence maintains the westerly wind stress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lower-frequency/stationary eddy momentum flux convergence acts to broaden the jet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11366335" y="6549657"/>
            <a:ext cx="2413591" cy="1244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357346" y="4798829"/>
            <a:ext cx="2413591" cy="1244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516835" y="2644556"/>
            <a:ext cx="3739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dvPSTIM10-R"/>
              </a:rPr>
              <a:t>high-frequency meridional </a:t>
            </a:r>
            <a:r>
              <a:rPr lang="en-US" sz="2000" b="1" dirty="0">
                <a:solidFill>
                  <a:srgbClr val="FF0000"/>
                </a:solidFill>
                <a:latin typeface="AdvPSTIM10-R"/>
              </a:rPr>
              <a:t>momentum flux,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dvPSTIM10-R"/>
              </a:rPr>
              <a:t>zonal-mean advection,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dvPSTIM10-R"/>
              </a:rPr>
              <a:t>Mountain torque,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AdvPSTIM10-R"/>
              </a:rPr>
              <a:t>combined stationary, low-frequency, </a:t>
            </a:r>
            <a:r>
              <a:rPr lang="en-GB" sz="2000" dirty="0">
                <a:solidFill>
                  <a:srgbClr val="00B050"/>
                </a:solidFill>
                <a:latin typeface="AdvPSTIM10-R"/>
              </a:rPr>
              <a:t>and cross-frequency contribution.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97693" y="7022003"/>
            <a:ext cx="347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Simpson et al. (2014)</a:t>
            </a:r>
          </a:p>
        </p:txBody>
      </p:sp>
      <p:sp>
        <p:nvSpPr>
          <p:cNvPr id="10" name="Oval 9"/>
          <p:cNvSpPr/>
          <p:nvPr/>
        </p:nvSpPr>
        <p:spPr>
          <a:xfrm>
            <a:off x="7729999" y="2434857"/>
            <a:ext cx="680484" cy="1286539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410483" y="3030280"/>
            <a:ext cx="3232298" cy="212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552321" y="6185286"/>
            <a:ext cx="1687500" cy="1286539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219098" y="4093536"/>
            <a:ext cx="191387" cy="19493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upload.wikimedia.org/wikipedia/en/6/67/Apollo_17_Image_Of_Earth_From_Spac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351" y="4547855"/>
            <a:ext cx="5554120" cy="456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99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The storm track perspective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556" y="2163813"/>
            <a:ext cx="7460496" cy="7625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3495" y="9324635"/>
            <a:ext cx="2828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Hoskins and Hodges (2005)</a:t>
            </a:r>
          </a:p>
        </p:txBody>
      </p:sp>
      <p:pic>
        <p:nvPicPr>
          <p:cNvPr id="3" name="cyclones_201508">
            <a:hlinkClick r:id="" action="ppaction://media"/>
            <a:extLst>
              <a:ext uri="{FF2B5EF4-FFF2-40B4-BE49-F238E27FC236}">
                <a16:creationId xmlns:a16="http://schemas.microsoft.com/office/drawing/2014/main" id="{80909E78-A537-D5AD-E921-D0A77B8A62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886" y="2163813"/>
            <a:ext cx="6711714" cy="67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7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5830" y="152187"/>
            <a:ext cx="7233939" cy="1981412"/>
          </a:xfrm>
        </p:spPr>
        <p:txBody>
          <a:bodyPr>
            <a:normAutofit/>
          </a:bodyPr>
          <a:lstStyle/>
          <a:p>
            <a:r>
              <a:rPr lang="en-GB" sz="4000" dirty="0"/>
              <a:t>The Southern Annular Mode (SAM) 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1554" y="8107237"/>
            <a:ext cx="6078814" cy="3033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High and low SAM index states maintained by transient eddy feedbacks (e.g. cyclones)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0" r="48326"/>
          <a:stretch/>
        </p:blipFill>
        <p:spPr>
          <a:xfrm>
            <a:off x="8761554" y="1798763"/>
            <a:ext cx="5642489" cy="5006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879" y="7031763"/>
            <a:ext cx="4625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Thompson and Wallace (2000)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9D071F-3FAD-462D-6C6F-66CAE9398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29" y="2070341"/>
            <a:ext cx="4989675" cy="503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6FFFED-5395-A18C-31A9-EEEB831C927C}"/>
              </a:ext>
            </a:extLst>
          </p:cNvPr>
          <p:cNvSpPr txBox="1">
            <a:spLocks/>
          </p:cNvSpPr>
          <p:nvPr/>
        </p:nvSpPr>
        <p:spPr>
          <a:xfrm>
            <a:off x="425506" y="88929"/>
            <a:ext cx="7233939" cy="1981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320759" rtl="0" eaLnBrk="1" latinLnBrk="0" hangingPunct="1"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Circumpolar westerlies or ‘jet’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5D1B23B-44FC-F50A-99DC-0D9452BF5DDC}"/>
              </a:ext>
            </a:extLst>
          </p:cNvPr>
          <p:cNvSpPr txBox="1"/>
          <p:nvPr/>
        </p:nvSpPr>
        <p:spPr>
          <a:xfrm>
            <a:off x="2007722" y="7835659"/>
            <a:ext cx="516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Annual mean westerly winds in the lower atmosphere (850 </a:t>
            </a:r>
            <a:r>
              <a:rPr lang="en-GB" sz="2400" dirty="0" err="1"/>
              <a:t>hPa</a:t>
            </a:r>
            <a:r>
              <a:rPr lang="en-GB" sz="2400" dirty="0"/>
              <a:t>). Climatology over the period 1979-2014.  </a:t>
            </a:r>
          </a:p>
        </p:txBody>
      </p:sp>
    </p:spTree>
    <p:extLst>
      <p:ext uri="{BB962C8B-B14F-4D97-AF65-F5344CB8AC3E}">
        <p14:creationId xmlns:p14="http://schemas.microsoft.com/office/powerpoint/2010/main" val="300712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51402" y="492875"/>
            <a:ext cx="12217400" cy="1100667"/>
          </a:xfrm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002060"/>
                </a:solidFill>
              </a:rPr>
              <a:t>Climate projections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0975" y="7786117"/>
            <a:ext cx="262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Harvey et al. (2014)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6222" y="2137999"/>
            <a:ext cx="43300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SH is dominated by upper-level meridional temperature gradient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Weak ‘polar amplification’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This can help to explain the more consistent simulated SH poleward shift than for the 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306" y="1672909"/>
            <a:ext cx="8190764" cy="67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21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76073" y="3048872"/>
            <a:ext cx="103939" cy="2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013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8"/>
          <a:stretch/>
        </p:blipFill>
        <p:spPr bwMode="auto">
          <a:xfrm>
            <a:off x="3371804" y="980930"/>
            <a:ext cx="9717227" cy="587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6491" y="164008"/>
            <a:ext cx="12337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CMIP5 ensemble mean zonal mean westerly wind climatologies (lines) and RCP8.5 21</a:t>
            </a:r>
            <a:r>
              <a:rPr lang="en-GB" sz="3200" baseline="30000" dirty="0"/>
              <a:t>st</a:t>
            </a:r>
            <a:r>
              <a:rPr lang="en-GB" sz="3200" dirty="0"/>
              <a:t> century responses (filled contours).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2754" y="7771742"/>
            <a:ext cx="784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Simulated historical sea ice edges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872" y="7081812"/>
            <a:ext cx="8479159" cy="52891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872" y="7081812"/>
            <a:ext cx="8479159" cy="52891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603488" y="6521117"/>
            <a:ext cx="1241770" cy="12506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5AF82EC-4C4F-8937-02D2-1F425D97BC10}"/>
              </a:ext>
            </a:extLst>
          </p:cNvPr>
          <p:cNvSpPr txBox="1"/>
          <p:nvPr/>
        </p:nvSpPr>
        <p:spPr>
          <a:xfrm>
            <a:off x="11273245" y="7987185"/>
            <a:ext cx="241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Bracegirdle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46501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77756" y="949029"/>
            <a:ext cx="7103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6967E7A-AFE6-B125-8B12-0C816EC4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29" y="4471065"/>
            <a:ext cx="4573190" cy="461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BB3C5E-562D-653E-5B00-E9BCB01DD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16" y="2050716"/>
            <a:ext cx="4460192" cy="682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266CBD-15F8-17EA-15D1-A60DD1349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98" y="1075708"/>
            <a:ext cx="4298648" cy="2297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C68D38-5604-991E-B5BA-08D961F6B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637" y="3498789"/>
            <a:ext cx="1816785" cy="18508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9D7FA5-F34A-2A13-46D7-A8EDD2CC0080}"/>
              </a:ext>
            </a:extLst>
          </p:cNvPr>
          <p:cNvCxnSpPr/>
          <p:nvPr/>
        </p:nvCxnSpPr>
        <p:spPr>
          <a:xfrm flipV="1">
            <a:off x="3111833" y="3256158"/>
            <a:ext cx="413245" cy="422615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41DD18-3C46-071E-EE59-9E8C75D1997E}"/>
              </a:ext>
            </a:extLst>
          </p:cNvPr>
          <p:cNvCxnSpPr>
            <a:cxnSpLocks/>
          </p:cNvCxnSpPr>
          <p:nvPr/>
        </p:nvCxnSpPr>
        <p:spPr>
          <a:xfrm>
            <a:off x="3111833" y="3678773"/>
            <a:ext cx="792510" cy="559398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F23C04-4F0E-D7F7-245E-9E5827BB363F}"/>
              </a:ext>
            </a:extLst>
          </p:cNvPr>
          <p:cNvCxnSpPr>
            <a:cxnSpLocks/>
          </p:cNvCxnSpPr>
          <p:nvPr/>
        </p:nvCxnSpPr>
        <p:spPr>
          <a:xfrm flipV="1">
            <a:off x="4176610" y="6417174"/>
            <a:ext cx="6666319" cy="814248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33DFC3-5639-C667-D1E7-A47CFAA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96" y="4889419"/>
            <a:ext cx="4241865" cy="40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A91ADB-72BC-45DD-477F-B39FA1FC1608}"/>
              </a:ext>
            </a:extLst>
          </p:cNvPr>
          <p:cNvCxnSpPr>
            <a:cxnSpLocks/>
          </p:cNvCxnSpPr>
          <p:nvPr/>
        </p:nvCxnSpPr>
        <p:spPr>
          <a:xfrm flipV="1">
            <a:off x="3769519" y="7341189"/>
            <a:ext cx="3400538" cy="514095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00E1FE7-53AE-17DE-BD2F-B865D8B27ECF}"/>
              </a:ext>
            </a:extLst>
          </p:cNvPr>
          <p:cNvSpPr txBox="1"/>
          <p:nvPr/>
        </p:nvSpPr>
        <p:spPr>
          <a:xfrm>
            <a:off x="4562029" y="1175483"/>
            <a:ext cx="1794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Weather!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D4F353-1D0C-D5C7-A0CA-599F81653990}"/>
              </a:ext>
            </a:extLst>
          </p:cNvPr>
          <p:cNvSpPr txBox="1"/>
          <p:nvPr/>
        </p:nvSpPr>
        <p:spPr>
          <a:xfrm>
            <a:off x="6857890" y="4882790"/>
            <a:ext cx="25975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Polar storms </a:t>
            </a:r>
          </a:p>
          <a:p>
            <a:pPr algn="ctr"/>
            <a:r>
              <a:rPr lang="en-GB" sz="3200" b="1" dirty="0">
                <a:solidFill>
                  <a:srgbClr val="FFFF00"/>
                </a:solidFill>
              </a:rPr>
              <a:t>(PhD Reading)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170C7-C93D-5F93-F286-FC71D179F5E8}"/>
              </a:ext>
            </a:extLst>
          </p:cNvPr>
          <p:cNvSpPr txBox="1"/>
          <p:nvPr/>
        </p:nvSpPr>
        <p:spPr>
          <a:xfrm>
            <a:off x="10041546" y="3168579"/>
            <a:ext cx="6398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Larger Scale atmospheric dynamics and climate change (BAS)</a:t>
            </a:r>
          </a:p>
        </p:txBody>
      </p:sp>
    </p:spTree>
    <p:extLst>
      <p:ext uri="{BB962C8B-B14F-4D97-AF65-F5344CB8AC3E}">
        <p14:creationId xmlns:p14="http://schemas.microsoft.com/office/powerpoint/2010/main" val="269127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51402" y="-110067"/>
            <a:ext cx="12217400" cy="1100667"/>
          </a:xfrm>
        </p:spPr>
        <p:txBody>
          <a:bodyPr>
            <a:normAutofit/>
          </a:bodyPr>
          <a:lstStyle/>
          <a:p>
            <a:r>
              <a:rPr lang="en-GB" sz="5200" dirty="0">
                <a:solidFill>
                  <a:schemeClr val="bg1">
                    <a:lumMod val="95000"/>
                  </a:schemeClr>
                </a:solidFill>
              </a:rPr>
              <a:t>CMIP5 future projections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8641" y="7130673"/>
            <a:ext cx="262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Harvey et al. (2014)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60102" y="2278966"/>
            <a:ext cx="5543550" cy="4581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1402" y="2584568"/>
            <a:ext cx="58325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95000"/>
                  </a:schemeClr>
                </a:solidFill>
              </a:rPr>
              <a:t>The SH is dominated by upper-level meridional temperature gradient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95000"/>
                  </a:schemeClr>
                </a:solidFill>
              </a:rPr>
              <a:t>Weak ‘polar amplification’</a:t>
            </a:r>
          </a:p>
          <a:p>
            <a:endParaRPr lang="en-GB" sz="28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95000"/>
                  </a:schemeClr>
                </a:solidFill>
              </a:rPr>
              <a:t>This can help to explain the more consistent simulated SH poleward shift than for the 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0292" y="676657"/>
            <a:ext cx="1199851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tx2"/>
                </a:solidFill>
              </a:rPr>
              <a:t>Key points </a:t>
            </a:r>
          </a:p>
          <a:p>
            <a:endParaRPr lang="en-GB" sz="3600" dirty="0">
              <a:solidFill>
                <a:schemeClr val="accent2"/>
              </a:solidFill>
            </a:endParaRPr>
          </a:p>
          <a:p>
            <a:r>
              <a:rPr lang="en-GB" sz="3600" dirty="0"/>
              <a:t>CMIP5 projections (high emissions RCP8.5) give: </a:t>
            </a:r>
          </a:p>
          <a:p>
            <a:endParaRPr lang="en-GB" sz="3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Increases in upper-level equator-to-pole (meridional) temperature gradient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In general </a:t>
            </a:r>
            <a:r>
              <a:rPr lang="en-GB" sz="3200" dirty="0">
                <a:solidFill>
                  <a:srgbClr val="C00000"/>
                </a:solidFill>
              </a:rPr>
              <a:t>this acts to strengthen the jet and shift it poleward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Decreases in lower-level meridional temperature gradient (e.g. polar amplification or sea ice retreat*)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In general </a:t>
            </a:r>
            <a:r>
              <a:rPr lang="en-GB" sz="3200" dirty="0">
                <a:solidFill>
                  <a:srgbClr val="C00000"/>
                </a:solidFill>
              </a:rPr>
              <a:t>this acts to weaken the jet and shift it equatorward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2400" dirty="0"/>
          </a:p>
          <a:p>
            <a:r>
              <a:rPr lang="en-GB" dirty="0"/>
              <a:t>*Across the CMIP5 models stronger Antarctic amplification is strongly correlated with more retreat of sea ice (r = -0.88)</a:t>
            </a:r>
          </a:p>
        </p:txBody>
      </p:sp>
    </p:spTree>
    <p:extLst>
      <p:ext uri="{BB962C8B-B14F-4D97-AF65-F5344CB8AC3E}">
        <p14:creationId xmlns:p14="http://schemas.microsoft.com/office/powerpoint/2010/main" val="2895948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01071" y="0"/>
            <a:ext cx="7645047" cy="1311628"/>
          </a:xfrm>
        </p:spPr>
        <p:txBody>
          <a:bodyPr/>
          <a:lstStyle/>
          <a:p>
            <a:r>
              <a:rPr lang="en-GB" altLang="en-US" sz="4622" dirty="0">
                <a:latin typeface="Arial" panose="020B0604020202020204" pitchFamily="34" charset="0"/>
                <a:cs typeface="Arial" panose="020B0604020202020204" pitchFamily="34" charset="0"/>
              </a:rPr>
              <a:t>The ozone hole</a:t>
            </a: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9637451" y="7032802"/>
            <a:ext cx="3588631" cy="151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311" dirty="0">
                <a:latin typeface="Arial" panose="020B0604020202020204" pitchFamily="34" charset="0"/>
                <a:cs typeface="Arial" panose="020B0604020202020204" pitchFamily="34" charset="0"/>
              </a:rPr>
              <a:t>NASA/Goddard Space Flight </a:t>
            </a:r>
            <a:r>
              <a:rPr lang="en-GB" altLang="en-US" sz="2311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br>
              <a:rPr lang="en-GB" altLang="en-US" sz="231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311" dirty="0">
                <a:latin typeface="Arial" panose="020B0604020202020204" pitchFamily="34" charset="0"/>
                <a:cs typeface="Arial" panose="020B0604020202020204" pitchFamily="34" charset="0"/>
              </a:rPr>
              <a:t>Scientific Visualization Studio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4851841" y="2249488"/>
            <a:ext cx="2492990" cy="40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022">
                <a:latin typeface="Arial" panose="020B0604020202020204" pitchFamily="34" charset="0"/>
                <a:cs typeface="Arial" panose="020B0604020202020204" pitchFamily="34" charset="0"/>
              </a:rPr>
              <a:t>Stratospheric ozone</a:t>
            </a:r>
          </a:p>
        </p:txBody>
      </p:sp>
      <p:pic>
        <p:nvPicPr>
          <p:cNvPr id="8197" name="Picture 7" descr="http://www.antarctica.ac.uk/met/jds/ozone/images/zminoct%20no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17" y="2294"/>
            <a:ext cx="5576711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10350590" y="5712004"/>
            <a:ext cx="4974439" cy="44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31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Jonathan Shanklin, BAS</a:t>
            </a:r>
          </a:p>
        </p:txBody>
      </p:sp>
      <p:pic>
        <p:nvPicPr>
          <p:cNvPr id="8199" name="Picture 9" descr="Map of total ozone over the antarctic on October 4, 2004 with the area under 200 Dobson Units highligh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82" y="1179682"/>
            <a:ext cx="6831013" cy="738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370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2201069" y="220133"/>
            <a:ext cx="13208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52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Stratospheric ozone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90353" y="5056188"/>
            <a:ext cx="1662465" cy="239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600"/>
          </a:p>
        </p:txBody>
      </p:sp>
      <p:sp>
        <p:nvSpPr>
          <p:cNvPr id="9" name="Rectangle 8"/>
          <p:cNvSpPr/>
          <p:nvPr/>
        </p:nvSpPr>
        <p:spPr>
          <a:xfrm>
            <a:off x="10781683" y="7138284"/>
            <a:ext cx="194910" cy="22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600"/>
          </a:p>
        </p:txBody>
      </p:sp>
      <p:sp>
        <p:nvSpPr>
          <p:cNvPr id="10" name="Rectangle 9"/>
          <p:cNvSpPr/>
          <p:nvPr/>
        </p:nvSpPr>
        <p:spPr>
          <a:xfrm>
            <a:off x="10884873" y="6512279"/>
            <a:ext cx="197203" cy="22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600"/>
          </a:p>
        </p:txBody>
      </p:sp>
      <p:sp>
        <p:nvSpPr>
          <p:cNvPr id="11" name="Rectangle 10"/>
          <p:cNvSpPr/>
          <p:nvPr/>
        </p:nvSpPr>
        <p:spPr>
          <a:xfrm>
            <a:off x="10884873" y="5888568"/>
            <a:ext cx="197203" cy="22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600"/>
          </a:p>
        </p:txBody>
      </p:sp>
      <p:sp>
        <p:nvSpPr>
          <p:cNvPr id="12" name="Rectangle 11"/>
          <p:cNvSpPr/>
          <p:nvPr/>
        </p:nvSpPr>
        <p:spPr>
          <a:xfrm>
            <a:off x="10884873" y="5264857"/>
            <a:ext cx="197203" cy="22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600"/>
          </a:p>
        </p:txBody>
      </p:sp>
      <p:grpSp>
        <p:nvGrpSpPr>
          <p:cNvPr id="15" name="Group 14"/>
          <p:cNvGrpSpPr/>
          <p:nvPr/>
        </p:nvGrpSpPr>
        <p:grpSpPr>
          <a:xfrm>
            <a:off x="3631937" y="1540933"/>
            <a:ext cx="9795933" cy="6934200"/>
            <a:chOff x="1447800" y="1066800"/>
            <a:chExt cx="5934904" cy="4517208"/>
          </a:xfrm>
        </p:grpSpPr>
        <p:pic>
          <p:nvPicPr>
            <p:cNvPr id="13" name="Picture 12" descr="cmip5_SH_strato_ozone_eyring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800" y="1066800"/>
              <a:ext cx="5934904" cy="4105848"/>
            </a:xfrm>
            <a:prstGeom prst="rect">
              <a:avLst/>
            </a:prstGeom>
          </p:spPr>
        </p:pic>
        <p:pic>
          <p:nvPicPr>
            <p:cNvPr id="14" name="Picture 13" descr="cmip5_SH_strato_ozone_eyring_legen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2200" y="5029200"/>
              <a:ext cx="4953000" cy="554808"/>
            </a:xfrm>
            <a:prstGeom prst="rect">
              <a:avLst/>
            </a:prstGeom>
          </p:spPr>
        </p:pic>
      </p:grp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1446671" y="8034868"/>
            <a:ext cx="30059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600" dirty="0" err="1">
                <a:latin typeface="Arial" charset="0"/>
                <a:cs typeface="Arial" charset="0"/>
              </a:rPr>
              <a:t>Eyring</a:t>
            </a:r>
            <a:r>
              <a:rPr lang="en-GB" sz="2600" dirty="0">
                <a:latin typeface="Arial" charset="0"/>
                <a:cs typeface="Arial" charset="0"/>
              </a:rPr>
              <a:t> et al. (2013)</a:t>
            </a:r>
          </a:p>
        </p:txBody>
      </p:sp>
    </p:spTree>
    <p:extLst>
      <p:ext uri="{BB962C8B-B14F-4D97-AF65-F5344CB8AC3E}">
        <p14:creationId xmlns:p14="http://schemas.microsoft.com/office/powerpoint/2010/main" val="1417392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51402" y="492875"/>
            <a:ext cx="12217400" cy="1100667"/>
          </a:xfrm>
        </p:spPr>
        <p:txBody>
          <a:bodyPr>
            <a:normAutofit fontScale="90000"/>
          </a:bodyPr>
          <a:lstStyle/>
          <a:p>
            <a:r>
              <a:rPr lang="en-GB" sz="5200" dirty="0">
                <a:solidFill>
                  <a:srgbClr val="002060"/>
                </a:solidFill>
              </a:rPr>
              <a:t>Ozone depletion and meridional temperature gradients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67547" y="7831865"/>
            <a:ext cx="2580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Wilcox et al. (2012)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6222" y="2137999"/>
            <a:ext cx="433001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Ozone depletion is associated with a cooling above Antarctica in the lower stratosphere.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Increases the meridional temperature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Acts to induce a strengthening and poleward shifting of the jet (more positive polarity of the SAM)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8306" y="2265741"/>
            <a:ext cx="8190764" cy="55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basweb.nerc-bas.ac.uk/icd/tjb/skill/assess/assess875.png"/>
          <p:cNvPicPr>
            <a:picLocks noChangeAspect="1" noChangeArrowheads="1"/>
          </p:cNvPicPr>
          <p:nvPr/>
        </p:nvPicPr>
        <p:blipFill>
          <a:blip r:embed="rId3" cstate="print"/>
          <a:srcRect r="64845"/>
          <a:stretch>
            <a:fillRect/>
          </a:stretch>
        </p:blipFill>
        <p:spPr bwMode="auto">
          <a:xfrm>
            <a:off x="5282937" y="1540933"/>
            <a:ext cx="5111755" cy="7264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1748" y="8684568"/>
            <a:ext cx="3152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Bracegirdle et al. (2013)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22537" y="2861733"/>
            <a:ext cx="880533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41337" y="2311400"/>
            <a:ext cx="1954381" cy="115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67" dirty="0">
                <a:solidFill>
                  <a:prstClr val="black"/>
                </a:solidFill>
              </a:rPr>
              <a:t>High </a:t>
            </a:r>
          </a:p>
          <a:p>
            <a:r>
              <a:rPr lang="en-GB" sz="3467" dirty="0">
                <a:solidFill>
                  <a:prstClr val="black"/>
                </a:solidFill>
              </a:rPr>
              <a:t>emissions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6048" y="6296786"/>
            <a:ext cx="1949573" cy="1692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67" dirty="0">
                <a:solidFill>
                  <a:prstClr val="black"/>
                </a:solidFill>
              </a:rPr>
              <a:t>Medium </a:t>
            </a:r>
          </a:p>
          <a:p>
            <a:r>
              <a:rPr lang="en-GB" sz="3467" dirty="0">
                <a:solidFill>
                  <a:prstClr val="black"/>
                </a:solidFill>
              </a:rPr>
              <a:t>Emissions</a:t>
            </a:r>
          </a:p>
          <a:p>
            <a:endParaRPr lang="en-GB" sz="3467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47448" y="6847119"/>
            <a:ext cx="880533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http://basweb.nerc-bas.ac.uk/icd/tjb/skill/assess/assess873.png"/>
          <p:cNvPicPr>
            <a:picLocks noChangeAspect="1" noChangeArrowheads="1"/>
          </p:cNvPicPr>
          <p:nvPr/>
        </p:nvPicPr>
        <p:blipFill>
          <a:blip r:embed="rId4" cstate="print"/>
          <a:srcRect r="66499"/>
          <a:stretch>
            <a:fillRect/>
          </a:stretch>
        </p:blipFill>
        <p:spPr bwMode="auto">
          <a:xfrm>
            <a:off x="10456071" y="1615917"/>
            <a:ext cx="4890801" cy="729948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2327204" y="1094219"/>
            <a:ext cx="1728615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67" dirty="0">
                <a:solidFill>
                  <a:prstClr val="black"/>
                </a:solidFill>
              </a:rPr>
              <a:t>Strength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4069" y="984152"/>
            <a:ext cx="1634486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67" dirty="0">
                <a:solidFill>
                  <a:prstClr val="black"/>
                </a:solidFill>
              </a:rPr>
              <a:t>Position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51402" y="-110067"/>
            <a:ext cx="12217400" cy="1100667"/>
          </a:xfrm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002060"/>
                </a:solidFill>
              </a:rPr>
              <a:t>Climate model westerly jet projections</a:t>
            </a:r>
          </a:p>
        </p:txBody>
      </p:sp>
    </p:spTree>
    <p:extLst>
      <p:ext uri="{BB962C8B-B14F-4D97-AF65-F5344CB8AC3E}">
        <p14:creationId xmlns:p14="http://schemas.microsoft.com/office/powerpoint/2010/main" val="140299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376" y="935666"/>
            <a:ext cx="13208000" cy="1430867"/>
          </a:xfrm>
        </p:spPr>
        <p:txBody>
          <a:bodyPr>
            <a:normAutofit fontScale="90000"/>
          </a:bodyPr>
          <a:lstStyle/>
          <a:p>
            <a:r>
              <a:rPr lang="en-GB" sz="5778" dirty="0">
                <a:solidFill>
                  <a:srgbClr val="002060"/>
                </a:solidFill>
              </a:rPr>
              <a:t>… but models give a range of responses! Why? </a:t>
            </a:r>
            <a:endParaRPr lang="en-GB" sz="4478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0457" y="2664712"/>
            <a:ext cx="1079030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Clouds and short-wave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SW cloud radiative changes strongly enhance the equator-to-pole temperature gradient (e.g. </a:t>
            </a:r>
            <a:r>
              <a:rPr lang="en-GB" sz="2800" dirty="0" err="1"/>
              <a:t>Ceppi</a:t>
            </a:r>
            <a:r>
              <a:rPr lang="en-GB" sz="2800" dirty="0"/>
              <a:t> et al., 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Internal atmospheric dynamics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Eddy feedbacks and momentum transport </a:t>
            </a:r>
            <a:r>
              <a:rPr lang="da-DK" sz="2800" dirty="0">
                <a:solidFill>
                  <a:schemeClr val="bg1">
                    <a:lumMod val="65000"/>
                  </a:schemeClr>
                </a:solidFill>
              </a:rPr>
              <a:t>(Barnes et al., 2010; Simpson et al. 2012)</a:t>
            </a: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The coupled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The SST effect gives much more jet strengthening than CO2 alone (e.g. atmosphere-only 4xCO2 experiments of Grise and Polvani, 2014).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Links to sea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26160-3E8A-CE11-9586-5819ECCED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98" y="2366533"/>
            <a:ext cx="2154956" cy="169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21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069" y="1"/>
            <a:ext cx="13208000" cy="1430867"/>
          </a:xfrm>
        </p:spPr>
        <p:txBody>
          <a:bodyPr>
            <a:normAutofit/>
          </a:bodyPr>
          <a:lstStyle/>
          <a:p>
            <a:r>
              <a:rPr lang="en-GB" sz="5778" dirty="0">
                <a:solidFill>
                  <a:srgbClr val="002060"/>
                </a:solidFill>
              </a:rPr>
              <a:t>Clouds and circulation response</a:t>
            </a:r>
            <a:endParaRPr lang="en-GB" sz="4478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9042" y="2626319"/>
            <a:ext cx="61618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The SW cloud effect causes a weak temperature increase in the tropics and lower midlatitudes and 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strong cooling at high latitudes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186" y="1557899"/>
            <a:ext cx="5924550" cy="2809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0363" y="4784099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prstClr val="black"/>
                </a:solidFill>
                <a:latin typeface="Calibri"/>
              </a:rPr>
              <a:t>Ceppi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and Hartmann (2015)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9042" y="5391431"/>
            <a:ext cx="62767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The effect of clouds on circulation results mainly from the SW cloud radiative changes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strongly enhance the equator-to-pole temperature gradient, favouring </a:t>
            </a:r>
            <a:r>
              <a:rPr lang="en-GB" sz="2400" b="1" dirty="0">
                <a:solidFill>
                  <a:prstClr val="black"/>
                </a:solidFill>
                <a:latin typeface="Calibri"/>
              </a:rPr>
              <a:t>stronger and poleward-shifted midlatitude eddies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307" y="5391431"/>
            <a:ext cx="5135902" cy="2870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3186" y="8280052"/>
            <a:ext cx="310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AMIP4XCO2 feedbacks (Fig. 7a)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74358" y="4405795"/>
            <a:ext cx="504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(Fig. 2b) – Different components of cloud feedback</a:t>
            </a:r>
          </a:p>
        </p:txBody>
      </p:sp>
    </p:spTree>
    <p:extLst>
      <p:ext uri="{BB962C8B-B14F-4D97-AF65-F5344CB8AC3E}">
        <p14:creationId xmlns:p14="http://schemas.microsoft.com/office/powerpoint/2010/main" val="420637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376" y="935666"/>
            <a:ext cx="13208000" cy="1430867"/>
          </a:xfrm>
        </p:spPr>
        <p:txBody>
          <a:bodyPr>
            <a:normAutofit fontScale="90000"/>
          </a:bodyPr>
          <a:lstStyle/>
          <a:p>
            <a:r>
              <a:rPr lang="en-GB" sz="5778" dirty="0">
                <a:solidFill>
                  <a:srgbClr val="002060"/>
                </a:solidFill>
              </a:rPr>
              <a:t>… but models give a range of responses! Why? </a:t>
            </a:r>
            <a:endParaRPr lang="en-GB" sz="4478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0457" y="2664712"/>
            <a:ext cx="1079030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Clouds and short-wave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SW cloud radiative changes strongly enhance the equator-to-pole temperature gradient (e.g. </a:t>
            </a:r>
            <a:r>
              <a:rPr lang="en-GB" sz="2800" dirty="0" err="1">
                <a:solidFill>
                  <a:schemeClr val="bg1">
                    <a:lumMod val="65000"/>
                  </a:schemeClr>
                </a:solidFill>
              </a:rPr>
              <a:t>Ceppi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 et al., 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Internal atmospheric dynamics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Eddy feedbacks and momentum transport </a:t>
            </a:r>
            <a:r>
              <a:rPr lang="da-DK" sz="2800" dirty="0"/>
              <a:t>(Barnes et al., 2010; Simpson et al. 2012)</a:t>
            </a: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The coupled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The SST effect gives much more jet strengthening than CO2 alone (e.g. atmosphere-only 4xCO2 experiments of Grise and Polvani, 2014).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Links to sea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3" name="cyclones_201508">
            <a:hlinkClick r:id="" action="ppaction://media"/>
            <a:extLst>
              <a:ext uri="{FF2B5EF4-FFF2-40B4-BE49-F238E27FC236}">
                <a16:creationId xmlns:a16="http://schemas.microsoft.com/office/drawing/2014/main" id="{B648EC5B-7448-5EEC-C98C-84E351C369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1783" y="3392372"/>
            <a:ext cx="2550160" cy="25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76073" y="3048872"/>
            <a:ext cx="103939" cy="2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013" dirty="0"/>
          </a:p>
        </p:txBody>
      </p:sp>
      <p:sp>
        <p:nvSpPr>
          <p:cNvPr id="2" name="TextBox 1"/>
          <p:cNvSpPr txBox="1"/>
          <p:nvPr/>
        </p:nvSpPr>
        <p:spPr>
          <a:xfrm>
            <a:off x="2496491" y="554246"/>
            <a:ext cx="12337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 dominance of transient eddies in balancing the wind projections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070" y="1690496"/>
            <a:ext cx="8978343" cy="55395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048525" y="1967080"/>
            <a:ext cx="40442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dvPSTIM10-R"/>
              </a:rPr>
              <a:t>In the SH, the zonally symmetric poleward shifting of the surface wind stress is maintained by high frequency eddy momentum flux </a:t>
            </a:r>
            <a:r>
              <a:rPr lang="en-US" sz="2400" dirty="0"/>
              <a:t>-(</a:t>
            </a:r>
            <a:r>
              <a:rPr lang="en-US" sz="2400" dirty="0" err="1"/>
              <a:t>u</a:t>
            </a:r>
            <a:r>
              <a:rPr lang="en-US" sz="2400" baseline="-25000" dirty="0" err="1"/>
              <a:t>H</a:t>
            </a:r>
            <a:r>
              <a:rPr lang="en-US" sz="2400" dirty="0"/>
              <a:t>*</a:t>
            </a:r>
            <a:r>
              <a:rPr lang="en-US" sz="2400" dirty="0" err="1"/>
              <a:t>v</a:t>
            </a:r>
            <a:r>
              <a:rPr lang="en-US" sz="2400" baseline="-25000" dirty="0" err="1"/>
              <a:t>H</a:t>
            </a:r>
            <a:r>
              <a:rPr lang="en-US" sz="2400" dirty="0"/>
              <a:t>*)</a:t>
            </a:r>
            <a:r>
              <a:rPr lang="en-US" sz="2400" dirty="0">
                <a:solidFill>
                  <a:srgbClr val="000000"/>
                </a:solidFill>
                <a:latin typeface="AdvPSTIM10-R"/>
              </a:rPr>
              <a:t>.</a:t>
            </a:r>
            <a:endParaRPr lang="en-GB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the SH, the -(</a:t>
            </a:r>
            <a:r>
              <a:rPr lang="en-US" sz="2400" dirty="0" err="1"/>
              <a:t>u</a:t>
            </a:r>
            <a:r>
              <a:rPr lang="en-US" sz="2400" baseline="-25000" dirty="0" err="1"/>
              <a:t>H</a:t>
            </a:r>
            <a:r>
              <a:rPr lang="en-US" sz="2400" dirty="0"/>
              <a:t>*</a:t>
            </a:r>
            <a:r>
              <a:rPr lang="en-US" sz="2400" dirty="0" err="1"/>
              <a:t>v</a:t>
            </a:r>
            <a:r>
              <a:rPr lang="en-US" sz="2400" baseline="-25000" dirty="0" err="1"/>
              <a:t>H</a:t>
            </a:r>
            <a:r>
              <a:rPr lang="en-US" sz="2400" dirty="0"/>
              <a:t>*) response is relatively zonally symmetric, despite the asymmetry of the climatological SH jet and (</a:t>
            </a:r>
            <a:r>
              <a:rPr lang="en-US" sz="2400" dirty="0" err="1"/>
              <a:t>u</a:t>
            </a:r>
            <a:r>
              <a:rPr lang="en-US" sz="2400" baseline="-25000" dirty="0" err="1"/>
              <a:t>H</a:t>
            </a:r>
            <a:r>
              <a:rPr lang="en-US" sz="2400" dirty="0"/>
              <a:t> *</a:t>
            </a:r>
            <a:r>
              <a:rPr lang="en-US" sz="2400" dirty="0" err="1"/>
              <a:t>v</a:t>
            </a:r>
            <a:r>
              <a:rPr lang="en-US" sz="2400" baseline="-25000" dirty="0" err="1"/>
              <a:t>H</a:t>
            </a:r>
            <a:r>
              <a:rPr lang="en-US" sz="2400" dirty="0"/>
              <a:t>*). </a:t>
            </a:r>
          </a:p>
        </p:txBody>
      </p:sp>
    </p:spTree>
    <p:extLst>
      <p:ext uri="{BB962C8B-B14F-4D97-AF65-F5344CB8AC3E}">
        <p14:creationId xmlns:p14="http://schemas.microsoft.com/office/powerpoint/2010/main" val="4078684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376" y="935666"/>
            <a:ext cx="13208000" cy="1430867"/>
          </a:xfrm>
        </p:spPr>
        <p:txBody>
          <a:bodyPr>
            <a:normAutofit fontScale="90000"/>
          </a:bodyPr>
          <a:lstStyle/>
          <a:p>
            <a:r>
              <a:rPr lang="en-GB" sz="5778" dirty="0">
                <a:solidFill>
                  <a:srgbClr val="002060"/>
                </a:solidFill>
              </a:rPr>
              <a:t>… but models give a range of responses! Why? </a:t>
            </a:r>
            <a:endParaRPr lang="en-GB" sz="4478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0457" y="2664712"/>
            <a:ext cx="1079030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Clouds and short-wave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SW cloud radiative changes strongly enhance the equator-to-pole temperature gradient (e.g. </a:t>
            </a:r>
            <a:r>
              <a:rPr lang="en-GB" sz="2800" dirty="0" err="1">
                <a:solidFill>
                  <a:schemeClr val="bg1">
                    <a:lumMod val="65000"/>
                  </a:schemeClr>
                </a:solidFill>
              </a:rPr>
              <a:t>Ceppi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 et al., 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Internal atmospheric dynamics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</a:rPr>
              <a:t>Eddy feedbacks and momentum transport </a:t>
            </a:r>
            <a:r>
              <a:rPr lang="da-DK" sz="2800" dirty="0">
                <a:solidFill>
                  <a:schemeClr val="bg1">
                    <a:lumMod val="65000"/>
                  </a:schemeClr>
                </a:solidFill>
              </a:rPr>
              <a:t>(Barnes et al., 2010; Simpson et al. 2012)</a:t>
            </a: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coupled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The SST effect gives much more jet strengthening than CO2 alone (e.g. atmosphere-only 4xCO2 experiments of Grise and Polvani, 2014).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1" dirty="0"/>
              <a:t>Links to sea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238239-6452-E40C-3D86-F03E52602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4" t="8440" r="65391" b="27003"/>
          <a:stretch/>
        </p:blipFill>
        <p:spPr>
          <a:xfrm>
            <a:off x="561703" y="5865826"/>
            <a:ext cx="3278777" cy="29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4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77756" y="949029"/>
            <a:ext cx="7103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6967E7A-AFE6-B125-8B12-0C816EC4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29" y="4471065"/>
            <a:ext cx="4573190" cy="461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BB3C5E-562D-653E-5B00-E9BCB01DD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16" y="2050716"/>
            <a:ext cx="4460192" cy="682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266CBD-15F8-17EA-15D1-A60DD1349F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2"/>
          <a:stretch/>
        </p:blipFill>
        <p:spPr>
          <a:xfrm>
            <a:off x="0" y="-2"/>
            <a:ext cx="17654368" cy="9906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B33D4E-306E-3C63-82A5-0388A1D54374}"/>
              </a:ext>
            </a:extLst>
          </p:cNvPr>
          <p:cNvSpPr txBox="1"/>
          <p:nvPr/>
        </p:nvSpPr>
        <p:spPr>
          <a:xfrm>
            <a:off x="261257" y="212103"/>
            <a:ext cx="8928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i="0" dirty="0">
                <a:solidFill>
                  <a:srgbClr val="000000"/>
                </a:solidFill>
                <a:effectLst/>
                <a:latin typeface="Trip Sans VF"/>
              </a:rPr>
              <a:t>Cove Bay, Aberdeen</a:t>
            </a:r>
          </a:p>
          <a:p>
            <a:pPr algn="l"/>
            <a:r>
              <a:rPr lang="en-GB" i="0" dirty="0">
                <a:solidFill>
                  <a:srgbClr val="000000"/>
                </a:solidFill>
                <a:effectLst/>
                <a:latin typeface="Trip Sans VF"/>
              </a:rPr>
              <a:t>Source: Tripadvisor</a:t>
            </a:r>
          </a:p>
        </p:txBody>
      </p:sp>
    </p:spTree>
    <p:extLst>
      <p:ext uri="{BB962C8B-B14F-4D97-AF65-F5344CB8AC3E}">
        <p14:creationId xmlns:p14="http://schemas.microsoft.com/office/powerpoint/2010/main" val="3759005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069" y="440727"/>
            <a:ext cx="13208000" cy="1430867"/>
          </a:xfrm>
        </p:spPr>
        <p:txBody>
          <a:bodyPr>
            <a:normAutofit fontScale="90000"/>
          </a:bodyPr>
          <a:lstStyle/>
          <a:p>
            <a:r>
              <a:rPr lang="en-GB" sz="5778" dirty="0">
                <a:solidFill>
                  <a:srgbClr val="002060"/>
                </a:solidFill>
              </a:rPr>
              <a:t>Major impacts of sea-surface temperature changes</a:t>
            </a:r>
            <a:endParaRPr lang="en-GB" sz="4478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9612"/>
          <a:stretch/>
        </p:blipFill>
        <p:spPr>
          <a:xfrm>
            <a:off x="633527" y="2314382"/>
            <a:ext cx="14965979" cy="483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8608" y="7588170"/>
            <a:ext cx="119200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dirty="0"/>
              <a:t>The SST effect gives much more jet strengthening than CO2 alone (e.g. atmosphere-only 4xCO2 experiments of Grise and Polvani, 2014). </a:t>
            </a:r>
          </a:p>
        </p:txBody>
      </p:sp>
    </p:spTree>
    <p:extLst>
      <p:ext uri="{BB962C8B-B14F-4D97-AF65-F5344CB8AC3E}">
        <p14:creationId xmlns:p14="http://schemas.microsoft.com/office/powerpoint/2010/main" val="4069944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990" y="2441289"/>
            <a:ext cx="7245812" cy="5692205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51402" y="177421"/>
            <a:ext cx="12217400" cy="1100667"/>
          </a:xfrm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002060"/>
                </a:solidFill>
              </a:rPr>
              <a:t>Impact of sea ice on the SH mid latitude jet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1983" y="8111043"/>
            <a:ext cx="2486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Bader et al. (2013)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129" y="1794958"/>
            <a:ext cx="4639505" cy="6316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1347" y="1794958"/>
            <a:ext cx="484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Westerly wind responses</a:t>
            </a:r>
          </a:p>
        </p:txBody>
      </p:sp>
    </p:spTree>
    <p:extLst>
      <p:ext uri="{BB962C8B-B14F-4D97-AF65-F5344CB8AC3E}">
        <p14:creationId xmlns:p14="http://schemas.microsoft.com/office/powerpoint/2010/main" val="658293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51402" y="273419"/>
            <a:ext cx="12217400" cy="1100667"/>
          </a:xfrm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002060"/>
                </a:solidFill>
              </a:rPr>
              <a:t>Impact of sea ice on the SH mid latitude jet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1800" y="8031526"/>
            <a:ext cx="2486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Bader et al. (2013)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17400" y="1823163"/>
            <a:ext cx="484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  <a:latin typeface="Calibri"/>
              </a:rPr>
              <a:t>Westerly wind responses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12" y="2896740"/>
            <a:ext cx="5674982" cy="4112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945" y="1823163"/>
            <a:ext cx="4250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Calibri"/>
              </a:rPr>
              <a:t>Momentum flux forcing from transient eddies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D8F4D-B30D-CEA7-8180-8AC08D5EE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990" y="2441289"/>
            <a:ext cx="7245812" cy="56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51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7B9A478-9E8A-A463-D7C9-AD5994AB36D4}"/>
              </a:ext>
            </a:extLst>
          </p:cNvPr>
          <p:cNvSpPr txBox="1"/>
          <p:nvPr/>
        </p:nvSpPr>
        <p:spPr>
          <a:xfrm>
            <a:off x="372507" y="8694046"/>
            <a:ext cx="1970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Eayrs</a:t>
            </a:r>
            <a:r>
              <a:rPr lang="en-GB" sz="2800" dirty="0"/>
              <a:t> (2021)</a:t>
            </a:r>
          </a:p>
        </p:txBody>
      </p:sp>
      <p:pic>
        <p:nvPicPr>
          <p:cNvPr id="3074" name="Picture 2" descr="Fig. 2">
            <a:extLst>
              <a:ext uri="{FF2B5EF4-FFF2-40B4-BE49-F238E27FC236}">
                <a16:creationId xmlns:a16="http://schemas.microsoft.com/office/drawing/2014/main" id="{9FB044FB-547D-21F1-6FF7-AB3B8F62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17" y="3613264"/>
            <a:ext cx="11884919" cy="576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07D990-677B-446E-B01C-ED6AB2CB217D}"/>
              </a:ext>
            </a:extLst>
          </p:cNvPr>
          <p:cNvSpPr txBox="1"/>
          <p:nvPr/>
        </p:nvSpPr>
        <p:spPr>
          <a:xfrm>
            <a:off x="1025649" y="1321593"/>
            <a:ext cx="142724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rgbClr val="222222"/>
                </a:solidFill>
                <a:effectLst/>
                <a:latin typeface="Harding"/>
              </a:rPr>
              <a:t>SAM</a:t>
            </a:r>
            <a:r>
              <a:rPr lang="en-GB" sz="3200" b="0" i="0" baseline="30000" dirty="0">
                <a:solidFill>
                  <a:srgbClr val="222222"/>
                </a:solidFill>
                <a:effectLst/>
                <a:latin typeface="Harding"/>
              </a:rPr>
              <a:t>+</a:t>
            </a:r>
            <a:r>
              <a:rPr lang="en-GB" sz="3200" b="0" i="0" dirty="0">
                <a:solidFill>
                  <a:srgbClr val="222222"/>
                </a:solidFill>
                <a:effectLst/>
                <a:latin typeface="Harding"/>
              </a:rPr>
              <a:t> is associated with stronger, poleward shifted, the westerlies.</a:t>
            </a:r>
            <a:endParaRPr lang="en-GB" sz="3200" dirty="0">
              <a:solidFill>
                <a:srgbClr val="222222"/>
              </a:solidFill>
              <a:latin typeface="Harding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rgbClr val="222222"/>
                </a:solidFill>
                <a:effectLst/>
                <a:latin typeface="Harding"/>
              </a:rPr>
              <a:t>On seasonal and interannual timescales, this can lead to increased sea-ice cover.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rgbClr val="222222"/>
                </a:solidFill>
                <a:effectLst/>
                <a:latin typeface="Harding"/>
              </a:rPr>
              <a:t> On decadal timescales, strengthened westerlies upwell warm, deep waters to the surface (small red arrow), leading to decreased sea-ice cover.</a:t>
            </a:r>
            <a:endParaRPr lang="en-GB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B03A82B-9C74-5D55-5B8F-DD8B390E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402" y="273419"/>
            <a:ext cx="12217400" cy="1100667"/>
          </a:xfrm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002060"/>
                </a:solidFill>
              </a:rPr>
              <a:t>Impact of the SH mid latitude jet on sea ice</a:t>
            </a:r>
          </a:p>
        </p:txBody>
      </p:sp>
    </p:spTree>
    <p:extLst>
      <p:ext uri="{BB962C8B-B14F-4D97-AF65-F5344CB8AC3E}">
        <p14:creationId xmlns:p14="http://schemas.microsoft.com/office/powerpoint/2010/main" val="1386258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EDD4BED9-1340-5334-202E-86040AD7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57" y="683157"/>
            <a:ext cx="15280891" cy="1548321"/>
          </a:xfrm>
        </p:spPr>
        <p:txBody>
          <a:bodyPr>
            <a:normAutofit fontScale="90000"/>
          </a:bodyPr>
          <a:lstStyle/>
          <a:p>
            <a:r>
              <a:rPr lang="en-GB" dirty="0"/>
              <a:t>Are atmosphere-sea ice linkages changing and how might they change in the future?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2EB24-AA64-995A-F64B-9FFC1F920702}"/>
              </a:ext>
            </a:extLst>
          </p:cNvPr>
          <p:cNvSpPr txBox="1"/>
          <p:nvPr/>
        </p:nvSpPr>
        <p:spPr>
          <a:xfrm>
            <a:off x="457357" y="4075837"/>
            <a:ext cx="52380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 u="none" strike="noStrike" baseline="0" dirty="0">
                <a:latin typeface="AdvOT1ef757c0"/>
              </a:rPr>
              <a:t>Purich and Doddridge (2023)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>
              <a:latin typeface="AdvOT1ef757c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latin typeface="AdvOT1ef757c0"/>
              </a:rPr>
              <a:t>Suggested breakdown in Southern Annular Mode-sea ice relationship.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>
              <a:latin typeface="AdvOT1ef757c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latin typeface="AdvOT1ef757c0"/>
              </a:rPr>
              <a:t>Possibility that Antarctic sea ice has entered a new regime in which previously important relationships no longer dominate sea ice variability.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C0176-A958-914F-BED9-CC84E140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455" y="2891765"/>
            <a:ext cx="10046500" cy="55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69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62162" y="638682"/>
            <a:ext cx="134258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Extreme weather and climate events in a changing climate – Antarctic perspective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4D913-2DDD-C087-2EEE-6E12C930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6" y="2734269"/>
            <a:ext cx="7023604" cy="4682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4E5B7F-8BD1-A2A9-9446-E61990FAD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441" y="4672576"/>
            <a:ext cx="6344535" cy="4706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55569-FD15-E9E8-7304-216AACDCFACA}"/>
              </a:ext>
            </a:extLst>
          </p:cNvPr>
          <p:cNvSpPr txBox="1"/>
          <p:nvPr/>
        </p:nvSpPr>
        <p:spPr>
          <a:xfrm>
            <a:off x="8805069" y="9525000"/>
            <a:ext cx="255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The Independent</a:t>
            </a:r>
          </a:p>
        </p:txBody>
      </p:sp>
    </p:spTree>
    <p:extLst>
      <p:ext uri="{BB962C8B-B14F-4D97-AF65-F5344CB8AC3E}">
        <p14:creationId xmlns:p14="http://schemas.microsoft.com/office/powerpoint/2010/main" val="1920047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, text, plot, line&#10;&#10;Description automatically generated">
            <a:extLst>
              <a:ext uri="{FF2B5EF4-FFF2-40B4-BE49-F238E27FC236}">
                <a16:creationId xmlns:a16="http://schemas.microsoft.com/office/drawing/2014/main" id="{0C23AB5E-CCEE-57FF-0DBC-EC6E9CA54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54" b="46227"/>
          <a:stretch/>
        </p:blipFill>
        <p:spPr>
          <a:xfrm>
            <a:off x="901645" y="2104316"/>
            <a:ext cx="3352596" cy="4054749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13B90ED2-A6A2-D3F4-D23D-7B6DB3E5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00" y="189671"/>
            <a:ext cx="15280891" cy="1548321"/>
          </a:xfrm>
        </p:spPr>
        <p:txBody>
          <a:bodyPr>
            <a:normAutofit fontScale="90000"/>
          </a:bodyPr>
          <a:lstStyle/>
          <a:p>
            <a:r>
              <a:rPr lang="en-GB" dirty="0"/>
              <a:t>Using large ensembles to study extreme events in a changing climate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68F77-4BF4-5F05-00D6-C908FD0248E1}"/>
              </a:ext>
            </a:extLst>
          </p:cNvPr>
          <p:cNvSpPr txBox="1"/>
          <p:nvPr/>
        </p:nvSpPr>
        <p:spPr>
          <a:xfrm>
            <a:off x="7702119" y="6490255"/>
            <a:ext cx="7173895" cy="2581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0759">
              <a:defRPr/>
            </a:pP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Time series of summer (DJF) surface “melt potential index” (</a:t>
            </a:r>
            <a:r>
              <a:rPr lang="en-US" sz="2022" b="1" dirty="0">
                <a:solidFill>
                  <a:prstClr val="black"/>
                </a:solidFill>
                <a:latin typeface="Calibri" panose="020F0502020204030204"/>
              </a:rPr>
              <a:t>Orr et al., 2023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) that describes the frequency (MPI-</a:t>
            </a:r>
            <a:r>
              <a:rPr lang="en-US" sz="2022" dirty="0" err="1">
                <a:solidFill>
                  <a:prstClr val="black"/>
                </a:solidFill>
                <a:latin typeface="Calibri" panose="020F0502020204030204"/>
              </a:rPr>
              <a:t>freq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, %) of daily maximum summer temperatures exceeding a melt threshold of 273.15 K over the location of the Wilkins Ice Shelf (71°S, 72°W)) from low-resolution CMIP6 global simulations of the UK Met Office HadGEM3 climate model. Ensemble members are shown all following identical emissions scenarios, ‘historical’ up to present day and SSP2-4.5 through to year 2100. </a:t>
            </a:r>
            <a:endParaRPr lang="en-GB" sz="202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65BCA-E4C9-8469-6FB7-BCCDB3B8E575}"/>
              </a:ext>
            </a:extLst>
          </p:cNvPr>
          <p:cNvSpPr txBox="1"/>
          <p:nvPr/>
        </p:nvSpPr>
        <p:spPr>
          <a:xfrm>
            <a:off x="9821059" y="2576803"/>
            <a:ext cx="5151257" cy="2356410"/>
          </a:xfrm>
          <a:prstGeom prst="rect">
            <a:avLst/>
          </a:prstGeom>
          <a:noFill/>
        </p:spPr>
        <p:txBody>
          <a:bodyPr wrap="square" lIns="132076" tIns="66038" rIns="132076" bIns="66038" rtlCol="0" anchor="t">
            <a:spAutoFit/>
          </a:bodyPr>
          <a:lstStyle/>
          <a:p>
            <a:pPr defTabSz="1320759">
              <a:defRPr/>
            </a:pP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One simulation:</a:t>
            </a:r>
          </a:p>
          <a:p>
            <a:pPr defTabSz="1320759">
              <a:defRPr/>
            </a:pP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Steady background change through 21</a:t>
            </a:r>
            <a:r>
              <a:rPr lang="en-GB" sz="2889" baseline="3000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 century with values reaching 80% in some years before 2100. </a:t>
            </a:r>
            <a:endParaRPr lang="en-GB" sz="2889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5374E-ACF2-BC49-D24F-78A4B7C0DE14}"/>
              </a:ext>
            </a:extLst>
          </p:cNvPr>
          <p:cNvSpPr txBox="1"/>
          <p:nvPr/>
        </p:nvSpPr>
        <p:spPr>
          <a:xfrm>
            <a:off x="979507" y="2043339"/>
            <a:ext cx="7715767" cy="536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20759">
              <a:defRPr/>
            </a:pPr>
            <a:r>
              <a:rPr lang="en-GB" sz="2889" dirty="0">
                <a:solidFill>
                  <a:prstClr val="black"/>
                </a:solidFill>
                <a:latin typeface="Calibri" panose="020F0502020204030204"/>
              </a:rPr>
              <a:t>Summer ‘melt potential’ over the Wilkins Ice Shelf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A4D412-5117-40A6-5AF9-E797BF9FF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r="37083" b="17445"/>
          <a:stretch/>
        </p:blipFill>
        <p:spPr bwMode="auto">
          <a:xfrm>
            <a:off x="5099760" y="2893078"/>
            <a:ext cx="2326679" cy="2687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5-Point Star 13">
            <a:extLst>
              <a:ext uri="{FF2B5EF4-FFF2-40B4-BE49-F238E27FC236}">
                <a16:creationId xmlns:a16="http://schemas.microsoft.com/office/drawing/2014/main" id="{3808DD3C-1A12-3D00-48A4-AAF92BDB7154}"/>
              </a:ext>
            </a:extLst>
          </p:cNvPr>
          <p:cNvSpPr/>
          <p:nvPr/>
        </p:nvSpPr>
        <p:spPr>
          <a:xfrm>
            <a:off x="5732639" y="4491053"/>
            <a:ext cx="290644" cy="26806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2076" tIns="66038" rIns="132076" bIns="660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320759">
              <a:defRPr/>
            </a:pPr>
            <a:endParaRPr lang="en-GB" sz="26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31FBAA-E31D-128C-0A0B-CA3241F41C9B}"/>
              </a:ext>
            </a:extLst>
          </p:cNvPr>
          <p:cNvCxnSpPr/>
          <p:nvPr/>
        </p:nvCxnSpPr>
        <p:spPr>
          <a:xfrm flipV="1">
            <a:off x="2830202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98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, text, plot, line&#10;&#10;Description automatically generated">
            <a:extLst>
              <a:ext uri="{FF2B5EF4-FFF2-40B4-BE49-F238E27FC236}">
                <a16:creationId xmlns:a16="http://schemas.microsoft.com/office/drawing/2014/main" id="{0C23AB5E-CCEE-57FF-0DBC-EC6E9CA54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779" b="46227"/>
          <a:stretch/>
        </p:blipFill>
        <p:spPr>
          <a:xfrm>
            <a:off x="901645" y="2104316"/>
            <a:ext cx="6456877" cy="4054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68F77-4BF4-5F05-00D6-C908FD0248E1}"/>
              </a:ext>
            </a:extLst>
          </p:cNvPr>
          <p:cNvSpPr txBox="1"/>
          <p:nvPr/>
        </p:nvSpPr>
        <p:spPr>
          <a:xfrm>
            <a:off x="7702119" y="6490255"/>
            <a:ext cx="7173895" cy="2581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0759">
              <a:defRPr/>
            </a:pP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Time series of summer (DJF) surface “melt potential index” (</a:t>
            </a:r>
            <a:r>
              <a:rPr lang="en-US" sz="2022" b="1" dirty="0">
                <a:solidFill>
                  <a:prstClr val="black"/>
                </a:solidFill>
                <a:latin typeface="Calibri" panose="020F0502020204030204"/>
              </a:rPr>
              <a:t>Orr et al., 2023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) that describes the frequency (MPI-</a:t>
            </a:r>
            <a:r>
              <a:rPr lang="en-US" sz="2022" dirty="0" err="1">
                <a:solidFill>
                  <a:prstClr val="black"/>
                </a:solidFill>
                <a:latin typeface="Calibri" panose="020F0502020204030204"/>
              </a:rPr>
              <a:t>freq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, %) of daily maximum summer temperatures exceeding a melt threshold of 273.15 K over the location of the Wilkins Ice Shelf (71°S, 72°W)) from low-resolution CMIP6 global simulations of the UK Met Office HadGEM3 climate model. Ensemble members are shown all following identical emissions scenarios, ‘historical’ up to present day and SSP2-4.5 through to year 2100. </a:t>
            </a:r>
            <a:endParaRPr lang="en-GB" sz="202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65BCA-E4C9-8469-6FB7-BCCDB3B8E575}"/>
              </a:ext>
            </a:extLst>
          </p:cNvPr>
          <p:cNvSpPr txBox="1"/>
          <p:nvPr/>
        </p:nvSpPr>
        <p:spPr>
          <a:xfrm>
            <a:off x="9821059" y="2576803"/>
            <a:ext cx="5151257" cy="98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20759">
              <a:defRPr/>
            </a:pP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Two simulations:</a:t>
            </a:r>
          </a:p>
          <a:p>
            <a:pPr marL="412737" indent="-412737" defTabSz="1320759">
              <a:buFont typeface="Arial" panose="020B0604020202020204" pitchFamily="34" charset="0"/>
              <a:buChar char="•"/>
              <a:defRPr/>
            </a:pP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Quite similar evolutions.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5374E-ACF2-BC49-D24F-78A4B7C0DE14}"/>
              </a:ext>
            </a:extLst>
          </p:cNvPr>
          <p:cNvSpPr txBox="1"/>
          <p:nvPr/>
        </p:nvSpPr>
        <p:spPr>
          <a:xfrm>
            <a:off x="979507" y="2043339"/>
            <a:ext cx="7715767" cy="536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20759">
              <a:defRPr/>
            </a:pPr>
            <a:r>
              <a:rPr lang="en-GB" sz="2889" dirty="0">
                <a:solidFill>
                  <a:prstClr val="black"/>
                </a:solidFill>
                <a:latin typeface="Calibri" panose="020F0502020204030204"/>
              </a:rPr>
              <a:t>Summer ‘melt potential’ over the Wilkins Ice Shelf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9561FE-02CE-907E-4A0E-D7B849652DB3}"/>
              </a:ext>
            </a:extLst>
          </p:cNvPr>
          <p:cNvCxnSpPr/>
          <p:nvPr/>
        </p:nvCxnSpPr>
        <p:spPr>
          <a:xfrm flipV="1">
            <a:off x="2830202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70130-32C3-3336-81B1-7346CA0B8AD4}"/>
              </a:ext>
            </a:extLst>
          </p:cNvPr>
          <p:cNvCxnSpPr/>
          <p:nvPr/>
        </p:nvCxnSpPr>
        <p:spPr>
          <a:xfrm flipV="1">
            <a:off x="5902727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">
            <a:extLst>
              <a:ext uri="{FF2B5EF4-FFF2-40B4-BE49-F238E27FC236}">
                <a16:creationId xmlns:a16="http://schemas.microsoft.com/office/drawing/2014/main" id="{B769881C-35DA-E53D-E46C-0E438193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00" y="189671"/>
            <a:ext cx="15280891" cy="1548321"/>
          </a:xfrm>
        </p:spPr>
        <p:txBody>
          <a:bodyPr>
            <a:normAutofit fontScale="90000"/>
          </a:bodyPr>
          <a:lstStyle/>
          <a:p>
            <a:r>
              <a:rPr lang="en-GB" dirty="0"/>
              <a:t>Using large ensembles to study extreme events in a changing climate</a:t>
            </a:r>
          </a:p>
        </p:txBody>
      </p:sp>
    </p:spTree>
    <p:extLst>
      <p:ext uri="{BB962C8B-B14F-4D97-AF65-F5344CB8AC3E}">
        <p14:creationId xmlns:p14="http://schemas.microsoft.com/office/powerpoint/2010/main" val="2532416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, text, plot, line&#10;&#10;Description automatically generated">
            <a:extLst>
              <a:ext uri="{FF2B5EF4-FFF2-40B4-BE49-F238E27FC236}">
                <a16:creationId xmlns:a16="http://schemas.microsoft.com/office/drawing/2014/main" id="{0C23AB5E-CCEE-57FF-0DBC-EC6E9CA54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4" y="2104315"/>
            <a:ext cx="10053894" cy="7540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59722-E1E6-627B-2DA6-D131701FB975}"/>
              </a:ext>
            </a:extLst>
          </p:cNvPr>
          <p:cNvSpPr txBox="1"/>
          <p:nvPr/>
        </p:nvSpPr>
        <p:spPr>
          <a:xfrm>
            <a:off x="7702119" y="6490255"/>
            <a:ext cx="7173895" cy="2581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0759">
              <a:defRPr/>
            </a:pP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Time series of summer (DJF) surface “melt potential index” (</a:t>
            </a:r>
            <a:r>
              <a:rPr lang="en-US" sz="2022" b="1" dirty="0">
                <a:solidFill>
                  <a:prstClr val="black"/>
                </a:solidFill>
                <a:latin typeface="Calibri" panose="020F0502020204030204"/>
              </a:rPr>
              <a:t>Orr et al., 2023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) that describes the frequency (MPI-</a:t>
            </a:r>
            <a:r>
              <a:rPr lang="en-US" sz="2022" dirty="0" err="1">
                <a:solidFill>
                  <a:prstClr val="black"/>
                </a:solidFill>
                <a:latin typeface="Calibri" panose="020F0502020204030204"/>
              </a:rPr>
              <a:t>freq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, %) of daily maximum summer temperatures exceeding a melt threshold of 273.15 K over the location of the Wilkins Ice Shelf (71°S, 72°W)) from low-resolution CMIP6 global simulations of the UK Met Office HadGEM3 climate model. Ensemble members are shown all following identical emissions scenarios, ‘historical’ up to present day and SSP2-4.5 through to year 2100. </a:t>
            </a:r>
            <a:endParaRPr lang="en-GB" sz="202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6EE7B-2AFE-1A2C-03BD-B3A7A0ECD8B6}"/>
              </a:ext>
            </a:extLst>
          </p:cNvPr>
          <p:cNvSpPr txBox="1"/>
          <p:nvPr/>
        </p:nvSpPr>
        <p:spPr>
          <a:xfrm>
            <a:off x="10738216" y="2896943"/>
            <a:ext cx="4644758" cy="2759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20759">
              <a:defRPr/>
            </a:pPr>
            <a:r>
              <a:rPr lang="en-GB" sz="2889" dirty="0">
                <a:solidFill>
                  <a:prstClr val="black"/>
                </a:solidFill>
                <a:latin typeface="Calibri" panose="020F0502020204030204"/>
              </a:rPr>
              <a:t>Five simulations: </a:t>
            </a:r>
          </a:p>
          <a:p>
            <a:pPr marL="412737" indent="-412737" defTabSz="1320759">
              <a:buFont typeface="Arial" panose="020B0604020202020204" pitchFamily="34" charset="0"/>
              <a:buChar char="•"/>
              <a:defRPr/>
            </a:pPr>
            <a:r>
              <a:rPr lang="en-GB" sz="2889" dirty="0">
                <a:solidFill>
                  <a:prstClr val="black"/>
                </a:solidFill>
                <a:latin typeface="Calibri" panose="020F0502020204030204"/>
              </a:rPr>
              <a:t>Large differences in year-to-year variability between runs 3 and 4. </a:t>
            </a:r>
          </a:p>
          <a:p>
            <a:pPr marL="412737" indent="-412737" defTabSz="1320759">
              <a:buFont typeface="Arial" panose="020B0604020202020204" pitchFamily="34" charset="0"/>
              <a:buChar char="•"/>
              <a:defRPr/>
            </a:pPr>
            <a:r>
              <a:rPr lang="en-GB" sz="2889" dirty="0">
                <a:solidFill>
                  <a:prstClr val="black"/>
                </a:solidFill>
                <a:latin typeface="Calibri" panose="020F0502020204030204"/>
              </a:rPr>
              <a:t>Very rapid shift in 2030s and 2040s in run 3.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AA56C-912C-FCEC-AB1F-58172F0F0EE2}"/>
              </a:ext>
            </a:extLst>
          </p:cNvPr>
          <p:cNvCxnSpPr/>
          <p:nvPr/>
        </p:nvCxnSpPr>
        <p:spPr>
          <a:xfrm flipV="1">
            <a:off x="2830202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BEB2B-E237-42F5-6454-C8C36CC075D7}"/>
              </a:ext>
            </a:extLst>
          </p:cNvPr>
          <p:cNvCxnSpPr/>
          <p:nvPr/>
        </p:nvCxnSpPr>
        <p:spPr>
          <a:xfrm flipV="1">
            <a:off x="5902727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932A7A-0EEC-DB83-6AF4-07A7D3C5D944}"/>
              </a:ext>
            </a:extLst>
          </p:cNvPr>
          <p:cNvCxnSpPr/>
          <p:nvPr/>
        </p:nvCxnSpPr>
        <p:spPr>
          <a:xfrm flipV="1">
            <a:off x="8986350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D4F2D5-F417-5146-32A0-A5C1148DA51D}"/>
              </a:ext>
            </a:extLst>
          </p:cNvPr>
          <p:cNvCxnSpPr/>
          <p:nvPr/>
        </p:nvCxnSpPr>
        <p:spPr>
          <a:xfrm flipV="1">
            <a:off x="2837601" y="6335730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12CA6B-84C3-31B5-2D0B-E5EBFE19BE84}"/>
              </a:ext>
            </a:extLst>
          </p:cNvPr>
          <p:cNvCxnSpPr/>
          <p:nvPr/>
        </p:nvCxnSpPr>
        <p:spPr>
          <a:xfrm flipV="1">
            <a:off x="5887929" y="6335730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4">
            <a:extLst>
              <a:ext uri="{FF2B5EF4-FFF2-40B4-BE49-F238E27FC236}">
                <a16:creationId xmlns:a16="http://schemas.microsoft.com/office/drawing/2014/main" id="{EDD4BED9-1340-5334-202E-86040AD7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00" y="189671"/>
            <a:ext cx="15280891" cy="1548321"/>
          </a:xfrm>
        </p:spPr>
        <p:txBody>
          <a:bodyPr>
            <a:normAutofit fontScale="90000"/>
          </a:bodyPr>
          <a:lstStyle/>
          <a:p>
            <a:r>
              <a:rPr lang="en-GB" dirty="0"/>
              <a:t>Using large ensembles to study extreme events in a changing climate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8C6E95-A4F2-52F6-2287-AD39B909AA7C}"/>
              </a:ext>
            </a:extLst>
          </p:cNvPr>
          <p:cNvSpPr txBox="1"/>
          <p:nvPr/>
        </p:nvSpPr>
        <p:spPr>
          <a:xfrm>
            <a:off x="979507" y="2043339"/>
            <a:ext cx="7715767" cy="536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20759">
              <a:defRPr/>
            </a:pPr>
            <a:r>
              <a:rPr lang="en-GB" sz="2889" dirty="0">
                <a:solidFill>
                  <a:prstClr val="black"/>
                </a:solidFill>
                <a:latin typeface="Calibri" panose="020F0502020204030204"/>
              </a:rPr>
              <a:t>Summer ‘melt potential’ over the Wilkins Ice Shelf</a:t>
            </a:r>
          </a:p>
        </p:txBody>
      </p:sp>
    </p:spTree>
    <p:extLst>
      <p:ext uri="{BB962C8B-B14F-4D97-AF65-F5344CB8AC3E}">
        <p14:creationId xmlns:p14="http://schemas.microsoft.com/office/powerpoint/2010/main" val="2062711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, text, plot, line&#10;&#10;Description automatically generated">
            <a:extLst>
              <a:ext uri="{FF2B5EF4-FFF2-40B4-BE49-F238E27FC236}">
                <a16:creationId xmlns:a16="http://schemas.microsoft.com/office/drawing/2014/main" id="{0C23AB5E-CCEE-57FF-0DBC-EC6E9CA54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4" y="2104315"/>
            <a:ext cx="10053894" cy="7540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59722-E1E6-627B-2DA6-D131701FB975}"/>
              </a:ext>
            </a:extLst>
          </p:cNvPr>
          <p:cNvSpPr txBox="1"/>
          <p:nvPr/>
        </p:nvSpPr>
        <p:spPr>
          <a:xfrm>
            <a:off x="7702119" y="6490255"/>
            <a:ext cx="7173895" cy="2581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0759">
              <a:defRPr/>
            </a:pP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Time series of summer (DJF) surface “melt potential index” (</a:t>
            </a:r>
            <a:r>
              <a:rPr lang="en-US" sz="2022" b="1" dirty="0">
                <a:solidFill>
                  <a:prstClr val="black"/>
                </a:solidFill>
                <a:latin typeface="Calibri" panose="020F0502020204030204"/>
              </a:rPr>
              <a:t>Orr et al., 2023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) that describes the frequency (MPI-</a:t>
            </a:r>
            <a:r>
              <a:rPr lang="en-US" sz="2022" dirty="0" err="1">
                <a:solidFill>
                  <a:prstClr val="black"/>
                </a:solidFill>
                <a:latin typeface="Calibri" panose="020F0502020204030204"/>
              </a:rPr>
              <a:t>freq</a:t>
            </a:r>
            <a:r>
              <a:rPr lang="en-US" sz="2022" dirty="0">
                <a:solidFill>
                  <a:prstClr val="black"/>
                </a:solidFill>
                <a:latin typeface="Calibri" panose="020F0502020204030204"/>
              </a:rPr>
              <a:t>, %) of daily maximum summer temperatures exceeding a melt threshold of 273.15 K over the location of the Wilkins Ice Shelf (71°S, 72°W)) from low-resolution CMIP6 global simulations of the UK Met Office HadGEM3 climate model. Ensemble members are shown all following identical emissions scenarios, ‘historical’ up to present day and SSP2-4.5 through to year 2100. </a:t>
            </a:r>
            <a:endParaRPr lang="en-GB" sz="202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6EE7B-2AFE-1A2C-03BD-B3A7A0ECD8B6}"/>
              </a:ext>
            </a:extLst>
          </p:cNvPr>
          <p:cNvSpPr txBox="1"/>
          <p:nvPr/>
        </p:nvSpPr>
        <p:spPr>
          <a:xfrm>
            <a:off x="10738216" y="2896943"/>
            <a:ext cx="4644758" cy="2759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20759">
              <a:defRPr/>
            </a:pP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Five simulations: </a:t>
            </a:r>
          </a:p>
          <a:p>
            <a:pPr marL="412737" indent="-412737" defTabSz="1320759">
              <a:buFont typeface="Arial" panose="020B0604020202020204" pitchFamily="34" charset="0"/>
              <a:buChar char="•"/>
              <a:defRPr/>
            </a:pP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Large differences in year-to-year variability between runs 3 and 4. </a:t>
            </a:r>
          </a:p>
          <a:p>
            <a:pPr marL="412737" indent="-412737" defTabSz="1320759">
              <a:buFont typeface="Arial" panose="020B0604020202020204" pitchFamily="34" charset="0"/>
              <a:buChar char="•"/>
              <a:defRPr/>
            </a:pPr>
            <a:r>
              <a:rPr lang="en-GB" sz="2889">
                <a:solidFill>
                  <a:prstClr val="black"/>
                </a:solidFill>
                <a:latin typeface="Calibri" panose="020F0502020204030204"/>
              </a:rPr>
              <a:t>Very rapid shift in 2030s and 2040s in run 3.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CAA56C-912C-FCEC-AB1F-58172F0F0EE2}"/>
              </a:ext>
            </a:extLst>
          </p:cNvPr>
          <p:cNvCxnSpPr/>
          <p:nvPr/>
        </p:nvCxnSpPr>
        <p:spPr>
          <a:xfrm flipV="1">
            <a:off x="2830202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BEB2B-E237-42F5-6454-C8C36CC075D7}"/>
              </a:ext>
            </a:extLst>
          </p:cNvPr>
          <p:cNvCxnSpPr/>
          <p:nvPr/>
        </p:nvCxnSpPr>
        <p:spPr>
          <a:xfrm flipV="1">
            <a:off x="5902727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932A7A-0EEC-DB83-6AF4-07A7D3C5D944}"/>
              </a:ext>
            </a:extLst>
          </p:cNvPr>
          <p:cNvCxnSpPr/>
          <p:nvPr/>
        </p:nvCxnSpPr>
        <p:spPr>
          <a:xfrm flipV="1">
            <a:off x="8986350" y="2863647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D4F2D5-F417-5146-32A0-A5C1148DA51D}"/>
              </a:ext>
            </a:extLst>
          </p:cNvPr>
          <p:cNvCxnSpPr/>
          <p:nvPr/>
        </p:nvCxnSpPr>
        <p:spPr>
          <a:xfrm flipV="1">
            <a:off x="2837601" y="6335730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12CA6B-84C3-31B5-2D0B-E5EBFE19BE84}"/>
              </a:ext>
            </a:extLst>
          </p:cNvPr>
          <p:cNvCxnSpPr/>
          <p:nvPr/>
        </p:nvCxnSpPr>
        <p:spPr>
          <a:xfrm flipV="1">
            <a:off x="5887929" y="6335730"/>
            <a:ext cx="0" cy="2563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4">
            <a:extLst>
              <a:ext uri="{FF2B5EF4-FFF2-40B4-BE49-F238E27FC236}">
                <a16:creationId xmlns:a16="http://schemas.microsoft.com/office/drawing/2014/main" id="{EDD4BED9-1340-5334-202E-86040AD7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00" y="189671"/>
            <a:ext cx="15280891" cy="1548321"/>
          </a:xfrm>
        </p:spPr>
        <p:txBody>
          <a:bodyPr>
            <a:normAutofit fontScale="90000"/>
          </a:bodyPr>
          <a:lstStyle/>
          <a:p>
            <a:r>
              <a:rPr lang="en-GB" dirty="0"/>
              <a:t>Using large ensembles to study extreme events in a changing climate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8C6E95-A4F2-52F6-2287-AD39B909AA7C}"/>
              </a:ext>
            </a:extLst>
          </p:cNvPr>
          <p:cNvSpPr txBox="1"/>
          <p:nvPr/>
        </p:nvSpPr>
        <p:spPr>
          <a:xfrm>
            <a:off x="979507" y="2043339"/>
            <a:ext cx="7715767" cy="536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20759">
              <a:defRPr/>
            </a:pPr>
            <a:r>
              <a:rPr lang="en-GB" sz="2889" dirty="0">
                <a:solidFill>
                  <a:prstClr val="black"/>
                </a:solidFill>
                <a:latin typeface="Calibri" panose="020F0502020204030204"/>
              </a:rPr>
              <a:t>Summer ‘melt potential’ over the Wilkins Ice Shelf</a:t>
            </a:r>
          </a:p>
        </p:txBody>
      </p:sp>
    </p:spTree>
    <p:extLst>
      <p:ext uri="{BB962C8B-B14F-4D97-AF65-F5344CB8AC3E}">
        <p14:creationId xmlns:p14="http://schemas.microsoft.com/office/powerpoint/2010/main" val="244914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77756" y="949029"/>
            <a:ext cx="7103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6967E7A-AFE6-B125-8B12-0C816EC4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29" y="4471065"/>
            <a:ext cx="4573190" cy="461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BB3C5E-562D-653E-5B00-E9BCB01DD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16" y="2050716"/>
            <a:ext cx="4460192" cy="682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266CBD-15F8-17EA-15D1-A60DD1349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98" y="1075708"/>
            <a:ext cx="4298648" cy="2297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C68D38-5604-991E-B5BA-08D961F6B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637" y="3498789"/>
            <a:ext cx="1816785" cy="18508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9D7FA5-F34A-2A13-46D7-A8EDD2CC0080}"/>
              </a:ext>
            </a:extLst>
          </p:cNvPr>
          <p:cNvCxnSpPr/>
          <p:nvPr/>
        </p:nvCxnSpPr>
        <p:spPr>
          <a:xfrm flipV="1">
            <a:off x="3111833" y="3256158"/>
            <a:ext cx="413245" cy="422615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41DD18-3C46-071E-EE59-9E8C75D1997E}"/>
              </a:ext>
            </a:extLst>
          </p:cNvPr>
          <p:cNvCxnSpPr>
            <a:cxnSpLocks/>
          </p:cNvCxnSpPr>
          <p:nvPr/>
        </p:nvCxnSpPr>
        <p:spPr>
          <a:xfrm>
            <a:off x="3111833" y="3678773"/>
            <a:ext cx="792510" cy="559398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F23C04-4F0E-D7F7-245E-9E5827BB363F}"/>
              </a:ext>
            </a:extLst>
          </p:cNvPr>
          <p:cNvCxnSpPr>
            <a:cxnSpLocks/>
          </p:cNvCxnSpPr>
          <p:nvPr/>
        </p:nvCxnSpPr>
        <p:spPr>
          <a:xfrm flipV="1">
            <a:off x="4176610" y="6417174"/>
            <a:ext cx="6666319" cy="814248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33DFC3-5639-C667-D1E7-A47CFAA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96" y="4889419"/>
            <a:ext cx="4241865" cy="40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A91ADB-72BC-45DD-477F-B39FA1FC1608}"/>
              </a:ext>
            </a:extLst>
          </p:cNvPr>
          <p:cNvCxnSpPr>
            <a:cxnSpLocks/>
          </p:cNvCxnSpPr>
          <p:nvPr/>
        </p:nvCxnSpPr>
        <p:spPr>
          <a:xfrm flipV="1">
            <a:off x="3769519" y="7341189"/>
            <a:ext cx="3400538" cy="514095"/>
          </a:xfrm>
          <a:prstGeom prst="straightConnector1">
            <a:avLst/>
          </a:prstGeom>
          <a:ln w="1047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00E1FE7-53AE-17DE-BD2F-B865D8B27ECF}"/>
              </a:ext>
            </a:extLst>
          </p:cNvPr>
          <p:cNvSpPr txBox="1"/>
          <p:nvPr/>
        </p:nvSpPr>
        <p:spPr>
          <a:xfrm>
            <a:off x="4562029" y="1175483"/>
            <a:ext cx="1794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Weather!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D4F353-1D0C-D5C7-A0CA-599F81653990}"/>
              </a:ext>
            </a:extLst>
          </p:cNvPr>
          <p:cNvSpPr txBox="1"/>
          <p:nvPr/>
        </p:nvSpPr>
        <p:spPr>
          <a:xfrm>
            <a:off x="6857890" y="4882790"/>
            <a:ext cx="25975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</a:rPr>
              <a:t>Polar storms </a:t>
            </a:r>
          </a:p>
          <a:p>
            <a:pPr algn="ctr"/>
            <a:r>
              <a:rPr lang="en-GB" sz="3200" b="1" dirty="0">
                <a:solidFill>
                  <a:srgbClr val="FFFF00"/>
                </a:solidFill>
              </a:rPr>
              <a:t>(PhD Reading)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170C7-C93D-5F93-F286-FC71D179F5E8}"/>
              </a:ext>
            </a:extLst>
          </p:cNvPr>
          <p:cNvSpPr txBox="1"/>
          <p:nvPr/>
        </p:nvSpPr>
        <p:spPr>
          <a:xfrm>
            <a:off x="10041546" y="3168579"/>
            <a:ext cx="6398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Larger Scale atmospheric dynamics and climate change (BAS)</a:t>
            </a:r>
          </a:p>
        </p:txBody>
      </p:sp>
    </p:spTree>
    <p:extLst>
      <p:ext uri="{BB962C8B-B14F-4D97-AF65-F5344CB8AC3E}">
        <p14:creationId xmlns:p14="http://schemas.microsoft.com/office/powerpoint/2010/main" val="90471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B258ED-FA64-4C03-6228-08E3B943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00" y="189671"/>
            <a:ext cx="15280891" cy="1914645"/>
          </a:xfrm>
        </p:spPr>
        <p:txBody>
          <a:bodyPr/>
          <a:lstStyle/>
          <a:p>
            <a:r>
              <a:rPr lang="en-GB"/>
              <a:t>Recent examples of extreme weather events</a:t>
            </a:r>
          </a:p>
        </p:txBody>
      </p:sp>
      <p:pic>
        <p:nvPicPr>
          <p:cNvPr id="12" name="Picture 11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0D0D0705-965A-609E-C849-A2A43C863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953" y="3480066"/>
            <a:ext cx="8080957" cy="4556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74550-2E52-39C4-857A-AE8C61CE86EA}"/>
              </a:ext>
            </a:extLst>
          </p:cNvPr>
          <p:cNvSpPr txBox="1"/>
          <p:nvPr/>
        </p:nvSpPr>
        <p:spPr>
          <a:xfrm>
            <a:off x="9062248" y="2785012"/>
            <a:ext cx="5784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20759">
              <a:defRPr/>
            </a:pPr>
            <a:r>
              <a:rPr lang="en-GB" sz="2600" b="1" dirty="0">
                <a:solidFill>
                  <a:prstClr val="black"/>
                </a:solidFill>
                <a:latin typeface="Calibri" panose="020F0502020204030204"/>
              </a:rPr>
              <a:t>March 2022: </a:t>
            </a:r>
            <a:r>
              <a:rPr lang="en-GB" sz="2600" dirty="0">
                <a:solidFill>
                  <a:prstClr val="black"/>
                </a:solidFill>
                <a:latin typeface="Calibri" panose="020F0502020204030204"/>
              </a:rPr>
              <a:t>East Antarctic ‘heat’ wave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5B041-C6A3-F2EA-3FC8-F9D69F62E9DF}"/>
              </a:ext>
            </a:extLst>
          </p:cNvPr>
          <p:cNvSpPr txBox="1"/>
          <p:nvPr/>
        </p:nvSpPr>
        <p:spPr>
          <a:xfrm>
            <a:off x="8766005" y="8072131"/>
            <a:ext cx="6817892" cy="270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20759">
              <a:defRPr/>
            </a:pPr>
            <a:r>
              <a:rPr lang="en-GB" sz="1156" dirty="0">
                <a:solidFill>
                  <a:prstClr val="black"/>
                </a:solidFill>
                <a:latin typeface="Calibri" panose="020F0502020204030204"/>
              </a:rPr>
              <a:t>Source: Berkely Earth </a:t>
            </a:r>
            <a:r>
              <a:rPr lang="en-GB" sz="1156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https://berkeleyearth.org/antarctic-heatwave-rapid-attribution-review-dome-c-record/</a:t>
            </a:r>
            <a:r>
              <a:rPr lang="en-GB" sz="1156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8" name="Picture 7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F0755979-2C16-F60A-EC8D-6DB20F638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4" y="3796524"/>
            <a:ext cx="7608543" cy="442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DFFE58-33F7-3270-1426-7268B45D0CBE}"/>
              </a:ext>
            </a:extLst>
          </p:cNvPr>
          <p:cNvSpPr txBox="1"/>
          <p:nvPr/>
        </p:nvSpPr>
        <p:spPr>
          <a:xfrm>
            <a:off x="184265" y="2701687"/>
            <a:ext cx="71311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0759">
              <a:defRPr/>
            </a:pPr>
            <a:r>
              <a:rPr lang="en-GB" sz="2600" b="1" dirty="0">
                <a:solidFill>
                  <a:prstClr val="black"/>
                </a:solidFill>
                <a:latin typeface="Calibri" panose="020F0502020204030204"/>
              </a:rPr>
              <a:t>October 2022: </a:t>
            </a:r>
            <a:r>
              <a:rPr lang="en-GB" sz="2600" dirty="0">
                <a:solidFill>
                  <a:prstClr val="black"/>
                </a:solidFill>
                <a:latin typeface="Calibri" panose="020F0502020204030204"/>
              </a:rPr>
              <a:t>The deepest extratropical cyclone of modern times?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2F66E8-8009-A1A6-B87E-4C9E7A0DD2C2}"/>
              </a:ext>
            </a:extLst>
          </p:cNvPr>
          <p:cNvSpPr txBox="1"/>
          <p:nvPr/>
        </p:nvSpPr>
        <p:spPr>
          <a:xfrm>
            <a:off x="707107" y="8383319"/>
            <a:ext cx="6608317" cy="27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0759">
              <a:defRPr/>
            </a:pPr>
            <a:r>
              <a:rPr lang="en-GB" sz="1156" dirty="0">
                <a:solidFill>
                  <a:prstClr val="black"/>
                </a:solidFill>
                <a:latin typeface="Calibri" panose="020F0502020204030204"/>
              </a:rPr>
              <a:t>Source: </a:t>
            </a:r>
            <a:r>
              <a:rPr lang="en-GB" sz="1156" dirty="0">
                <a:solidFill>
                  <a:prstClr val="black"/>
                </a:solidFill>
                <a:latin typeface="Calibri" panose="020F0502020204030204"/>
                <a:hlinkClick r:id="rId6"/>
              </a:rPr>
              <a:t>https://www.ecmwf.int/en/newsletter/174/news/deepest-extratropical-cyclone-modern-times</a:t>
            </a:r>
            <a:r>
              <a:rPr lang="en-GB" sz="1156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848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759F36-FF33-9F2B-63AD-B8F8CE60C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25" y="4791065"/>
            <a:ext cx="10068466" cy="3978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8E530-F717-7535-23A0-0E543F9A9FB2}"/>
              </a:ext>
            </a:extLst>
          </p:cNvPr>
          <p:cNvSpPr txBox="1"/>
          <p:nvPr/>
        </p:nvSpPr>
        <p:spPr>
          <a:xfrm>
            <a:off x="637544" y="1578188"/>
            <a:ext cx="10767693" cy="2759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89" dirty="0"/>
              <a:t>Larsen B Ice shelf, March 2002</a:t>
            </a:r>
          </a:p>
          <a:p>
            <a:endParaRPr lang="en-GB" sz="2889" dirty="0"/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GB" sz="2889" dirty="0"/>
              <a:t>Thinning, retreat and breakup of ice shelves affects sea level by allowing ice streams to flow into the ocean faster and increasing mass loss. </a:t>
            </a: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GB" sz="2889" dirty="0"/>
              <a:t>Anomalous summer season surface melt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15CC2-CBF9-AA44-FB1C-9AF62F80593F}"/>
              </a:ext>
            </a:extLst>
          </p:cNvPr>
          <p:cNvSpPr txBox="1"/>
          <p:nvPr/>
        </p:nvSpPr>
        <p:spPr>
          <a:xfrm>
            <a:off x="419926" y="8970067"/>
            <a:ext cx="2328971" cy="403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22" dirty="0"/>
              <a:t>Credit: NASA MODIS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285D75AD-A8B3-EBC8-F24E-0C1B39F1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46" y="149"/>
            <a:ext cx="14017682" cy="1914645"/>
          </a:xfrm>
        </p:spPr>
        <p:txBody>
          <a:bodyPr>
            <a:normAutofit/>
          </a:bodyPr>
          <a:lstStyle/>
          <a:p>
            <a:pPr algn="ctr"/>
            <a:r>
              <a:rPr lang="en-GB" sz="4622" dirty="0">
                <a:latin typeface="+mn-lt"/>
              </a:rPr>
              <a:t>Motivation for studying extreme seasons</a:t>
            </a:r>
            <a:endParaRPr lang="en-GB" sz="5200" dirty="0">
              <a:latin typeface="+mn-lt"/>
            </a:endParaRPr>
          </a:p>
        </p:txBody>
      </p:sp>
      <p:pic>
        <p:nvPicPr>
          <p:cNvPr id="3074" name="Picture 2" descr="Larsen Ice Shelves A, B, C, and D">
            <a:extLst>
              <a:ext uri="{FF2B5EF4-FFF2-40B4-BE49-F238E27FC236}">
                <a16:creationId xmlns:a16="http://schemas.microsoft.com/office/drawing/2014/main" id="{C8807BF0-2D45-1771-944F-0168DCEC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131" y="4010847"/>
            <a:ext cx="3755396" cy="55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3C09809-15AB-5A33-B07F-4F1D4646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976" y="1914793"/>
            <a:ext cx="2306628" cy="20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E96365-5E98-5D2E-5444-31B1DBFBC955}"/>
              </a:ext>
            </a:extLst>
          </p:cNvPr>
          <p:cNvSpPr txBox="1"/>
          <p:nvPr/>
        </p:nvSpPr>
        <p:spPr>
          <a:xfrm flipH="1">
            <a:off x="11892156" y="8970066"/>
            <a:ext cx="3896540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22" dirty="0"/>
              <a:t>Cook and Vaughan (2009) </a:t>
            </a:r>
          </a:p>
        </p:txBody>
      </p:sp>
    </p:spTree>
    <p:extLst>
      <p:ext uri="{BB962C8B-B14F-4D97-AF65-F5344CB8AC3E}">
        <p14:creationId xmlns:p14="http://schemas.microsoft.com/office/powerpoint/2010/main" val="3275546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4">
            <a:extLst>
              <a:ext uri="{FF2B5EF4-FFF2-40B4-BE49-F238E27FC236}">
                <a16:creationId xmlns:a16="http://schemas.microsoft.com/office/drawing/2014/main" id="{F2479CE0-9F79-36E1-B839-E1AF731D7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825"/>
          <a:stretch/>
        </p:blipFill>
        <p:spPr bwMode="auto">
          <a:xfrm>
            <a:off x="402002" y="1018184"/>
            <a:ext cx="13803239" cy="56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6DE6B8-71BA-47BB-D381-5C7C43E327AA}"/>
              </a:ext>
            </a:extLst>
          </p:cNvPr>
          <p:cNvCxnSpPr/>
          <p:nvPr/>
        </p:nvCxnSpPr>
        <p:spPr>
          <a:xfrm flipH="1" flipV="1">
            <a:off x="4759323" y="11301970"/>
            <a:ext cx="0" cy="831896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C94AF9-745E-44B5-FFD5-6E89E88C8B8A}"/>
              </a:ext>
            </a:extLst>
          </p:cNvPr>
          <p:cNvCxnSpPr/>
          <p:nvPr/>
        </p:nvCxnSpPr>
        <p:spPr>
          <a:xfrm>
            <a:off x="4532777" y="12123777"/>
            <a:ext cx="20086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BC6AA1-E429-8EDC-41DD-E7C1FA3582C6}"/>
              </a:ext>
            </a:extLst>
          </p:cNvPr>
          <p:cNvCxnSpPr/>
          <p:nvPr/>
        </p:nvCxnSpPr>
        <p:spPr>
          <a:xfrm>
            <a:off x="4535528" y="11320314"/>
            <a:ext cx="20086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0FAD3E3-D303-DB83-2E3E-A2578EF79FE3}"/>
              </a:ext>
            </a:extLst>
          </p:cNvPr>
          <p:cNvCxnSpPr/>
          <p:nvPr/>
        </p:nvCxnSpPr>
        <p:spPr>
          <a:xfrm flipV="1">
            <a:off x="6548771" y="12021968"/>
            <a:ext cx="754851" cy="23480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9B0AFA-726E-2C99-E4B5-5F016BEC4F38}"/>
              </a:ext>
            </a:extLst>
          </p:cNvPr>
          <p:cNvCxnSpPr/>
          <p:nvPr/>
        </p:nvCxnSpPr>
        <p:spPr>
          <a:xfrm>
            <a:off x="6953254" y="11049742"/>
            <a:ext cx="358623" cy="23663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A15CCF9-6F46-570D-8536-31EDC36B88E8}"/>
              </a:ext>
            </a:extLst>
          </p:cNvPr>
          <p:cNvCxnSpPr/>
          <p:nvPr/>
        </p:nvCxnSpPr>
        <p:spPr>
          <a:xfrm>
            <a:off x="8319874" y="10555374"/>
            <a:ext cx="310929" cy="6512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07AD08-B636-7E78-638C-59B6C5A879E5}"/>
              </a:ext>
            </a:extLst>
          </p:cNvPr>
          <p:cNvCxnSpPr/>
          <p:nvPr/>
        </p:nvCxnSpPr>
        <p:spPr>
          <a:xfrm flipV="1">
            <a:off x="8454701" y="11150633"/>
            <a:ext cx="176101" cy="36596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7365F9-AD86-E68A-E5AD-573AE776529E}"/>
              </a:ext>
            </a:extLst>
          </p:cNvPr>
          <p:cNvCxnSpPr/>
          <p:nvPr/>
        </p:nvCxnSpPr>
        <p:spPr>
          <a:xfrm flipH="1">
            <a:off x="7305456" y="11266200"/>
            <a:ext cx="0" cy="377884"/>
          </a:xfrm>
          <a:prstGeom prst="straightConnector1">
            <a:avLst/>
          </a:prstGeom>
          <a:ln w="15875">
            <a:solidFill>
              <a:srgbClr val="C00000"/>
            </a:solidFill>
            <a:headEnd type="triangle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2C9C86-6B46-E973-FF15-97218959493D}"/>
              </a:ext>
            </a:extLst>
          </p:cNvPr>
          <p:cNvCxnSpPr/>
          <p:nvPr/>
        </p:nvCxnSpPr>
        <p:spPr>
          <a:xfrm flipH="1">
            <a:off x="7310959" y="11654173"/>
            <a:ext cx="0" cy="369629"/>
          </a:xfrm>
          <a:prstGeom prst="straightConnector1">
            <a:avLst/>
          </a:prstGeom>
          <a:ln w="15875">
            <a:solidFill>
              <a:srgbClr val="00206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2912BB-907A-6017-E988-8F36AB1CFE22}"/>
              </a:ext>
            </a:extLst>
          </p:cNvPr>
          <p:cNvCxnSpPr/>
          <p:nvPr/>
        </p:nvCxnSpPr>
        <p:spPr>
          <a:xfrm flipH="1">
            <a:off x="8630802" y="10616826"/>
            <a:ext cx="3669" cy="313681"/>
          </a:xfrm>
          <a:prstGeom prst="straightConnector1">
            <a:avLst/>
          </a:prstGeom>
          <a:ln w="15875">
            <a:solidFill>
              <a:srgbClr val="C00000"/>
            </a:solidFill>
            <a:headEnd type="triangle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379BD8-B24E-A938-B33C-F182C44D2365}"/>
              </a:ext>
            </a:extLst>
          </p:cNvPr>
          <p:cNvCxnSpPr/>
          <p:nvPr/>
        </p:nvCxnSpPr>
        <p:spPr>
          <a:xfrm flipH="1">
            <a:off x="8630802" y="10882812"/>
            <a:ext cx="3669" cy="300840"/>
          </a:xfrm>
          <a:prstGeom prst="straightConnector1">
            <a:avLst/>
          </a:prstGeom>
          <a:ln w="15875">
            <a:solidFill>
              <a:srgbClr val="00206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107E7A-41E1-F518-FF8F-F3296B56964C}"/>
              </a:ext>
            </a:extLst>
          </p:cNvPr>
          <p:cNvCxnSpPr/>
          <p:nvPr/>
        </p:nvCxnSpPr>
        <p:spPr>
          <a:xfrm flipH="1" flipV="1">
            <a:off x="7320132" y="11643167"/>
            <a:ext cx="296254" cy="10089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89D95043-A066-D1EC-4A8E-D3EE76CD3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28" y="283730"/>
            <a:ext cx="266796" cy="5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2076" tIns="66038" rIns="132076" bIns="6603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600"/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AB24887D-F2B4-CE80-E163-EA656738B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28" y="613920"/>
            <a:ext cx="266796" cy="5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2076" tIns="66038" rIns="132076" bIns="6603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600"/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6BB110C7-445D-4028-F551-2F288F49F09B}"/>
              </a:ext>
            </a:extLst>
          </p:cNvPr>
          <p:cNvGraphicFramePr>
            <a:graphicFrameLocks noGrp="1"/>
          </p:cNvGraphicFramePr>
          <p:nvPr/>
        </p:nvGraphicFramePr>
        <p:xfrm>
          <a:off x="6415123" y="7129489"/>
          <a:ext cx="7966240" cy="2295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1394">
                  <a:extLst>
                    <a:ext uri="{9D8B030D-6E8A-4147-A177-3AD203B41FA5}">
                      <a16:colId xmlns:a16="http://schemas.microsoft.com/office/drawing/2014/main" val="1219817613"/>
                    </a:ext>
                  </a:extLst>
                </a:gridCol>
                <a:gridCol w="1698120">
                  <a:extLst>
                    <a:ext uri="{9D8B030D-6E8A-4147-A177-3AD203B41FA5}">
                      <a16:colId xmlns:a16="http://schemas.microsoft.com/office/drawing/2014/main" val="1507529376"/>
                    </a:ext>
                  </a:extLst>
                </a:gridCol>
                <a:gridCol w="1629270">
                  <a:extLst>
                    <a:ext uri="{9D8B030D-6E8A-4147-A177-3AD203B41FA5}">
                      <a16:colId xmlns:a16="http://schemas.microsoft.com/office/drawing/2014/main" val="2885240894"/>
                    </a:ext>
                  </a:extLst>
                </a:gridCol>
                <a:gridCol w="1108728">
                  <a:extLst>
                    <a:ext uri="{9D8B030D-6E8A-4147-A177-3AD203B41FA5}">
                      <a16:colId xmlns:a16="http://schemas.microsoft.com/office/drawing/2014/main" val="4059405156"/>
                    </a:ext>
                  </a:extLst>
                </a:gridCol>
                <a:gridCol w="1108728">
                  <a:extLst>
                    <a:ext uri="{9D8B030D-6E8A-4147-A177-3AD203B41FA5}">
                      <a16:colId xmlns:a16="http://schemas.microsoft.com/office/drawing/2014/main" val="3001420431"/>
                    </a:ext>
                  </a:extLst>
                </a:gridCol>
              </a:tblGrid>
              <a:tr h="275158">
                <a:tc rowSpan="2"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 dirty="0">
                          <a:effectLst/>
                        </a:rPr>
                        <a:t>Model name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GB" sz="1600" dirty="0">
                          <a:effectLst/>
                        </a:rPr>
                        <a:t>Atmos grid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GB" sz="1600" dirty="0">
                          <a:effectLst/>
                        </a:rPr>
                        <a:t>historical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 gridSpan="2">
                  <a:txBody>
                    <a:bodyPr/>
                    <a:lstStyle/>
                    <a:p>
                      <a:pPr marL="228600" indent="-228600" algn="ctr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SSP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756858"/>
                  </a:ext>
                </a:extLst>
              </a:tr>
              <a:tr h="2751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2-4.5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3-7.0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/>
                </a:tc>
                <a:extLst>
                  <a:ext uri="{0D108BD9-81ED-4DB2-BD59-A6C34878D82A}">
                    <a16:rowId xmlns:a16="http://schemas.microsoft.com/office/drawing/2014/main" val="3687727777"/>
                  </a:ext>
                </a:extLst>
              </a:tr>
              <a:tr h="275158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 dirty="0">
                          <a:effectLst/>
                        </a:rPr>
                        <a:t>ACCESS-ESM1-5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 ~1.9°×1.3°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40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40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40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extLst>
                  <a:ext uri="{0D108BD9-81ED-4DB2-BD59-A6C34878D82A}">
                    <a16:rowId xmlns:a16="http://schemas.microsoft.com/office/drawing/2014/main" val="2397913977"/>
                  </a:ext>
                </a:extLst>
              </a:tr>
              <a:tr h="275158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 dirty="0">
                          <a:effectLst/>
                        </a:rPr>
                        <a:t>CanESM5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~2.8°x2.8°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65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50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50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extLst>
                  <a:ext uri="{0D108BD9-81ED-4DB2-BD59-A6C34878D82A}">
                    <a16:rowId xmlns:a16="http://schemas.microsoft.com/office/drawing/2014/main" val="668643710"/>
                  </a:ext>
                </a:extLst>
              </a:tr>
              <a:tr h="644788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 dirty="0">
                          <a:effectLst/>
                        </a:rPr>
                        <a:t>MIROC6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 dirty="0">
                          <a:effectLst/>
                        </a:rPr>
                        <a:t>~1.4°x1.4°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50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50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50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extLst>
                  <a:ext uri="{0D108BD9-81ED-4DB2-BD59-A6C34878D82A}">
                    <a16:rowId xmlns:a16="http://schemas.microsoft.com/office/drawing/2014/main" val="792612889"/>
                  </a:ext>
                </a:extLst>
              </a:tr>
              <a:tr h="275158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MPI-ESM1-2-LR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~1.9°x1.3°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30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30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30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extLst>
                  <a:ext uri="{0D108BD9-81ED-4DB2-BD59-A6C34878D82A}">
                    <a16:rowId xmlns:a16="http://schemas.microsoft.com/office/drawing/2014/main" val="1276783921"/>
                  </a:ext>
                </a:extLst>
              </a:tr>
              <a:tr h="275158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UKESM1-0-LL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~1.9°x1.2°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19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>
                          <a:effectLst/>
                        </a:rPr>
                        <a:t>17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600" dirty="0">
                          <a:effectLst/>
                        </a:rPr>
                        <a:t>16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9057" marR="99057" marT="0" marB="0" anchor="ctr"/>
                </a:tc>
                <a:extLst>
                  <a:ext uri="{0D108BD9-81ED-4DB2-BD59-A6C34878D82A}">
                    <a16:rowId xmlns:a16="http://schemas.microsoft.com/office/drawing/2014/main" val="407270706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F5D4E40-2139-2010-0B4A-024171CC09BC}"/>
              </a:ext>
            </a:extLst>
          </p:cNvPr>
          <p:cNvSpPr txBox="1"/>
          <p:nvPr/>
        </p:nvSpPr>
        <p:spPr>
          <a:xfrm>
            <a:off x="9755163" y="2459170"/>
            <a:ext cx="857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/>
              <a:t>1960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77899-3949-A046-ACDB-B53738E2D6A0}"/>
              </a:ext>
            </a:extLst>
          </p:cNvPr>
          <p:cNvSpPr txBox="1"/>
          <p:nvPr/>
        </p:nvSpPr>
        <p:spPr>
          <a:xfrm>
            <a:off x="12230742" y="1742024"/>
            <a:ext cx="857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/>
              <a:t>2080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4B8C77-AD36-D2EC-3263-77EE7E82DED1}"/>
              </a:ext>
            </a:extLst>
          </p:cNvPr>
          <p:cNvCxnSpPr/>
          <p:nvPr/>
        </p:nvCxnSpPr>
        <p:spPr>
          <a:xfrm>
            <a:off x="10324105" y="2992633"/>
            <a:ext cx="497824" cy="1092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0AF6B5-46FD-1511-EAEA-BBC9E082C0F3}"/>
              </a:ext>
            </a:extLst>
          </p:cNvPr>
          <p:cNvCxnSpPr>
            <a:cxnSpLocks/>
          </p:cNvCxnSpPr>
          <p:nvPr/>
        </p:nvCxnSpPr>
        <p:spPr>
          <a:xfrm>
            <a:off x="12707060" y="2213242"/>
            <a:ext cx="466505" cy="5460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06EE60-CFA4-6835-84A2-2C30EAD012EC}"/>
              </a:ext>
            </a:extLst>
          </p:cNvPr>
          <p:cNvSpPr txBox="1"/>
          <p:nvPr/>
        </p:nvSpPr>
        <p:spPr>
          <a:xfrm>
            <a:off x="2090616" y="375908"/>
            <a:ext cx="2079865" cy="714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44" dirty="0"/>
              <a:t>Methods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AD0CE1-0FD3-1757-66B3-50CD67B68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035" y="7047254"/>
            <a:ext cx="2458012" cy="2482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70B1BE-0C00-C926-5031-CCBE5BD3DFB3}"/>
              </a:ext>
            </a:extLst>
          </p:cNvPr>
          <p:cNvSpPr txBox="1"/>
          <p:nvPr/>
        </p:nvSpPr>
        <p:spPr>
          <a:xfrm>
            <a:off x="4257254" y="4870768"/>
            <a:ext cx="29853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/>
              <a:t>10</a:t>
            </a:r>
            <a:r>
              <a:rPr lang="en-GB" sz="2600" b="1" baseline="30000" dirty="0"/>
              <a:t>th</a:t>
            </a:r>
            <a:r>
              <a:rPr lang="en-GB" sz="2600" b="1" dirty="0"/>
              <a:t> percentile (p10)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A88D5-61D0-FD57-800B-20BD45C24FDA}"/>
              </a:ext>
            </a:extLst>
          </p:cNvPr>
          <p:cNvSpPr txBox="1"/>
          <p:nvPr/>
        </p:nvSpPr>
        <p:spPr>
          <a:xfrm>
            <a:off x="5284749" y="1616246"/>
            <a:ext cx="22607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600" b="1" dirty="0"/>
              <a:t>90</a:t>
            </a:r>
            <a:r>
              <a:rPr lang="en-GB" sz="2600" b="1" baseline="30000" dirty="0"/>
              <a:t>th</a:t>
            </a:r>
            <a:r>
              <a:rPr lang="en-GB" sz="2600" b="1" dirty="0"/>
              <a:t> percentile </a:t>
            </a:r>
          </a:p>
          <a:p>
            <a:pPr algn="ctr"/>
            <a:r>
              <a:rPr lang="en-GB" sz="2600" b="1" dirty="0"/>
              <a:t>(p90)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3A772C-0402-0A0F-CC52-EEA165718476}"/>
              </a:ext>
            </a:extLst>
          </p:cNvPr>
          <p:cNvCxnSpPr>
            <a:cxnSpLocks/>
          </p:cNvCxnSpPr>
          <p:nvPr/>
        </p:nvCxnSpPr>
        <p:spPr>
          <a:xfrm flipH="1" flipV="1">
            <a:off x="5410857" y="4484343"/>
            <a:ext cx="377835" cy="3864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B00A79-4FAA-1E64-D957-50C7DAF96B3C}"/>
              </a:ext>
            </a:extLst>
          </p:cNvPr>
          <p:cNvCxnSpPr>
            <a:cxnSpLocks/>
          </p:cNvCxnSpPr>
          <p:nvPr/>
        </p:nvCxnSpPr>
        <p:spPr>
          <a:xfrm flipV="1">
            <a:off x="5788692" y="2292855"/>
            <a:ext cx="179475" cy="708352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658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6EFC50-CBD7-0647-FF0D-ADE49ED2C23D}"/>
              </a:ext>
            </a:extLst>
          </p:cNvPr>
          <p:cNvSpPr txBox="1"/>
          <p:nvPr/>
        </p:nvSpPr>
        <p:spPr>
          <a:xfrm>
            <a:off x="370287" y="1573976"/>
            <a:ext cx="4239788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Winter (JJA) </a:t>
            </a:r>
            <a:r>
              <a:rPr lang="en-GB" sz="2600" b="1" dirty="0"/>
              <a:t>surface air temperature (TAS) </a:t>
            </a:r>
            <a:r>
              <a:rPr lang="en-GB" sz="2600" dirty="0"/>
              <a:t>following SSP3-7.0. </a:t>
            </a:r>
          </a:p>
          <a:p>
            <a:pPr marL="412737" indent="-412737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Cold extremes warm more quickly than warm extremes, particularly in the vicinity of sea ice covered regions.</a:t>
            </a:r>
          </a:p>
          <a:p>
            <a:pPr marL="412737" indent="-412737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This results in a narrowing in the range between p10 and p90.  </a:t>
            </a:r>
          </a:p>
          <a:p>
            <a:pPr marL="412737" indent="-412737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In summer (DJF) there is very little difference between responses in low and high extremes (not shown).</a:t>
            </a:r>
          </a:p>
          <a:p>
            <a:endParaRPr lang="en-GB" sz="2600" dirty="0"/>
          </a:p>
          <a:p>
            <a:endParaRPr lang="en-GB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D4AE4-6946-3C6B-6985-98D02C6A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76" y="138268"/>
            <a:ext cx="11004728" cy="96294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99251-87F9-29B1-7CAB-F545DB67B091}"/>
              </a:ext>
            </a:extLst>
          </p:cNvPr>
          <p:cNvSpPr txBox="1"/>
          <p:nvPr/>
        </p:nvSpPr>
        <p:spPr>
          <a:xfrm>
            <a:off x="2132575" y="9244201"/>
            <a:ext cx="52826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Bracegirdle et al., in preparation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39853-856F-9D5E-FAF5-79DBB3F84083}"/>
              </a:ext>
            </a:extLst>
          </p:cNvPr>
          <p:cNvSpPr txBox="1"/>
          <p:nvPr/>
        </p:nvSpPr>
        <p:spPr>
          <a:xfrm>
            <a:off x="4610075" y="1757776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1960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AAC87-E5F3-2376-6C9B-06B33BD492F3}"/>
              </a:ext>
            </a:extLst>
          </p:cNvPr>
          <p:cNvSpPr txBox="1"/>
          <p:nvPr/>
        </p:nvSpPr>
        <p:spPr>
          <a:xfrm>
            <a:off x="4610075" y="4113316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2080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3C48C-A2FE-1CDF-E977-0650D92E9982}"/>
              </a:ext>
            </a:extLst>
          </p:cNvPr>
          <p:cNvSpPr txBox="1"/>
          <p:nvPr/>
        </p:nvSpPr>
        <p:spPr>
          <a:xfrm>
            <a:off x="4610074" y="7344802"/>
            <a:ext cx="1121862" cy="981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2080- 1960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D4517-4606-FC0B-8FD7-75A0B0693E98}"/>
              </a:ext>
            </a:extLst>
          </p:cNvPr>
          <p:cNvSpPr txBox="1"/>
          <p:nvPr/>
        </p:nvSpPr>
        <p:spPr>
          <a:xfrm>
            <a:off x="6387732" y="457981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p10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283C9-D2D4-1568-238D-581C424CB77A}"/>
              </a:ext>
            </a:extLst>
          </p:cNvPr>
          <p:cNvSpPr txBox="1"/>
          <p:nvPr/>
        </p:nvSpPr>
        <p:spPr>
          <a:xfrm>
            <a:off x="11377140" y="457981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P90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963F1-019D-6ABF-BED5-5D605A4D6CD4}"/>
              </a:ext>
            </a:extLst>
          </p:cNvPr>
          <p:cNvSpPr txBox="1"/>
          <p:nvPr/>
        </p:nvSpPr>
        <p:spPr>
          <a:xfrm>
            <a:off x="8062273" y="466475"/>
            <a:ext cx="2389946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7F4F0-15A3-2C9C-BCDD-6E8F15D84D28}"/>
              </a:ext>
            </a:extLst>
          </p:cNvPr>
          <p:cNvSpPr txBox="1"/>
          <p:nvPr/>
        </p:nvSpPr>
        <p:spPr>
          <a:xfrm>
            <a:off x="13329582" y="457981"/>
            <a:ext cx="1890608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P90 – p10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07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43011-1BC4-6920-3138-E840E0AE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9" b="1"/>
          <a:stretch/>
        </p:blipFill>
        <p:spPr>
          <a:xfrm>
            <a:off x="-139023" y="3471305"/>
            <a:ext cx="17460167" cy="3250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7E39E-00AB-92B6-5A3A-11D7F4FDB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730" y="5247781"/>
            <a:ext cx="1731882" cy="593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5EABE-FE9A-D73A-5643-043E7742DB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4" b="93559"/>
          <a:stretch/>
        </p:blipFill>
        <p:spPr>
          <a:xfrm>
            <a:off x="-139024" y="2918833"/>
            <a:ext cx="17460167" cy="440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7C5202-691B-0587-8685-FE6B7413366B}"/>
              </a:ext>
            </a:extLst>
          </p:cNvPr>
          <p:cNvSpPr txBox="1"/>
          <p:nvPr/>
        </p:nvSpPr>
        <p:spPr>
          <a:xfrm>
            <a:off x="1455291" y="559131"/>
            <a:ext cx="1084663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/>
              <a:t>Cold extremes warm more quickly than warm extremes, particularly in the vicinity of sea ice covered regions.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82D6C-AA93-0778-A027-DF5D802F8D99}"/>
              </a:ext>
            </a:extLst>
          </p:cNvPr>
          <p:cNvSpPr txBox="1"/>
          <p:nvPr/>
        </p:nvSpPr>
        <p:spPr>
          <a:xfrm>
            <a:off x="11178982" y="7658084"/>
            <a:ext cx="396227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/>
              <a:t>This results in a narrowing in the range between p10 and p90.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FD49FE-8ED4-6DA4-1D53-7BFF8A02B5AC}"/>
              </a:ext>
            </a:extLst>
          </p:cNvPr>
          <p:cNvSpPr txBox="1"/>
          <p:nvPr/>
        </p:nvSpPr>
        <p:spPr>
          <a:xfrm>
            <a:off x="492069" y="7084235"/>
            <a:ext cx="52826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Bracegirdle et al., in preparation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23008D-6600-2B36-4F5E-265546FFE307}"/>
              </a:ext>
            </a:extLst>
          </p:cNvPr>
          <p:cNvCxnSpPr>
            <a:cxnSpLocks/>
          </p:cNvCxnSpPr>
          <p:nvPr/>
        </p:nvCxnSpPr>
        <p:spPr>
          <a:xfrm flipH="1">
            <a:off x="2658787" y="1838855"/>
            <a:ext cx="2184002" cy="23652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BDB4E1-5B99-16EB-29CD-9617DF82352D}"/>
              </a:ext>
            </a:extLst>
          </p:cNvPr>
          <p:cNvCxnSpPr>
            <a:cxnSpLocks/>
          </p:cNvCxnSpPr>
          <p:nvPr/>
        </p:nvCxnSpPr>
        <p:spPr>
          <a:xfrm>
            <a:off x="8361104" y="1636266"/>
            <a:ext cx="1643871" cy="2567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FDDAF4-FCE4-D6CA-64A6-450593B74228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3160122" y="6180377"/>
            <a:ext cx="850297" cy="14777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CA65241-90DB-D53E-E08D-30D8B9715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575"/>
          <a:stretch/>
        </p:blipFill>
        <p:spPr>
          <a:xfrm>
            <a:off x="13310810" y="1604792"/>
            <a:ext cx="1951693" cy="16909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01E254-93A7-CC9C-65C5-3C913751E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664" y="1761812"/>
            <a:ext cx="1332999" cy="13769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A9AFD1-5566-9C38-199D-B8EE57093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9005" y="1524589"/>
            <a:ext cx="1266693" cy="141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58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6EFC50-CBD7-0647-FF0D-ADE49ED2C23D}"/>
              </a:ext>
            </a:extLst>
          </p:cNvPr>
          <p:cNvSpPr txBox="1"/>
          <p:nvPr/>
        </p:nvSpPr>
        <p:spPr>
          <a:xfrm>
            <a:off x="370287" y="1573976"/>
            <a:ext cx="4239788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Summer (DJF) near-surface </a:t>
            </a:r>
            <a:r>
              <a:rPr lang="en-GB" sz="2600" b="1" dirty="0"/>
              <a:t>zonal wind (UAS) </a:t>
            </a:r>
            <a:r>
              <a:rPr lang="en-GB" sz="2600" dirty="0"/>
              <a:t>following SSP3-7.0. </a:t>
            </a:r>
          </a:p>
          <a:p>
            <a:pPr marL="412737" indent="-412737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At mid latitudes weak-westerly summers increase more quickly than strong-westerly summers. </a:t>
            </a:r>
          </a:p>
          <a:p>
            <a:pPr marL="412737" indent="-412737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At high latitudes slightly slower increase of strong westerly extremes.  </a:t>
            </a:r>
          </a:p>
          <a:p>
            <a:pPr marL="412737" indent="-412737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12737" indent="-412737">
              <a:buFont typeface="Arial" panose="020B0604020202020204" pitchFamily="34" charset="0"/>
              <a:buChar char="•"/>
            </a:pPr>
            <a:r>
              <a:rPr lang="en-GB" sz="2600" dirty="0"/>
              <a:t>In winter (JJA) there is very little difference between responses in low and high extremes (not shown).</a:t>
            </a:r>
          </a:p>
          <a:p>
            <a:endParaRPr lang="en-GB" sz="2600" dirty="0"/>
          </a:p>
          <a:p>
            <a:endParaRPr lang="en-GB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D4AE4-6946-3C6B-6985-98D02C6A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0076" y="138432"/>
            <a:ext cx="11004728" cy="9629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99251-87F9-29B1-7CAB-F545DB67B091}"/>
              </a:ext>
            </a:extLst>
          </p:cNvPr>
          <p:cNvSpPr txBox="1"/>
          <p:nvPr/>
        </p:nvSpPr>
        <p:spPr>
          <a:xfrm>
            <a:off x="2132575" y="9244201"/>
            <a:ext cx="52826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Bracegirdle et al., in preparation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DF772-02AC-EE5F-4519-2A6207BE32A4}"/>
              </a:ext>
            </a:extLst>
          </p:cNvPr>
          <p:cNvSpPr txBox="1"/>
          <p:nvPr/>
        </p:nvSpPr>
        <p:spPr>
          <a:xfrm>
            <a:off x="4569987" y="1757776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1960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88494-5967-19E4-5D9E-401B2A4C2E87}"/>
              </a:ext>
            </a:extLst>
          </p:cNvPr>
          <p:cNvSpPr txBox="1"/>
          <p:nvPr/>
        </p:nvSpPr>
        <p:spPr>
          <a:xfrm>
            <a:off x="4569987" y="4113316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2080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92E01-19C1-1115-5E8C-AE3D605A2170}"/>
              </a:ext>
            </a:extLst>
          </p:cNvPr>
          <p:cNvSpPr txBox="1"/>
          <p:nvPr/>
        </p:nvSpPr>
        <p:spPr>
          <a:xfrm>
            <a:off x="4569986" y="7344802"/>
            <a:ext cx="1121862" cy="981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2080- 1960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F9B16-E73C-FB00-110F-E90EEF14C823}"/>
              </a:ext>
            </a:extLst>
          </p:cNvPr>
          <p:cNvSpPr txBox="1"/>
          <p:nvPr/>
        </p:nvSpPr>
        <p:spPr>
          <a:xfrm>
            <a:off x="6387732" y="457981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p10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738D9-D4CB-4B44-F523-3BDCEA7C122A}"/>
              </a:ext>
            </a:extLst>
          </p:cNvPr>
          <p:cNvSpPr txBox="1"/>
          <p:nvPr/>
        </p:nvSpPr>
        <p:spPr>
          <a:xfrm>
            <a:off x="11377140" y="457981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P90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46181-60FF-63F9-A6A8-A37E80510393}"/>
              </a:ext>
            </a:extLst>
          </p:cNvPr>
          <p:cNvSpPr txBox="1"/>
          <p:nvPr/>
        </p:nvSpPr>
        <p:spPr>
          <a:xfrm>
            <a:off x="8062273" y="466475"/>
            <a:ext cx="2389946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037B1-FB4C-C4DB-68CB-A322C90A4D0C}"/>
              </a:ext>
            </a:extLst>
          </p:cNvPr>
          <p:cNvSpPr txBox="1"/>
          <p:nvPr/>
        </p:nvSpPr>
        <p:spPr>
          <a:xfrm>
            <a:off x="13329582" y="457981"/>
            <a:ext cx="1890608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P90 – p10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01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8D4AE4-6946-3C6B-6985-98D02C6A4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/>
          <a:stretch/>
        </p:blipFill>
        <p:spPr>
          <a:xfrm>
            <a:off x="4163197" y="643200"/>
            <a:ext cx="2333287" cy="8275078"/>
          </a:xfrm>
          <a:prstGeom prst="rect">
            <a:avLst/>
          </a:prstGeom>
        </p:spPr>
      </p:pic>
      <p:pic>
        <p:nvPicPr>
          <p:cNvPr id="7" name="Picture 6" descr="A graph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A6882197-4D75-AB9D-4D48-CE7864BD11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3" t="5107" r="4229" b="49224"/>
          <a:stretch/>
        </p:blipFill>
        <p:spPr>
          <a:xfrm>
            <a:off x="7768271" y="2519916"/>
            <a:ext cx="7473631" cy="555861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39F216-4146-CE11-CD49-83A420F36E4B}"/>
              </a:ext>
            </a:extLst>
          </p:cNvPr>
          <p:cNvCxnSpPr>
            <a:cxnSpLocks/>
          </p:cNvCxnSpPr>
          <p:nvPr/>
        </p:nvCxnSpPr>
        <p:spPr>
          <a:xfrm flipH="1">
            <a:off x="6496483" y="6603918"/>
            <a:ext cx="4617175" cy="4298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645AC2-5A5B-0B32-1454-464EB7EC317E}"/>
              </a:ext>
            </a:extLst>
          </p:cNvPr>
          <p:cNvCxnSpPr>
            <a:cxnSpLocks/>
          </p:cNvCxnSpPr>
          <p:nvPr/>
        </p:nvCxnSpPr>
        <p:spPr>
          <a:xfrm flipH="1" flipV="1">
            <a:off x="6496483" y="4289058"/>
            <a:ext cx="4320550" cy="7587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497330-D4E2-ED57-0B97-DE609BEA6786}"/>
              </a:ext>
            </a:extLst>
          </p:cNvPr>
          <p:cNvCxnSpPr>
            <a:cxnSpLocks/>
          </p:cNvCxnSpPr>
          <p:nvPr/>
        </p:nvCxnSpPr>
        <p:spPr>
          <a:xfrm flipH="1" flipV="1">
            <a:off x="6528380" y="2241559"/>
            <a:ext cx="4707749" cy="26424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F1C8A30-4871-4B3F-86D3-2C9D4A9D0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3065" y="3356564"/>
            <a:ext cx="2051568" cy="1546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D7394F-1056-3E5E-0D02-8D721B133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955" y="6322404"/>
            <a:ext cx="2332079" cy="7991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3E6598-5201-3FCF-C04B-B82B76279A97}"/>
              </a:ext>
            </a:extLst>
          </p:cNvPr>
          <p:cNvSpPr txBox="1"/>
          <p:nvPr/>
        </p:nvSpPr>
        <p:spPr>
          <a:xfrm rot="16200000">
            <a:off x="6406249" y="4753943"/>
            <a:ext cx="19869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/>
              <a:t>Change (m/s)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C6DAA-35A8-6E8B-EB72-B524BD010A90}"/>
              </a:ext>
            </a:extLst>
          </p:cNvPr>
          <p:cNvSpPr txBox="1"/>
          <p:nvPr/>
        </p:nvSpPr>
        <p:spPr>
          <a:xfrm rot="5400000">
            <a:off x="14030741" y="5199495"/>
            <a:ext cx="23151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/>
              <a:t>Time slice (m/s)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DEB23-9B57-CA55-9586-50E08948A6BC}"/>
              </a:ext>
            </a:extLst>
          </p:cNvPr>
          <p:cNvSpPr txBox="1"/>
          <p:nvPr/>
        </p:nvSpPr>
        <p:spPr>
          <a:xfrm>
            <a:off x="722246" y="9169643"/>
            <a:ext cx="52826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Bracegirdle et al., in preparation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9D69C-65F1-A771-209F-43B9BAC6CC36}"/>
              </a:ext>
            </a:extLst>
          </p:cNvPr>
          <p:cNvSpPr txBox="1"/>
          <p:nvPr/>
        </p:nvSpPr>
        <p:spPr>
          <a:xfrm>
            <a:off x="8836430" y="784709"/>
            <a:ext cx="45544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/>
              <a:t>Poleward shift in variability </a:t>
            </a:r>
          </a:p>
          <a:p>
            <a:endParaRPr lang="en-GB" sz="2600" b="1" dirty="0"/>
          </a:p>
          <a:p>
            <a:endParaRPr lang="en-GB" sz="26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735C0E-AC10-0EB0-AAFD-608F1413F07C}"/>
              </a:ext>
            </a:extLst>
          </p:cNvPr>
          <p:cNvCxnSpPr>
            <a:cxnSpLocks/>
          </p:cNvCxnSpPr>
          <p:nvPr/>
        </p:nvCxnSpPr>
        <p:spPr>
          <a:xfrm flipH="1">
            <a:off x="11898304" y="4779958"/>
            <a:ext cx="80115" cy="4656417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A912F6-6EC1-6392-69AD-2631AA2C7B56}"/>
              </a:ext>
            </a:extLst>
          </p:cNvPr>
          <p:cNvSpPr txBox="1"/>
          <p:nvPr/>
        </p:nvSpPr>
        <p:spPr>
          <a:xfrm rot="16200000" flipH="1">
            <a:off x="10633163" y="8144833"/>
            <a:ext cx="2530286" cy="98155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89" dirty="0"/>
              <a:t>Time mean jet latitude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25255-2DBD-E617-6C49-8BC73C34C784}"/>
              </a:ext>
            </a:extLst>
          </p:cNvPr>
          <p:cNvSpPr txBox="1"/>
          <p:nvPr/>
        </p:nvSpPr>
        <p:spPr>
          <a:xfrm>
            <a:off x="3238615" y="1694211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1960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C6D644-F43A-AD06-68C5-427C25A1ECC8}"/>
              </a:ext>
            </a:extLst>
          </p:cNvPr>
          <p:cNvSpPr txBox="1"/>
          <p:nvPr/>
        </p:nvSpPr>
        <p:spPr>
          <a:xfrm>
            <a:off x="3223701" y="3840660"/>
            <a:ext cx="1027521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2080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8E66C8-FB1A-98EE-7915-1BA57986789B}"/>
              </a:ext>
            </a:extLst>
          </p:cNvPr>
          <p:cNvSpPr txBox="1"/>
          <p:nvPr/>
        </p:nvSpPr>
        <p:spPr>
          <a:xfrm>
            <a:off x="3223702" y="6610273"/>
            <a:ext cx="1121862" cy="981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2080- 1960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04967C-FB9C-A5B1-D967-42F3643A069A}"/>
              </a:ext>
            </a:extLst>
          </p:cNvPr>
          <p:cNvSpPr txBox="1"/>
          <p:nvPr/>
        </p:nvSpPr>
        <p:spPr>
          <a:xfrm>
            <a:off x="4493065" y="698763"/>
            <a:ext cx="1890608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P90 – p10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9FBA76-99D7-C248-B8B2-EFA0430528C5}"/>
              </a:ext>
            </a:extLst>
          </p:cNvPr>
          <p:cNvSpPr txBox="1"/>
          <p:nvPr/>
        </p:nvSpPr>
        <p:spPr>
          <a:xfrm>
            <a:off x="9637085" y="1715616"/>
            <a:ext cx="1890608" cy="536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89" b="1" dirty="0">
                <a:solidFill>
                  <a:schemeClr val="accent6">
                    <a:lumMod val="75000"/>
                  </a:schemeClr>
                </a:solidFill>
              </a:rPr>
              <a:t>P90 – p10</a:t>
            </a:r>
            <a:endParaRPr lang="en-GB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53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6FD9F-0B57-07A9-ED3F-F2106FB97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" b="6677"/>
          <a:stretch/>
        </p:blipFill>
        <p:spPr>
          <a:xfrm>
            <a:off x="7266061" y="435609"/>
            <a:ext cx="7412031" cy="9567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D40A4-8096-1CF1-1D80-63284263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6" y="2825894"/>
            <a:ext cx="4211670" cy="4254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D46CB-3CC0-F965-BF0E-E9F361F168ED}"/>
              </a:ext>
            </a:extLst>
          </p:cNvPr>
          <p:cNvSpPr txBox="1"/>
          <p:nvPr/>
        </p:nvSpPr>
        <p:spPr>
          <a:xfrm>
            <a:off x="5327438" y="921354"/>
            <a:ext cx="22308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Surface air temperature</a:t>
            </a:r>
          </a:p>
          <a:p>
            <a:r>
              <a:rPr lang="en-GB" sz="2600" dirty="0"/>
              <a:t>(NW peninsula)</a:t>
            </a:r>
          </a:p>
          <a:p>
            <a:endParaRPr lang="en-GB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7A5B3-33C2-8164-DCB3-979F80F8B6AA}"/>
              </a:ext>
            </a:extLst>
          </p:cNvPr>
          <p:cNvSpPr txBox="1"/>
          <p:nvPr/>
        </p:nvSpPr>
        <p:spPr>
          <a:xfrm>
            <a:off x="5327436" y="3183665"/>
            <a:ext cx="22308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Westerly wind</a:t>
            </a:r>
          </a:p>
          <a:p>
            <a:r>
              <a:rPr lang="en-GB" sz="2600" dirty="0"/>
              <a:t>(NW peninsula)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6C1FA-4DA6-8CB0-93DC-30F3380ADC5B}"/>
              </a:ext>
            </a:extLst>
          </p:cNvPr>
          <p:cNvSpPr txBox="1"/>
          <p:nvPr/>
        </p:nvSpPr>
        <p:spPr>
          <a:xfrm>
            <a:off x="5327435" y="5655412"/>
            <a:ext cx="2230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Westerly wind</a:t>
            </a:r>
          </a:p>
          <a:p>
            <a:r>
              <a:rPr lang="en-GB" sz="2600" dirty="0"/>
              <a:t>(S. Ocean)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C33CF-CAF7-02DB-9E5E-A462006B9706}"/>
              </a:ext>
            </a:extLst>
          </p:cNvPr>
          <p:cNvSpPr txBox="1"/>
          <p:nvPr/>
        </p:nvSpPr>
        <p:spPr>
          <a:xfrm>
            <a:off x="5170217" y="8127159"/>
            <a:ext cx="22308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Total </a:t>
            </a:r>
            <a:r>
              <a:rPr lang="en-GB" sz="2600" dirty="0" err="1"/>
              <a:t>precip</a:t>
            </a:r>
            <a:endParaRPr lang="en-GB" sz="2600" dirty="0"/>
          </a:p>
          <a:p>
            <a:r>
              <a:rPr lang="en-GB" sz="2600" dirty="0"/>
              <a:t>(NW Peninsula)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62A43-7998-965C-1894-11AB695FF973}"/>
              </a:ext>
            </a:extLst>
          </p:cNvPr>
          <p:cNvSpPr txBox="1"/>
          <p:nvPr/>
        </p:nvSpPr>
        <p:spPr>
          <a:xfrm>
            <a:off x="8657085" y="149"/>
            <a:ext cx="16870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Summer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B9A230-D2BB-B5F9-223D-0FA87D22A803}"/>
              </a:ext>
            </a:extLst>
          </p:cNvPr>
          <p:cNvSpPr txBox="1"/>
          <p:nvPr/>
        </p:nvSpPr>
        <p:spPr>
          <a:xfrm>
            <a:off x="12017201" y="-48852"/>
            <a:ext cx="22308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Winter</a:t>
            </a:r>
          </a:p>
        </p:txBody>
      </p:sp>
    </p:spTree>
    <p:extLst>
      <p:ext uri="{BB962C8B-B14F-4D97-AF65-F5344CB8AC3E}">
        <p14:creationId xmlns:p14="http://schemas.microsoft.com/office/powerpoint/2010/main" val="2663550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315" y="191387"/>
            <a:ext cx="13208000" cy="1430867"/>
          </a:xfrm>
        </p:spPr>
        <p:txBody>
          <a:bodyPr>
            <a:normAutofit/>
          </a:bodyPr>
          <a:lstStyle/>
          <a:p>
            <a:r>
              <a:rPr lang="en-GB" sz="4478" dirty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2507" y="2044285"/>
            <a:ext cx="1423580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The storm track is strongly related to the southern hemisphere ‘eddy driven’ westerly jet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Surface conditions (SSTs and sea ice), clouds and  atmospheric dynamical processes are all important in shaping projected responses in the westerlies/storm track.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Changes in background climate may already be altering key aspects of ocean-ice-atmosphere coupling and may continue to into the future.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Projected changes in sea ice area and the mid-latitude westerlies modulate simulated forcing responses of weather and climate extremes over Antarctica.</a:t>
            </a:r>
          </a:p>
        </p:txBody>
      </p:sp>
    </p:spTree>
    <p:extLst>
      <p:ext uri="{BB962C8B-B14F-4D97-AF65-F5344CB8AC3E}">
        <p14:creationId xmlns:p14="http://schemas.microsoft.com/office/powerpoint/2010/main" val="2220664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6960" y="731966"/>
            <a:ext cx="128298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Changing polar atmosphere-ocean-sea-ice interactions with the general circulation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2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1812" y="3664834"/>
            <a:ext cx="58470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 Bracegirdle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British Antarctic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C228D-92DD-7B22-FB88-68F3A6AAB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8191"/>
            <a:ext cx="17610138" cy="4227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22442-3ECB-176B-E4E8-F3163CDC9401}"/>
              </a:ext>
            </a:extLst>
          </p:cNvPr>
          <p:cNvSpPr txBox="1"/>
          <p:nvPr/>
        </p:nvSpPr>
        <p:spPr>
          <a:xfrm>
            <a:off x="13863354" y="9422172"/>
            <a:ext cx="2911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NASA MODIS Image 11 July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E13EA-89E4-55DB-4D41-2D8063DB7AD4}"/>
              </a:ext>
            </a:extLst>
          </p:cNvPr>
          <p:cNvSpPr/>
          <p:nvPr/>
        </p:nvSpPr>
        <p:spPr>
          <a:xfrm>
            <a:off x="9329754" y="3664834"/>
            <a:ext cx="6977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Summer school on Polar Climates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ICTP, Trieste, Italy - July 22-28,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9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315" y="191387"/>
            <a:ext cx="13208000" cy="1430867"/>
          </a:xfrm>
        </p:spPr>
        <p:txBody>
          <a:bodyPr>
            <a:normAutofit/>
          </a:bodyPr>
          <a:lstStyle/>
          <a:p>
            <a:r>
              <a:rPr lang="en-GB" sz="4478" dirty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6100" y="2358996"/>
            <a:ext cx="120964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Dynamics of the eddy driven jet and its behaviour under climate change including the roles of ocean/</a:t>
            </a:r>
            <a:r>
              <a:rPr lang="en-GB" sz="3600" dirty="0" err="1"/>
              <a:t>seaice</a:t>
            </a:r>
            <a:r>
              <a:rPr lang="en-GB" sz="3600" dirty="0"/>
              <a:t> coupling.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How will climate change affect ocean-ice-atmosphere coupling?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Antarctic extreme weather and climate events in the context of changes in sea ice and the westerlies/storm track.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99979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44427" y="993258"/>
            <a:ext cx="10443107" cy="42451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35479" y="6506953"/>
            <a:ext cx="11907540" cy="2978574"/>
          </a:xfrm>
          <a:prstGeom prst="rect">
            <a:avLst/>
          </a:prstGeom>
          <a:noFill/>
          <a:ln>
            <a:noFill/>
          </a:ln>
        </p:spPr>
        <p:txBody>
          <a:bodyPr vert="horz" wrap="square" lIns="117921" tIns="58961" rIns="117921" bIns="58961" anchorCtr="0" compatLnSpc="0">
            <a:spAutoFit/>
          </a:bodyPr>
          <a:lstStyle/>
          <a:p>
            <a:pPr hangingPunct="0"/>
            <a:r>
              <a:rPr lang="en-US" sz="3669" dirty="0">
                <a:latin typeface="Arial" pitchFamily="18"/>
                <a:ea typeface="WenQuanYi Zen Hei" pitchFamily="2"/>
                <a:cs typeface="Lohit Hindi" pitchFamily="2"/>
              </a:rPr>
              <a:t>Tropopause height decreases towards the poles</a:t>
            </a:r>
          </a:p>
          <a:p>
            <a:pPr hangingPunct="0"/>
            <a:endParaRPr lang="en-US" sz="2358" dirty="0">
              <a:latin typeface="Arial" pitchFamily="18"/>
              <a:ea typeface="WenQuanYi Zen Hei" pitchFamily="2"/>
              <a:cs typeface="Lohit Hindi" pitchFamily="2"/>
            </a:endParaRPr>
          </a:p>
          <a:p>
            <a:pPr hangingPunct="0"/>
            <a:r>
              <a:rPr lang="en-US" sz="3669" dirty="0">
                <a:latin typeface="Arial" pitchFamily="18"/>
                <a:ea typeface="WenQuanYi Zen Hei" pitchFamily="2"/>
                <a:cs typeface="Lohit Hindi" pitchFamily="2"/>
              </a:rPr>
              <a:t>The subtropical jet is higher (~100hPa) than the polar jet (~300hPa)</a:t>
            </a:r>
          </a:p>
          <a:p>
            <a:pPr hangingPunct="0"/>
            <a:endParaRPr lang="en-US" sz="2358" dirty="0">
              <a:latin typeface="Arial" pitchFamily="18"/>
              <a:ea typeface="WenQuanYi Zen Hei" pitchFamily="2"/>
              <a:cs typeface="Lohit Hindi" pitchFamily="2"/>
            </a:endParaRPr>
          </a:p>
          <a:p>
            <a:pPr hangingPunct="0"/>
            <a:endParaRPr lang="en-US" sz="3669" dirty="0">
              <a:latin typeface="Arial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2154" y="4954767"/>
            <a:ext cx="7391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Pole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3209" y="4954766"/>
            <a:ext cx="10454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60 N/S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0825" y="4944132"/>
            <a:ext cx="10454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30 N/S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265E3-8AA5-F9DC-850D-319AAC9F5709}"/>
              </a:ext>
            </a:extLst>
          </p:cNvPr>
          <p:cNvSpPr txBox="1"/>
          <p:nvPr/>
        </p:nvSpPr>
        <p:spPr>
          <a:xfrm>
            <a:off x="13768484" y="5224990"/>
            <a:ext cx="174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Graphic: NOAA</a:t>
            </a:r>
          </a:p>
        </p:txBody>
      </p:sp>
    </p:spTree>
    <p:extLst>
      <p:ext uri="{BB962C8B-B14F-4D97-AF65-F5344CB8AC3E}">
        <p14:creationId xmlns:p14="http://schemas.microsoft.com/office/powerpoint/2010/main" val="125242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6595671" y="687053"/>
            <a:ext cx="8152997" cy="1070293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Polar Jet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861469" y="3307732"/>
            <a:ext cx="11621848" cy="5744652"/>
          </a:xfrm>
        </p:spPr>
        <p:txBody>
          <a:bodyPr>
            <a:normAutofit fontScale="92500" lnSpcReduction="2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dirty="0"/>
              <a:t>Found at latitudes from 30 to 70°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dirty="0"/>
              <a:t>Between 300 - 200 hPa  (about 7.5–11 km above sea level).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dirty="0"/>
              <a:t>Strongest during winter when it occasionally migrates to tropical latitudes and merges with the subtropical jet.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dirty="0"/>
              <a:t>Forms in the region of strong temperature gradients between cold, polar air and warmer mid-latitude air masses.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85BFE-A680-2275-F3AA-40139CBD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544" y="406165"/>
            <a:ext cx="5056361" cy="21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1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Climatological mean jet (DJF)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44420" y="2546203"/>
            <a:ext cx="9983686" cy="48918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457282" y="7513049"/>
            <a:ext cx="3128873" cy="814392"/>
          </a:xfrm>
          <a:prstGeom prst="rect">
            <a:avLst/>
          </a:prstGeom>
          <a:noFill/>
          <a:ln>
            <a:noFill/>
          </a:ln>
        </p:spPr>
        <p:txBody>
          <a:bodyPr vert="horz" wrap="none" lIns="117921" tIns="58961" rIns="117921" bIns="58961" anchorCtr="0" compatLnSpc="0">
            <a:spAutoFit/>
          </a:bodyPr>
          <a:lstStyle/>
          <a:p>
            <a:pPr algn="ctr" hangingPunct="0"/>
            <a:r>
              <a:rPr lang="en-US" sz="2358">
                <a:latin typeface="Arial" pitchFamily="18"/>
                <a:ea typeface="WenQuanYi Zen Hei" pitchFamily="2"/>
                <a:cs typeface="Lohit Hindi" pitchFamily="2"/>
              </a:rPr>
              <a:t>Northern Hemisphere</a:t>
            </a:r>
          </a:p>
          <a:p>
            <a:pPr algn="ctr" hangingPunct="0"/>
            <a:r>
              <a:rPr lang="en-US" sz="2358">
                <a:latin typeface="Arial" pitchFamily="18"/>
                <a:ea typeface="WenQuanYi Zen Hei" pitchFamily="2"/>
                <a:cs typeface="Lohit Hindi" pitchFamily="2"/>
              </a:rPr>
              <a:t>(Winter)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3406" y="7513049"/>
            <a:ext cx="3179720" cy="814392"/>
          </a:xfrm>
          <a:prstGeom prst="rect">
            <a:avLst/>
          </a:prstGeom>
          <a:noFill/>
          <a:ln>
            <a:noFill/>
          </a:ln>
        </p:spPr>
        <p:txBody>
          <a:bodyPr vert="horz" wrap="none" lIns="117921" tIns="58961" rIns="117921" bIns="58961" anchorCtr="0" compatLnSpc="0">
            <a:spAutoFit/>
          </a:bodyPr>
          <a:lstStyle/>
          <a:p>
            <a:pPr algn="ctr" hangingPunct="0"/>
            <a:r>
              <a:rPr lang="en-US" sz="2358">
                <a:latin typeface="Arial" pitchFamily="18"/>
                <a:ea typeface="WenQuanYi Zen Hei" pitchFamily="2"/>
                <a:cs typeface="Lohit Hindi" pitchFamily="2"/>
              </a:rPr>
              <a:t>Southern Hemisphere</a:t>
            </a:r>
          </a:p>
          <a:p>
            <a:pPr algn="ctr" hangingPunct="0"/>
            <a:r>
              <a:rPr lang="en-US" sz="2358">
                <a:latin typeface="Arial" pitchFamily="18"/>
                <a:ea typeface="WenQuanYi Zen Hei" pitchFamily="2"/>
                <a:cs typeface="Lohit Hindi" pitchFamily="2"/>
              </a:rPr>
              <a:t>(Summer)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DA520-5F38-B5AF-C2C3-9D22C3902352}"/>
              </a:ext>
            </a:extLst>
          </p:cNvPr>
          <p:cNvSpPr txBox="1"/>
          <p:nvPr/>
        </p:nvSpPr>
        <p:spPr>
          <a:xfrm>
            <a:off x="14105745" y="3140844"/>
            <a:ext cx="1765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ERA-40 Atlas</a:t>
            </a:r>
          </a:p>
        </p:txBody>
      </p:sp>
    </p:spTree>
    <p:extLst>
      <p:ext uri="{BB962C8B-B14F-4D97-AF65-F5344CB8AC3E}">
        <p14:creationId xmlns:p14="http://schemas.microsoft.com/office/powerpoint/2010/main" val="2537007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861427" y="3297836"/>
            <a:ext cx="11621848" cy="6136387"/>
          </a:xfrm>
        </p:spPr>
        <p:txBody>
          <a:bodyPr>
            <a:normAutofit lnSpcReduction="1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4000" dirty="0"/>
              <a:t>Found at latitudes from 20° to 35°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4000" dirty="0"/>
              <a:t>Usually strongest  at 200 - 100 </a:t>
            </a:r>
            <a:r>
              <a:rPr lang="en-US" sz="4000" dirty="0" err="1"/>
              <a:t>hPa</a:t>
            </a:r>
            <a:r>
              <a:rPr lang="en-US" sz="4000" dirty="0"/>
              <a:t> (11 - 14km)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4000" dirty="0"/>
              <a:t>During winter, the STJ is nearly continuous in both hemispheres and has wind speeds of 75 to 100 ms-1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4000" dirty="0"/>
              <a:t>The STJ exists all year in the Southern Hemisphere.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4000" dirty="0"/>
              <a:t>The STJ is intermittent in the Northern Hemisphere during summer (not always present)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4000" dirty="0"/>
              <a:t>Forms between mid-latitude air masses and tropical air masses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678E7-8602-D174-00E4-B8237E44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544" y="406165"/>
            <a:ext cx="5056361" cy="21263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8117FA-A967-9B15-E23B-BF15E6F0F677}"/>
              </a:ext>
            </a:extLst>
          </p:cNvPr>
          <p:cNvSpPr txBox="1">
            <a:spLocks/>
          </p:cNvSpPr>
          <p:nvPr/>
        </p:nvSpPr>
        <p:spPr>
          <a:xfrm>
            <a:off x="6595671" y="687053"/>
            <a:ext cx="8152997" cy="107029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1320759" rtl="0" eaLnBrk="1" latinLnBrk="0" hangingPunct="1"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Subtropical jet (STJ)</a:t>
            </a:r>
          </a:p>
        </p:txBody>
      </p:sp>
    </p:spTree>
    <p:extLst>
      <p:ext uri="{BB962C8B-B14F-4D97-AF65-F5344CB8AC3E}">
        <p14:creationId xmlns:p14="http://schemas.microsoft.com/office/powerpoint/2010/main" val="18911470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0191722b-fb81-4cd9-8aaf-08d99e3b54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ACEE2E2DB15940A06F73625A8FF4BA" ma:contentTypeVersion="20" ma:contentTypeDescription="Create a new document." ma:contentTypeScope="" ma:versionID="9aad910cc9897c1b88e51b20a454397b">
  <xsd:schema xmlns:xsd="http://www.w3.org/2001/XMLSchema" xmlns:xs="http://www.w3.org/2001/XMLSchema" xmlns:p="http://schemas.microsoft.com/office/2006/metadata/properties" xmlns:ns1="http://schemas.microsoft.com/sharepoint/v3" xmlns:ns3="de7036ba-e162-4772-a395-dcf7be11db03" xmlns:ns4="0191722b-fb81-4cd9-8aaf-08d99e3b54c6" targetNamespace="http://schemas.microsoft.com/office/2006/metadata/properties" ma:root="true" ma:fieldsID="9a14515d5ed34581f3fab7a3dcb9ef45" ns1:_="" ns3:_="" ns4:_="">
    <xsd:import namespace="http://schemas.microsoft.com/sharepoint/v3"/>
    <xsd:import namespace="de7036ba-e162-4772-a395-dcf7be11db03"/>
    <xsd:import namespace="0191722b-fb81-4cd9-8aaf-08d99e3b54c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036ba-e162-4772-a395-dcf7be11db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91722b-fb81-4cd9-8aaf-08d99e3b5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ECEB70-2254-4586-A95F-2F13B3DE88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F68E66-C338-4856-8C84-1F0623C30AC0}">
  <ds:schemaRefs>
    <ds:schemaRef ds:uri="http://schemas.microsoft.com/office/2006/metadata/properties"/>
    <ds:schemaRef ds:uri="http://www.w3.org/XML/1998/namespace"/>
    <ds:schemaRef ds:uri="de7036ba-e162-4772-a395-dcf7be11db03"/>
    <ds:schemaRef ds:uri="0191722b-fb81-4cd9-8aaf-08d99e3b54c6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4AA74CD-B7C3-41EB-BE16-8527E16A1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e7036ba-e162-4772-a395-dcf7be11db03"/>
    <ds:schemaRef ds:uri="0191722b-fb81-4cd9-8aaf-08d99e3b5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19074</TotalTime>
  <Words>2794</Words>
  <Application>Microsoft Office PowerPoint</Application>
  <PresentationFormat>Custom</PresentationFormat>
  <Paragraphs>414</Paragraphs>
  <Slides>49</Slides>
  <Notes>44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AdvOT1ef757c0</vt:lpstr>
      <vt:lpstr>AdvPSTIM10-R</vt:lpstr>
      <vt:lpstr>Arial</vt:lpstr>
      <vt:lpstr>Calibri</vt:lpstr>
      <vt:lpstr>Harding</vt:lpstr>
      <vt:lpstr>StarSymbol</vt:lpstr>
      <vt:lpstr>Symbol</vt:lpstr>
      <vt:lpstr>Trip Sans VF</vt:lpstr>
      <vt:lpstr>Wingdings</vt:lpstr>
      <vt:lpstr>1_Office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Polar Jet</vt:lpstr>
      <vt:lpstr>Climatological mean jet (DJF)</vt:lpstr>
      <vt:lpstr>PowerPoint Presentation</vt:lpstr>
      <vt:lpstr>Climatological mean jet (JJA)</vt:lpstr>
      <vt:lpstr>Climatological mean jet (DJF)</vt:lpstr>
      <vt:lpstr>Climatological mean jet (JJA)</vt:lpstr>
      <vt:lpstr>Time mean zonal momentum budget</vt:lpstr>
      <vt:lpstr>Transient and stationary eddy contributions to momentum budget</vt:lpstr>
      <vt:lpstr>Transient and stationary eddy contributions to momentum budget</vt:lpstr>
      <vt:lpstr>The storm track perspective</vt:lpstr>
      <vt:lpstr>The Southern Annular Mode (SAM) </vt:lpstr>
      <vt:lpstr>Climate projections</vt:lpstr>
      <vt:lpstr>PowerPoint Presentation</vt:lpstr>
      <vt:lpstr>CMIP5 future projections</vt:lpstr>
      <vt:lpstr>The ozone hole</vt:lpstr>
      <vt:lpstr>PowerPoint Presentation</vt:lpstr>
      <vt:lpstr>Ozone depletion and meridional temperature gradients</vt:lpstr>
      <vt:lpstr>Climate model westerly jet projections</vt:lpstr>
      <vt:lpstr>… but models give a range of responses! Why? </vt:lpstr>
      <vt:lpstr>Clouds and circulation response</vt:lpstr>
      <vt:lpstr>… but models give a range of responses! Why? </vt:lpstr>
      <vt:lpstr>PowerPoint Presentation</vt:lpstr>
      <vt:lpstr>… but models give a range of responses! Why? </vt:lpstr>
      <vt:lpstr>Major impacts of sea-surface temperature changes</vt:lpstr>
      <vt:lpstr>Impact of sea ice on the SH mid latitude jet</vt:lpstr>
      <vt:lpstr>Impact of sea ice on the SH mid latitude jet</vt:lpstr>
      <vt:lpstr>Impact of the SH mid latitude jet on sea ice</vt:lpstr>
      <vt:lpstr>Are atmosphere-sea ice linkages changing and how might they change in the future?</vt:lpstr>
      <vt:lpstr>PowerPoint Presentation</vt:lpstr>
      <vt:lpstr>Using large ensembles to study extreme events in a changing climate</vt:lpstr>
      <vt:lpstr>Using large ensembles to study extreme events in a changing climate</vt:lpstr>
      <vt:lpstr>Using large ensembles to study extreme events in a changing climate</vt:lpstr>
      <vt:lpstr>Using large ensembles to study extreme events in a changing climate</vt:lpstr>
      <vt:lpstr>Recent examples of extreme weather events</vt:lpstr>
      <vt:lpstr>Motivation for studying extreme seasons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NERC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Bracegirdle, Thomas J.</dc:creator>
  <cp:lastModifiedBy>Thomas Bracegirdle - BAS</cp:lastModifiedBy>
  <cp:revision>387</cp:revision>
  <cp:lastPrinted>2017-07-24T12:49:24Z</cp:lastPrinted>
  <dcterms:created xsi:type="dcterms:W3CDTF">2017-03-20T10:42:59Z</dcterms:created>
  <dcterms:modified xsi:type="dcterms:W3CDTF">2024-07-23T17:33:08Z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0x010100C1ACEE2E2DB15940A06F73625A8FF4BA</vt:lpwstr>
  </property>
</Properties>
</file>