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Lst>
  <p:notesMasterIdLst>
    <p:notesMasterId r:id="rId47"/>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1487" r:id="rId22"/>
    <p:sldId id="1485" r:id="rId23"/>
    <p:sldId id="1486" r:id="rId24"/>
    <p:sldId id="268" r:id="rId25"/>
    <p:sldId id="1490" r:id="rId26"/>
    <p:sldId id="1489" r:id="rId27"/>
    <p:sldId id="269" r:id="rId28"/>
    <p:sldId id="1484" r:id="rId29"/>
    <p:sldId id="1491" r:id="rId30"/>
    <p:sldId id="270" r:id="rId31"/>
    <p:sldId id="271" r:id="rId32"/>
    <p:sldId id="272" r:id="rId33"/>
    <p:sldId id="273" r:id="rId34"/>
    <p:sldId id="274" r:id="rId35"/>
    <p:sldId id="1493" r:id="rId36"/>
    <p:sldId id="1492" r:id="rId37"/>
    <p:sldId id="1495" r:id="rId38"/>
    <p:sldId id="275" r:id="rId39"/>
    <p:sldId id="276" r:id="rId40"/>
    <p:sldId id="277" r:id="rId41"/>
    <p:sldId id="278" r:id="rId42"/>
    <p:sldId id="279" r:id="rId43"/>
    <p:sldId id="280" r:id="rId44"/>
    <p:sldId id="1494" r:id="rId45"/>
    <p:sldId id="281" r:id="rId46"/>
  </p:sldIdLst>
  <p:sldSz cx="18288000" cy="10287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9"/>
    <p:restoredTop sz="94648"/>
  </p:normalViewPr>
  <p:slideViewPr>
    <p:cSldViewPr snapToGrid="0">
      <p:cViewPr>
        <p:scale>
          <a:sx n="86" d="100"/>
          <a:sy n="86" d="100"/>
        </p:scale>
        <p:origin x="14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jpeg"/></Relationships>
</file>

<file path=ppt/diagrams/_rels/data1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image" Target="../media/image193.png"/></Relationships>
</file>

<file path=ppt/diagrams/_rels/data1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image" Target="../media/image196.png"/><Relationship Id="rId5" Type="http://schemas.openxmlformats.org/officeDocument/2006/relationships/image" Target="../media/image200.jpeg"/><Relationship Id="rId4" Type="http://schemas.openxmlformats.org/officeDocument/2006/relationships/image" Target="../media/image199.jpeg"/></Relationships>
</file>

<file path=ppt/diagrams/_rels/data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image" Target="../media/image86.jpe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diagrams/_rels/data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diagrams/_rels/data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jpeg"/></Relationships>
</file>

<file path=ppt/diagrams/_rels/data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image" Target="../media/image139.jpeg"/><Relationship Id="rId5" Type="http://schemas.openxmlformats.org/officeDocument/2006/relationships/image" Target="../media/image143.jpeg"/><Relationship Id="rId4" Type="http://schemas.openxmlformats.org/officeDocument/2006/relationships/image" Target="../media/image142.jpeg"/></Relationships>
</file>

<file path=ppt/diagrams/_rels/data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image" Target="../media/image146.jpeg"/><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diagrams/_rels/data7.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image" Target="../media/image158.jpeg"/><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diagrams/_rels/data8.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image" Target="../media/image173.jpeg"/><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image" Target="../media/image25.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image" Target="../media/image193.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image" Target="../media/image196.png"/><Relationship Id="rId5" Type="http://schemas.openxmlformats.org/officeDocument/2006/relationships/image" Target="../media/image200.jpeg"/><Relationship Id="rId4" Type="http://schemas.openxmlformats.org/officeDocument/2006/relationships/image" Target="../media/image19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image" Target="../media/image86.jpe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94.jpeg"/></Relationships>
</file>

<file path=ppt/diagrams/_rels/drawing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image" Target="../media/image103.jpeg"/><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11.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image" Target="../media/image121.jpeg"/><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 Id="rId9" Type="http://schemas.openxmlformats.org/officeDocument/2006/relationships/image" Target="../media/image129.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image" Target="../media/image139.jpeg"/><Relationship Id="rId5" Type="http://schemas.openxmlformats.org/officeDocument/2006/relationships/image" Target="../media/image143.jpeg"/><Relationship Id="rId4" Type="http://schemas.openxmlformats.org/officeDocument/2006/relationships/image" Target="../media/image142.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image" Target="../media/image146.jpeg"/><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jpeg"/><Relationship Id="rId7" Type="http://schemas.openxmlformats.org/officeDocument/2006/relationships/image" Target="../media/image164.jpeg"/><Relationship Id="rId2" Type="http://schemas.openxmlformats.org/officeDocument/2006/relationships/image" Target="../media/image159.jpeg"/><Relationship Id="rId1" Type="http://schemas.openxmlformats.org/officeDocument/2006/relationships/image" Target="../media/image158.jpeg"/><Relationship Id="rId6" Type="http://schemas.openxmlformats.org/officeDocument/2006/relationships/image" Target="../media/image163.jpeg"/><Relationship Id="rId5" Type="http://schemas.openxmlformats.org/officeDocument/2006/relationships/image" Target="../media/image162.jpeg"/><Relationship Id="rId10" Type="http://schemas.openxmlformats.org/officeDocument/2006/relationships/image" Target="../media/image167.jpeg"/><Relationship Id="rId4" Type="http://schemas.openxmlformats.org/officeDocument/2006/relationships/image" Target="../media/image161.jpeg"/><Relationship Id="rId9" Type="http://schemas.openxmlformats.org/officeDocument/2006/relationships/image" Target="../media/image166.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image" Target="../media/image173.jpeg"/><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439846-1D75-E54C-BFB8-F12A6A79CD36}" type="doc">
      <dgm:prSet loTypeId="urn:microsoft.com/office/officeart/2008/layout/PictureAccentList#1" loCatId="" qsTypeId="urn:microsoft.com/office/officeart/2005/8/quickstyle/simple3" qsCatId="simple" csTypeId="urn:microsoft.com/office/officeart/2005/8/colors/colorful1" csCatId="colorful" phldr="1"/>
      <dgm:spPr bwMode="auto"/>
    </dgm:pt>
    <dgm:pt modelId="{6FA1A9E1-975D-0549-AFEE-61E45F43FC63}">
      <dgm:prSet phldrT="[Text]" custT="1"/>
      <dgm:spPr bwMode="auto"/>
      <dgm:t>
        <a:bodyPr/>
        <a:lstStyle/>
        <a:p>
          <a:pPr>
            <a:defRPr/>
          </a:pPr>
          <a:r>
            <a:rPr lang="en-GB" sz="3200" b="0" i="0">
              <a:latin typeface="Montserrat Medium" pitchFamily="2" charset="77"/>
            </a:rPr>
            <a:t>Improve online services, data access and interoperability</a:t>
          </a:r>
        </a:p>
      </dgm:t>
    </dgm:pt>
    <dgm:pt modelId="{F4EA8702-1C8B-3C48-A7C6-1B60EFD41404}" type="parTrans" cxnId="{FD9C3895-513E-DB42-9B5D-18D9BCB07DD2}">
      <dgm:prSet/>
      <dgm:spPr bwMode="auto"/>
      <dgm:t>
        <a:bodyPr/>
        <a:lstStyle/>
        <a:p>
          <a:pPr>
            <a:defRPr/>
          </a:pPr>
          <a:endParaRPr lang="en-GB" sz="2400" b="0" i="0">
            <a:latin typeface="Montserrat Medium" pitchFamily="2" charset="77"/>
          </a:endParaRPr>
        </a:p>
      </dgm:t>
    </dgm:pt>
    <dgm:pt modelId="{FA27B71E-2DEB-DB44-89D8-23A3F7B92382}" type="sibTrans" cxnId="{FD9C3895-513E-DB42-9B5D-18D9BCB07DD2}">
      <dgm:prSet/>
      <dgm:spPr bwMode="auto"/>
      <dgm:t>
        <a:bodyPr/>
        <a:lstStyle/>
        <a:p>
          <a:pPr>
            <a:defRPr/>
          </a:pPr>
          <a:endParaRPr lang="en-GB" sz="2400" b="0" i="0">
            <a:latin typeface="Montserrat Medium" pitchFamily="2" charset="77"/>
          </a:endParaRPr>
        </a:p>
      </dgm:t>
    </dgm:pt>
    <dgm:pt modelId="{DC44CD08-FBB8-CD45-A648-F7253E8FB73A}">
      <dgm:prSet phldrT="[Text]" custT="1"/>
      <dgm:spPr bwMode="auto"/>
      <dgm:t>
        <a:bodyPr/>
        <a:lstStyle/>
        <a:p>
          <a:pPr>
            <a:defRPr/>
          </a:pPr>
          <a:r>
            <a:rPr lang="en-GB" sz="3200" b="0" i="0">
              <a:latin typeface="Montserrat Medium" pitchFamily="2" charset="77"/>
            </a:rPr>
            <a:t>Ensure that the new generations are trained to exploit the leading edge RIs </a:t>
          </a:r>
          <a:endParaRPr sz="3600" b="0" i="0">
            <a:latin typeface="Montserrat Medium" pitchFamily="2" charset="77"/>
          </a:endParaRPr>
        </a:p>
      </dgm:t>
    </dgm:pt>
    <dgm:pt modelId="{6CD22D95-2642-EF4D-9AE1-9FEBA47EC24E}" type="parTrans" cxnId="{2F5C9574-DE02-3143-B69C-D6F828273D9E}">
      <dgm:prSet/>
      <dgm:spPr bwMode="auto"/>
      <dgm:t>
        <a:bodyPr/>
        <a:lstStyle/>
        <a:p>
          <a:pPr>
            <a:defRPr/>
          </a:pPr>
          <a:endParaRPr lang="en-GB" sz="2400" b="0" i="0">
            <a:latin typeface="Montserrat Medium" pitchFamily="2" charset="77"/>
          </a:endParaRPr>
        </a:p>
      </dgm:t>
    </dgm:pt>
    <dgm:pt modelId="{9EC9434F-B627-3046-AADB-83A64CD59171}" type="sibTrans" cxnId="{2F5C9574-DE02-3143-B69C-D6F828273D9E}">
      <dgm:prSet/>
      <dgm:spPr bwMode="auto"/>
      <dgm:t>
        <a:bodyPr/>
        <a:lstStyle/>
        <a:p>
          <a:pPr>
            <a:defRPr/>
          </a:pPr>
          <a:endParaRPr lang="en-GB" sz="2400" b="0" i="0">
            <a:latin typeface="Montserrat Medium" pitchFamily="2" charset="77"/>
          </a:endParaRPr>
        </a:p>
      </dgm:t>
    </dgm:pt>
    <dgm:pt modelId="{C258BF3D-AED4-6742-B092-EBAF2C5FE4E7}">
      <dgm:prSet phldrT="[Text]" custT="1"/>
      <dgm:spPr bwMode="auto"/>
      <dgm:t>
        <a:bodyPr/>
        <a:lstStyle/>
        <a:p>
          <a:pPr>
            <a:defRPr/>
          </a:pPr>
          <a:r>
            <a:rPr lang="en-GB" sz="3200" b="0" i="0">
              <a:latin typeface="Montserrat Medium" pitchFamily="2" charset="77"/>
            </a:rPr>
            <a:t>Integrate and combine the access to Arctic and Antarctic RI</a:t>
          </a:r>
          <a:endParaRPr sz="3600" b="0" i="0">
            <a:latin typeface="Montserrat Medium" pitchFamily="2" charset="77"/>
          </a:endParaRPr>
        </a:p>
      </dgm:t>
    </dgm:pt>
    <dgm:pt modelId="{3B41DDBB-5625-C145-A2F7-A18D5DA428F6}" type="parTrans" cxnId="{379E31AE-B88D-CF40-B90A-F421D44C3345}">
      <dgm:prSet/>
      <dgm:spPr bwMode="auto"/>
      <dgm:t>
        <a:bodyPr/>
        <a:lstStyle/>
        <a:p>
          <a:pPr>
            <a:defRPr/>
          </a:pPr>
          <a:endParaRPr lang="en-GB" sz="2400" b="0" i="0">
            <a:latin typeface="Montserrat Medium" pitchFamily="2" charset="77"/>
          </a:endParaRPr>
        </a:p>
      </dgm:t>
    </dgm:pt>
    <dgm:pt modelId="{868EEF04-CDF9-AB45-A1CA-478665720FD5}" type="sibTrans" cxnId="{379E31AE-B88D-CF40-B90A-F421D44C3345}">
      <dgm:prSet/>
      <dgm:spPr bwMode="auto"/>
      <dgm:t>
        <a:bodyPr/>
        <a:lstStyle/>
        <a:p>
          <a:pPr>
            <a:defRPr/>
          </a:pPr>
          <a:endParaRPr lang="en-GB" sz="2400" b="0" i="0">
            <a:latin typeface="Montserrat Medium" pitchFamily="2" charset="77"/>
          </a:endParaRPr>
        </a:p>
      </dgm:t>
    </dgm:pt>
    <dgm:pt modelId="{3FDA0EF9-DF16-104C-B4DC-7F8F39953DA5}">
      <dgm:prSet phldrT="[Text]" custT="1"/>
      <dgm:spPr bwMode="auto"/>
      <dgm:t>
        <a:bodyPr/>
        <a:lstStyle/>
        <a:p>
          <a:pPr>
            <a:defRPr/>
          </a:pPr>
          <a:r>
            <a:rPr lang="en-GB" sz="3200" b="0" i="0">
              <a:latin typeface="Montserrat Medium" pitchFamily="2" charset="77"/>
            </a:rPr>
            <a:t>Polarin will:</a:t>
          </a:r>
        </a:p>
      </dgm:t>
    </dgm:pt>
    <dgm:pt modelId="{C66412C8-827E-2940-A78E-2D81A12E5DA0}" type="sibTrans" cxnId="{D9D39675-34EB-1D42-A441-F2F406B39D2E}">
      <dgm:prSet/>
      <dgm:spPr bwMode="auto"/>
      <dgm:t>
        <a:bodyPr/>
        <a:lstStyle/>
        <a:p>
          <a:pPr>
            <a:defRPr/>
          </a:pPr>
          <a:endParaRPr lang="en-GB" sz="2400" b="0" i="0">
            <a:latin typeface="Montserrat Medium" pitchFamily="2" charset="77"/>
          </a:endParaRPr>
        </a:p>
      </dgm:t>
    </dgm:pt>
    <dgm:pt modelId="{42482DF9-D019-934D-B07D-57114B45850C}" type="parTrans" cxnId="{D9D39675-34EB-1D42-A441-F2F406B39D2E}">
      <dgm:prSet/>
      <dgm:spPr bwMode="auto"/>
      <dgm:t>
        <a:bodyPr/>
        <a:lstStyle/>
        <a:p>
          <a:pPr>
            <a:defRPr/>
          </a:pPr>
          <a:endParaRPr lang="en-GB" sz="2400" b="0" i="0">
            <a:latin typeface="Montserrat Medium" pitchFamily="2" charset="77"/>
          </a:endParaRPr>
        </a:p>
      </dgm:t>
    </dgm:pt>
    <dgm:pt modelId="{D33C42A5-6A72-EC46-BA4C-9AD823367DBE}" type="pres">
      <dgm:prSet presAssocID="{1D439846-1D75-E54C-BFB8-F12A6A79CD36}" presName="layout" presStyleCnt="0">
        <dgm:presLayoutVars>
          <dgm:chMax val="0"/>
          <dgm:chPref val="0"/>
          <dgm:dir/>
          <dgm:animOne val="branch"/>
          <dgm:animLvl val="lvl"/>
          <dgm:resizeHandles val="exact"/>
        </dgm:presLayoutVars>
      </dgm:prSet>
      <dgm:spPr bwMode="auto"/>
    </dgm:pt>
    <dgm:pt modelId="{3F7C63F4-8422-CE4C-A57F-3FEF2BE01CF3}" type="pres">
      <dgm:prSet presAssocID="{3FDA0EF9-DF16-104C-B4DC-7F8F39953DA5}" presName="root" presStyleCnt="0">
        <dgm:presLayoutVars>
          <dgm:chMax val="0"/>
          <dgm:chPref val="4"/>
        </dgm:presLayoutVars>
      </dgm:prSet>
      <dgm:spPr bwMode="auto"/>
    </dgm:pt>
    <dgm:pt modelId="{AD5CD4EE-DFFA-6646-A1FB-328C8D284AF4}" type="pres">
      <dgm:prSet presAssocID="{3FDA0EF9-DF16-104C-B4DC-7F8F39953DA5}" presName="rootComposite" presStyleCnt="0">
        <dgm:presLayoutVars/>
      </dgm:prSet>
      <dgm:spPr bwMode="auto"/>
    </dgm:pt>
    <dgm:pt modelId="{684FC282-2149-224A-821E-17BC82E98B2A}" type="pres">
      <dgm:prSet presAssocID="{3FDA0EF9-DF16-104C-B4DC-7F8F39953DA5}" presName="rootText" presStyleLbl="node0" presStyleIdx="0" presStyleCnt="1" custScaleX="32412" custScaleY="55070" custLinFactNeighborX="-17000" custLinFactNeighborY="-562">
        <dgm:presLayoutVars>
          <dgm:chMax val="0"/>
          <dgm:chPref val="4"/>
        </dgm:presLayoutVars>
      </dgm:prSet>
      <dgm:spPr bwMode="auto"/>
    </dgm:pt>
    <dgm:pt modelId="{1A9C6E86-378B-AD43-B7B2-6A6C26DE74A9}" type="pres">
      <dgm:prSet presAssocID="{3FDA0EF9-DF16-104C-B4DC-7F8F39953DA5}" presName="childShape" presStyleCnt="0">
        <dgm:presLayoutVars>
          <dgm:chMax val="0"/>
          <dgm:chPref val="0"/>
        </dgm:presLayoutVars>
      </dgm:prSet>
      <dgm:spPr bwMode="auto"/>
    </dgm:pt>
    <dgm:pt modelId="{746A482A-6878-6C4E-AA0A-AB456A4F1EFB}" type="pres">
      <dgm:prSet presAssocID="{C258BF3D-AED4-6742-B092-EBAF2C5FE4E7}" presName="childComposite" presStyleCnt="0">
        <dgm:presLayoutVars>
          <dgm:chMax val="0"/>
          <dgm:chPref val="0"/>
        </dgm:presLayoutVars>
      </dgm:prSet>
      <dgm:spPr bwMode="auto"/>
    </dgm:pt>
    <dgm:pt modelId="{235DCA0F-A5E5-EE4D-BFE0-0D5862C007D3}" type="pres">
      <dgm:prSet presAssocID="{C258BF3D-AED4-6742-B092-EBAF2C5FE4E7}" presName="Image" presStyleLbl="node1" presStyleIdx="0" presStyleCnt="3"/>
      <dgm:spPr bwMode="auto">
        <a:blipFill>
          <a:blip xmlns:r="http://schemas.openxmlformats.org/officeDocument/2006/relationships" r:embed="rId1" cstate="email">
            <a:extLst>
              <a:ext uri="{28A0092B-C50C-407E-A947-70E740481C1C}">
                <a14:useLocalDpi xmlns:a14="http://schemas.microsoft.com/office/drawing/2010/main"/>
              </a:ext>
            </a:extLst>
          </a:blip>
          <a:srcRect/>
          <a:stretch/>
        </a:blipFill>
      </dgm:spPr>
    </dgm:pt>
    <dgm:pt modelId="{5F6B1C70-4F34-9A4B-986F-75195EBC10DF}" type="pres">
      <dgm:prSet presAssocID="{C258BF3D-AED4-6742-B092-EBAF2C5FE4E7}" presName="childText" presStyleLbl="lnNode1" presStyleIdx="0" presStyleCnt="3">
        <dgm:presLayoutVars>
          <dgm:chMax val="0"/>
          <dgm:chPref val="0"/>
          <dgm:bulletEnabled val="1"/>
        </dgm:presLayoutVars>
      </dgm:prSet>
      <dgm:spPr bwMode="auto"/>
    </dgm:pt>
    <dgm:pt modelId="{45E06869-880F-BC49-A407-16BB95130BA2}" type="pres">
      <dgm:prSet presAssocID="{6FA1A9E1-975D-0549-AFEE-61E45F43FC63}" presName="childComposite" presStyleCnt="0">
        <dgm:presLayoutVars>
          <dgm:chMax val="0"/>
          <dgm:chPref val="0"/>
        </dgm:presLayoutVars>
      </dgm:prSet>
      <dgm:spPr bwMode="auto"/>
    </dgm:pt>
    <dgm:pt modelId="{7A6B2287-8E4D-7244-A38F-2974300A6F46}" type="pres">
      <dgm:prSet presAssocID="{6FA1A9E1-975D-0549-AFEE-61E45F43FC63}" presName="Image" presStyleLbl="node1" presStyleIdx="1" presStyleCnt="3"/>
      <dgm:spPr bwMode="auto">
        <a:blipFill>
          <a:blip xmlns:r="http://schemas.openxmlformats.org/officeDocument/2006/relationships" r:embed="rId2" cstate="email">
            <a:extLst>
              <a:ext uri="{28A0092B-C50C-407E-A947-70E740481C1C}">
                <a14:useLocalDpi xmlns:a14="http://schemas.microsoft.com/office/drawing/2010/main"/>
              </a:ext>
            </a:extLst>
          </a:blip>
          <a:stretch/>
        </a:blipFill>
      </dgm:spPr>
    </dgm:pt>
    <dgm:pt modelId="{A1A72754-1859-D744-9C18-7948533BCA91}" type="pres">
      <dgm:prSet presAssocID="{6FA1A9E1-975D-0549-AFEE-61E45F43FC63}" presName="childText" presStyleLbl="lnNode1" presStyleIdx="1" presStyleCnt="3">
        <dgm:presLayoutVars>
          <dgm:chMax val="0"/>
          <dgm:chPref val="0"/>
          <dgm:bulletEnabled val="1"/>
        </dgm:presLayoutVars>
      </dgm:prSet>
      <dgm:spPr bwMode="auto"/>
    </dgm:pt>
    <dgm:pt modelId="{E67C1400-86EE-064C-9F93-DACE819B0F13}" type="pres">
      <dgm:prSet presAssocID="{DC44CD08-FBB8-CD45-A648-F7253E8FB73A}" presName="childComposite" presStyleCnt="0">
        <dgm:presLayoutVars>
          <dgm:chMax val="0"/>
          <dgm:chPref val="0"/>
        </dgm:presLayoutVars>
      </dgm:prSet>
      <dgm:spPr bwMode="auto"/>
    </dgm:pt>
    <dgm:pt modelId="{AEC5A05C-6F5F-F942-A01C-71C9F826269D}" type="pres">
      <dgm:prSet presAssocID="{DC44CD08-FBB8-CD45-A648-F7253E8FB73A}" presName="Image" presStyleLbl="node1" presStyleIdx="2" presStyleCnt="3"/>
      <dgm:spPr bwMode="auto">
        <a:blipFill>
          <a:blip xmlns:r="http://schemas.openxmlformats.org/officeDocument/2006/relationships" r:embed="rId3" cstate="email">
            <a:extLst>
              <a:ext uri="{28A0092B-C50C-407E-A947-70E740481C1C}">
                <a14:useLocalDpi xmlns:a14="http://schemas.microsoft.com/office/drawing/2010/main"/>
              </a:ext>
            </a:extLst>
          </a:blip>
          <a:srcRect l="10937" r="10937"/>
          <a:stretch/>
        </a:blipFill>
      </dgm:spPr>
    </dgm:pt>
    <dgm:pt modelId="{FB8E0A2E-1B8B-6442-B123-33E9250E05FF}" type="pres">
      <dgm:prSet presAssocID="{DC44CD08-FBB8-CD45-A648-F7253E8FB73A}" presName="childText" presStyleLbl="lnNode1" presStyleIdx="2" presStyleCnt="3">
        <dgm:presLayoutVars>
          <dgm:chMax val="0"/>
          <dgm:chPref val="0"/>
          <dgm:bulletEnabled val="1"/>
        </dgm:presLayoutVars>
      </dgm:prSet>
      <dgm:spPr bwMode="auto"/>
    </dgm:pt>
  </dgm:ptLst>
  <dgm:cxnLst>
    <dgm:cxn modelId="{A1994B18-EF92-5A40-BEBB-FA2C6F8CB7E2}" type="presOf" srcId="{3FDA0EF9-DF16-104C-B4DC-7F8F39953DA5}" destId="{684FC282-2149-224A-821E-17BC82E98B2A}" srcOrd="0" destOrd="0" presId="urn:microsoft.com/office/officeart/2008/layout/PictureAccentList#1"/>
    <dgm:cxn modelId="{2F5C9574-DE02-3143-B69C-D6F828273D9E}" srcId="{3FDA0EF9-DF16-104C-B4DC-7F8F39953DA5}" destId="{DC44CD08-FBB8-CD45-A648-F7253E8FB73A}" srcOrd="2" destOrd="0" parTransId="{6CD22D95-2642-EF4D-9AE1-9FEBA47EC24E}" sibTransId="{9EC9434F-B627-3046-AADB-83A64CD59171}"/>
    <dgm:cxn modelId="{D9D39675-34EB-1D42-A441-F2F406B39D2E}" srcId="{1D439846-1D75-E54C-BFB8-F12A6A79CD36}" destId="{3FDA0EF9-DF16-104C-B4DC-7F8F39953DA5}" srcOrd="0" destOrd="0" parTransId="{42482DF9-D019-934D-B07D-57114B45850C}" sibTransId="{C66412C8-827E-2940-A78E-2D81A12E5DA0}"/>
    <dgm:cxn modelId="{FD9C3895-513E-DB42-9B5D-18D9BCB07DD2}" srcId="{3FDA0EF9-DF16-104C-B4DC-7F8F39953DA5}" destId="{6FA1A9E1-975D-0549-AFEE-61E45F43FC63}" srcOrd="1" destOrd="0" parTransId="{F4EA8702-1C8B-3C48-A7C6-1B60EFD41404}" sibTransId="{FA27B71E-2DEB-DB44-89D8-23A3F7B92382}"/>
    <dgm:cxn modelId="{F3D218A5-C62D-954C-8516-5B76C1842B06}" type="presOf" srcId="{C258BF3D-AED4-6742-B092-EBAF2C5FE4E7}" destId="{5F6B1C70-4F34-9A4B-986F-75195EBC10DF}" srcOrd="0" destOrd="0" presId="urn:microsoft.com/office/officeart/2008/layout/PictureAccentList#1"/>
    <dgm:cxn modelId="{60739EA7-1723-8F4A-A792-1CDC5DE14BA6}" type="presOf" srcId="{1D439846-1D75-E54C-BFB8-F12A6A79CD36}" destId="{D33C42A5-6A72-EC46-BA4C-9AD823367DBE}" srcOrd="0" destOrd="0" presId="urn:microsoft.com/office/officeart/2008/layout/PictureAccentList#1"/>
    <dgm:cxn modelId="{379E31AE-B88D-CF40-B90A-F421D44C3345}" srcId="{3FDA0EF9-DF16-104C-B4DC-7F8F39953DA5}" destId="{C258BF3D-AED4-6742-B092-EBAF2C5FE4E7}" srcOrd="0" destOrd="0" parTransId="{3B41DDBB-5625-C145-A2F7-A18D5DA428F6}" sibTransId="{868EEF04-CDF9-AB45-A1CA-478665720FD5}"/>
    <dgm:cxn modelId="{2845B0D0-B2E4-1C4F-A564-A59A13F7390A}" type="presOf" srcId="{6FA1A9E1-975D-0549-AFEE-61E45F43FC63}" destId="{A1A72754-1859-D744-9C18-7948533BCA91}" srcOrd="0" destOrd="0" presId="urn:microsoft.com/office/officeart/2008/layout/PictureAccentList#1"/>
    <dgm:cxn modelId="{D9998DD1-1610-D24B-AA39-C97331B63434}" type="presOf" srcId="{DC44CD08-FBB8-CD45-A648-F7253E8FB73A}" destId="{FB8E0A2E-1B8B-6442-B123-33E9250E05FF}" srcOrd="0" destOrd="0" presId="urn:microsoft.com/office/officeart/2008/layout/PictureAccentList#1"/>
    <dgm:cxn modelId="{1F14F617-9A3A-484F-9E19-1734D3B326F2}" type="presParOf" srcId="{D33C42A5-6A72-EC46-BA4C-9AD823367DBE}" destId="{3F7C63F4-8422-CE4C-A57F-3FEF2BE01CF3}" srcOrd="0" destOrd="0" presId="urn:microsoft.com/office/officeart/2008/layout/PictureAccentList#1"/>
    <dgm:cxn modelId="{00CDD7FB-3891-1B47-8A8F-DDE2B07213CB}" type="presParOf" srcId="{3F7C63F4-8422-CE4C-A57F-3FEF2BE01CF3}" destId="{AD5CD4EE-DFFA-6646-A1FB-328C8D284AF4}" srcOrd="0" destOrd="0" presId="urn:microsoft.com/office/officeart/2008/layout/PictureAccentList#1"/>
    <dgm:cxn modelId="{E8C65FBE-38D7-CE4E-B974-F3C6FA0CC85F}" type="presParOf" srcId="{AD5CD4EE-DFFA-6646-A1FB-328C8D284AF4}" destId="{684FC282-2149-224A-821E-17BC82E98B2A}" srcOrd="0" destOrd="0" presId="urn:microsoft.com/office/officeart/2008/layout/PictureAccentList#1"/>
    <dgm:cxn modelId="{7E7DF040-2410-A748-9196-F96019744E06}" type="presParOf" srcId="{3F7C63F4-8422-CE4C-A57F-3FEF2BE01CF3}" destId="{1A9C6E86-378B-AD43-B7B2-6A6C26DE74A9}" srcOrd="1" destOrd="0" presId="urn:microsoft.com/office/officeart/2008/layout/PictureAccentList#1"/>
    <dgm:cxn modelId="{C2D94D47-DC1B-1040-89B9-D52EC1396C11}" type="presParOf" srcId="{1A9C6E86-378B-AD43-B7B2-6A6C26DE74A9}" destId="{746A482A-6878-6C4E-AA0A-AB456A4F1EFB}" srcOrd="0" destOrd="0" presId="urn:microsoft.com/office/officeart/2008/layout/PictureAccentList#1"/>
    <dgm:cxn modelId="{3FFFBEF0-9D13-2A4E-97D8-DC3913376B03}" type="presParOf" srcId="{746A482A-6878-6C4E-AA0A-AB456A4F1EFB}" destId="{235DCA0F-A5E5-EE4D-BFE0-0D5862C007D3}" srcOrd="0" destOrd="0" presId="urn:microsoft.com/office/officeart/2008/layout/PictureAccentList#1"/>
    <dgm:cxn modelId="{756F0EF7-1C4E-AC43-81BF-4A2FCDED9B51}" type="presParOf" srcId="{746A482A-6878-6C4E-AA0A-AB456A4F1EFB}" destId="{5F6B1C70-4F34-9A4B-986F-75195EBC10DF}" srcOrd="1" destOrd="0" presId="urn:microsoft.com/office/officeart/2008/layout/PictureAccentList#1"/>
    <dgm:cxn modelId="{097C598E-DFF1-B842-9C7D-A316C660A492}" type="presParOf" srcId="{1A9C6E86-378B-AD43-B7B2-6A6C26DE74A9}" destId="{45E06869-880F-BC49-A407-16BB95130BA2}" srcOrd="1" destOrd="0" presId="urn:microsoft.com/office/officeart/2008/layout/PictureAccentList#1"/>
    <dgm:cxn modelId="{55420381-F318-E74E-B3EA-8F34A2701BEF}" type="presParOf" srcId="{45E06869-880F-BC49-A407-16BB95130BA2}" destId="{7A6B2287-8E4D-7244-A38F-2974300A6F46}" srcOrd="0" destOrd="0" presId="urn:microsoft.com/office/officeart/2008/layout/PictureAccentList#1"/>
    <dgm:cxn modelId="{CEBA89A6-C23D-9B4C-A7A0-240CF6DA888A}" type="presParOf" srcId="{45E06869-880F-BC49-A407-16BB95130BA2}" destId="{A1A72754-1859-D744-9C18-7948533BCA91}" srcOrd="1" destOrd="0" presId="urn:microsoft.com/office/officeart/2008/layout/PictureAccentList#1"/>
    <dgm:cxn modelId="{271F8FF8-8013-A040-AEA9-86EFE1E4B5C1}" type="presParOf" srcId="{1A9C6E86-378B-AD43-B7B2-6A6C26DE74A9}" destId="{E67C1400-86EE-064C-9F93-DACE819B0F13}" srcOrd="2" destOrd="0" presId="urn:microsoft.com/office/officeart/2008/layout/PictureAccentList#1"/>
    <dgm:cxn modelId="{ECCE02E7-2933-054E-83FD-376072C0D0F5}" type="presParOf" srcId="{E67C1400-86EE-064C-9F93-DACE819B0F13}" destId="{AEC5A05C-6F5F-F942-A01C-71C9F826269D}" srcOrd="0" destOrd="0" presId="urn:microsoft.com/office/officeart/2008/layout/PictureAccentList#1"/>
    <dgm:cxn modelId="{EF39A0AD-114C-9542-BBE5-EA25829D3AD0}" type="presParOf" srcId="{E67C1400-86EE-064C-9F93-DACE819B0F13}" destId="{FB8E0A2E-1B8B-6442-B123-33E9250E05FF}" srcOrd="1" destOrd="0" presId="urn:microsoft.com/office/officeart/2008/layout/PictureAccen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83E039-8931-7742-B749-4576F2570C93}"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n-GB"/>
        </a:p>
      </dgm:t>
    </dgm:pt>
    <dgm:pt modelId="{6646AC1F-3B35-A44B-9073-91AFFD778B15}">
      <dgm:prSet custT="1"/>
      <dgm:spPr/>
      <dgm:t>
        <a:bodyPr/>
        <a:lstStyle/>
        <a:p>
          <a:r>
            <a:rPr lang="en-DE" sz="3200" b="0" i="0" dirty="0">
              <a:latin typeface="Montserrat" pitchFamily="2" charset="77"/>
            </a:rPr>
            <a:t>Open access to (new) data, databases and data services</a:t>
          </a:r>
        </a:p>
      </dgm:t>
    </dgm:pt>
    <dgm:pt modelId="{082467B5-4715-CC4E-81AB-1C394E158DFC}" type="parTrans" cxnId="{DC1CF9AF-3F9F-5E4C-909C-30129B1D7F9C}">
      <dgm:prSet/>
      <dgm:spPr/>
      <dgm:t>
        <a:bodyPr/>
        <a:lstStyle/>
        <a:p>
          <a:endParaRPr lang="en-GB" sz="1100"/>
        </a:p>
      </dgm:t>
    </dgm:pt>
    <dgm:pt modelId="{12046166-7EB7-944B-A983-6D0359C1D0A6}" type="sibTrans" cxnId="{DC1CF9AF-3F9F-5E4C-909C-30129B1D7F9C}">
      <dgm:prSet/>
      <dgm:spPr/>
      <dgm:t>
        <a:bodyPr/>
        <a:lstStyle/>
        <a:p>
          <a:endParaRPr lang="en-GB" sz="1100"/>
        </a:p>
      </dgm:t>
    </dgm:pt>
    <dgm:pt modelId="{7441C51C-614A-604E-ADDB-8EE37C5AEAFD}" type="pres">
      <dgm:prSet presAssocID="{0983E039-8931-7742-B749-4576F2570C93}" presName="Name0" presStyleCnt="0">
        <dgm:presLayoutVars>
          <dgm:chMax val="7"/>
          <dgm:chPref val="7"/>
          <dgm:dir/>
        </dgm:presLayoutVars>
      </dgm:prSet>
      <dgm:spPr/>
    </dgm:pt>
    <dgm:pt modelId="{20B6A469-248D-6B4F-86E5-440CD5266B86}" type="pres">
      <dgm:prSet presAssocID="{0983E039-8931-7742-B749-4576F2570C93}" presName="Name1" presStyleCnt="0"/>
      <dgm:spPr/>
    </dgm:pt>
    <dgm:pt modelId="{92F0682B-B442-6942-9813-701DFD1F4D41}" type="pres">
      <dgm:prSet presAssocID="{0983E039-8931-7742-B749-4576F2570C93}" presName="cycle" presStyleCnt="0"/>
      <dgm:spPr/>
    </dgm:pt>
    <dgm:pt modelId="{261D5F00-9963-1B43-8169-F2FBEA19C685}" type="pres">
      <dgm:prSet presAssocID="{0983E039-8931-7742-B749-4576F2570C93}" presName="srcNode" presStyleLbl="node1" presStyleIdx="0" presStyleCnt="1"/>
      <dgm:spPr/>
    </dgm:pt>
    <dgm:pt modelId="{FD83ACC1-0A31-0843-A309-63768B54A23B}" type="pres">
      <dgm:prSet presAssocID="{0983E039-8931-7742-B749-4576F2570C93}" presName="conn" presStyleLbl="parChTrans1D2" presStyleIdx="0" presStyleCnt="1"/>
      <dgm:spPr/>
    </dgm:pt>
    <dgm:pt modelId="{985027A8-7503-6D46-9C7A-EF51F7555112}" type="pres">
      <dgm:prSet presAssocID="{0983E039-8931-7742-B749-4576F2570C93}" presName="extraNode" presStyleLbl="node1" presStyleIdx="0" presStyleCnt="1"/>
      <dgm:spPr/>
    </dgm:pt>
    <dgm:pt modelId="{BDC28A58-58F7-7142-90E9-8DBFA22E3819}" type="pres">
      <dgm:prSet presAssocID="{0983E039-8931-7742-B749-4576F2570C93}" presName="dstNode" presStyleLbl="node1" presStyleIdx="0" presStyleCnt="1"/>
      <dgm:spPr/>
    </dgm:pt>
    <dgm:pt modelId="{84EBF64D-9B97-3E48-8C5F-58A11C894E1F}" type="pres">
      <dgm:prSet presAssocID="{6646AC1F-3B35-A44B-9073-91AFFD778B15}" presName="text_1" presStyleLbl="node1" presStyleIdx="0" presStyleCnt="1">
        <dgm:presLayoutVars>
          <dgm:bulletEnabled val="1"/>
        </dgm:presLayoutVars>
      </dgm:prSet>
      <dgm:spPr/>
    </dgm:pt>
    <dgm:pt modelId="{E154B3B0-13CD-5649-A443-0A0DB9670E04}" type="pres">
      <dgm:prSet presAssocID="{6646AC1F-3B35-A44B-9073-91AFFD778B15}" presName="accent_1" presStyleCnt="0"/>
      <dgm:spPr/>
    </dgm:pt>
    <dgm:pt modelId="{B51D0181-D980-C343-8E6D-80296FC18616}" type="pres">
      <dgm:prSet presAssocID="{6646AC1F-3B35-A44B-9073-91AFFD778B15}" presName="accentRepeatNode" presStyleLbl="solidFgAcc1" presStyleIdx="0" presStyleCnt="1"/>
      <dgm:spPr/>
    </dgm:pt>
  </dgm:ptLst>
  <dgm:cxnLst>
    <dgm:cxn modelId="{23B7551D-6CD6-7B40-8344-AC0269A39EC1}" type="presOf" srcId="{0983E039-8931-7742-B749-4576F2570C93}" destId="{7441C51C-614A-604E-ADDB-8EE37C5AEAFD}" srcOrd="0" destOrd="0" presId="urn:microsoft.com/office/officeart/2008/layout/VerticalCurvedList"/>
    <dgm:cxn modelId="{0A42162F-03E0-1C48-8EC0-4D5B76462DA0}" type="presOf" srcId="{12046166-7EB7-944B-A983-6D0359C1D0A6}" destId="{FD83ACC1-0A31-0843-A309-63768B54A23B}" srcOrd="0" destOrd="0" presId="urn:microsoft.com/office/officeart/2008/layout/VerticalCurvedList"/>
    <dgm:cxn modelId="{DC1CF9AF-3F9F-5E4C-909C-30129B1D7F9C}" srcId="{0983E039-8931-7742-B749-4576F2570C93}" destId="{6646AC1F-3B35-A44B-9073-91AFFD778B15}" srcOrd="0" destOrd="0" parTransId="{082467B5-4715-CC4E-81AB-1C394E158DFC}" sibTransId="{12046166-7EB7-944B-A983-6D0359C1D0A6}"/>
    <dgm:cxn modelId="{29E91EE9-9B42-1E47-8F79-155ADFA3BA38}" type="presOf" srcId="{6646AC1F-3B35-A44B-9073-91AFFD778B15}" destId="{84EBF64D-9B97-3E48-8C5F-58A11C894E1F}" srcOrd="0" destOrd="0" presId="urn:microsoft.com/office/officeart/2008/layout/VerticalCurvedList"/>
    <dgm:cxn modelId="{FADCF6E8-8C54-C145-B2A7-F19B7D4374FC}" type="presParOf" srcId="{7441C51C-614A-604E-ADDB-8EE37C5AEAFD}" destId="{20B6A469-248D-6B4F-86E5-440CD5266B86}" srcOrd="0" destOrd="0" presId="urn:microsoft.com/office/officeart/2008/layout/VerticalCurvedList"/>
    <dgm:cxn modelId="{A1CD2EED-194B-F148-AC6F-E1489FC72B54}" type="presParOf" srcId="{20B6A469-248D-6B4F-86E5-440CD5266B86}" destId="{92F0682B-B442-6942-9813-701DFD1F4D41}" srcOrd="0" destOrd="0" presId="urn:microsoft.com/office/officeart/2008/layout/VerticalCurvedList"/>
    <dgm:cxn modelId="{AAC6FFFD-8371-A542-869F-6ACA28A0A23F}" type="presParOf" srcId="{92F0682B-B442-6942-9813-701DFD1F4D41}" destId="{261D5F00-9963-1B43-8169-F2FBEA19C685}" srcOrd="0" destOrd="0" presId="urn:microsoft.com/office/officeart/2008/layout/VerticalCurvedList"/>
    <dgm:cxn modelId="{57C9B285-E4F7-1349-BF76-B06B873A1251}" type="presParOf" srcId="{92F0682B-B442-6942-9813-701DFD1F4D41}" destId="{FD83ACC1-0A31-0843-A309-63768B54A23B}" srcOrd="1" destOrd="0" presId="urn:microsoft.com/office/officeart/2008/layout/VerticalCurvedList"/>
    <dgm:cxn modelId="{B4ECF63B-481E-EC4F-9FD6-146E982CF7EB}" type="presParOf" srcId="{92F0682B-B442-6942-9813-701DFD1F4D41}" destId="{985027A8-7503-6D46-9C7A-EF51F7555112}" srcOrd="2" destOrd="0" presId="urn:microsoft.com/office/officeart/2008/layout/VerticalCurvedList"/>
    <dgm:cxn modelId="{22179245-A447-FA40-9A44-89BF6FD93AEA}" type="presParOf" srcId="{92F0682B-B442-6942-9813-701DFD1F4D41}" destId="{BDC28A58-58F7-7142-90E9-8DBFA22E3819}" srcOrd="3" destOrd="0" presId="urn:microsoft.com/office/officeart/2008/layout/VerticalCurvedList"/>
    <dgm:cxn modelId="{244D5E97-A437-7D40-9E31-9B9C3A341FF8}" type="presParOf" srcId="{20B6A469-248D-6B4F-86E5-440CD5266B86}" destId="{84EBF64D-9B97-3E48-8C5F-58A11C894E1F}" srcOrd="1" destOrd="0" presId="urn:microsoft.com/office/officeart/2008/layout/VerticalCurvedList"/>
    <dgm:cxn modelId="{444C90EE-4D0B-904B-A40B-C9ADC7F4CA8A}" type="presParOf" srcId="{20B6A469-248D-6B4F-86E5-440CD5266B86}" destId="{E154B3B0-13CD-5649-A443-0A0DB9670E04}" srcOrd="2" destOrd="0" presId="urn:microsoft.com/office/officeart/2008/layout/VerticalCurvedList"/>
    <dgm:cxn modelId="{F42B6084-B816-9B45-982B-884FF5EA9C67}" type="presParOf" srcId="{E154B3B0-13CD-5649-A443-0A0DB9670E04}" destId="{B51D0181-D980-C343-8E6D-80296FC1861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49C7B72-6B65-EA41-AC4B-0F1A011E2F9D}" type="doc">
      <dgm:prSet loTypeId="urn:microsoft.com/office/officeart/2008/layout/VerticalCurvedList" loCatId="" qsTypeId="urn:microsoft.com/office/officeart/2005/8/quickstyle/simple3" qsCatId="simple" csTypeId="urn:microsoft.com/office/officeart/2005/8/colors/colorful1" csCatId="colorful" phldr="1"/>
      <dgm:spPr bwMode="auto"/>
      <dgm:t>
        <a:bodyPr/>
        <a:lstStyle/>
        <a:p>
          <a:pPr>
            <a:defRPr/>
          </a:pPr>
          <a:endParaRPr lang="en-GB"/>
        </a:p>
      </dgm:t>
    </dgm:pt>
    <dgm:pt modelId="{15C3C400-E171-6249-93A9-D166BA40F307}">
      <dgm:prSet phldrT="[Text]" custT="1"/>
      <dgm:spPr bwMode="auto"/>
      <dgm:t>
        <a:bodyPr/>
        <a:lstStyle/>
        <a:p>
          <a:pPr>
            <a:buFont typeface="+mj-lt"/>
            <a:buAutoNum type="arabicPeriod"/>
            <a:defRPr/>
          </a:pPr>
          <a:r>
            <a:rPr lang="en-GB" sz="2800" b="0" i="0">
              <a:latin typeface="Montserrat Medium" pitchFamily="2" charset="77"/>
            </a:rPr>
            <a:t>Enable science for understanding and predicting key processes in polar regions </a:t>
          </a:r>
          <a:endParaRPr sz="3600" b="0" i="0">
            <a:latin typeface="Montserrat Medium" pitchFamily="2" charset="77"/>
          </a:endParaRPr>
        </a:p>
      </dgm:t>
    </dgm:pt>
    <dgm:pt modelId="{284906C8-A5B4-FD46-A6F4-E79E4EB1B053}" type="parTrans" cxnId="{27967851-E124-4A47-AA92-0CC1AED00234}">
      <dgm:prSet/>
      <dgm:spPr bwMode="auto"/>
      <dgm:t>
        <a:bodyPr/>
        <a:lstStyle/>
        <a:p>
          <a:pPr>
            <a:defRPr/>
          </a:pPr>
          <a:endParaRPr lang="en-GB" sz="4000" b="0" i="0">
            <a:latin typeface="Montserrat Medium" pitchFamily="2" charset="77"/>
          </a:endParaRPr>
        </a:p>
      </dgm:t>
    </dgm:pt>
    <dgm:pt modelId="{5530D5DE-A13F-7E49-986C-FA6FA281542E}" type="sibTrans" cxnId="{27967851-E124-4A47-AA92-0CC1AED00234}">
      <dgm:prSet/>
      <dgm:spPr bwMode="auto"/>
      <dgm:t>
        <a:bodyPr/>
        <a:lstStyle/>
        <a:p>
          <a:pPr>
            <a:defRPr/>
          </a:pPr>
          <a:endParaRPr lang="en-GB" sz="4000" b="0" i="0">
            <a:latin typeface="Montserrat Medium" pitchFamily="2" charset="77"/>
          </a:endParaRPr>
        </a:p>
      </dgm:t>
    </dgm:pt>
    <dgm:pt modelId="{E65CF03C-86B7-0942-9D47-4E69CA42C650}">
      <dgm:prSet phldrT="[Text]" custT="1"/>
      <dgm:spPr bwMode="auto"/>
      <dgm:t>
        <a:bodyPr/>
        <a:lstStyle/>
        <a:p>
          <a:pPr>
            <a:buFont typeface="+mj-lt"/>
            <a:buAutoNum type="arabicPeriod"/>
            <a:defRPr/>
          </a:pPr>
          <a:r>
            <a:rPr lang="en-GB" sz="2800" b="0" i="0">
              <a:latin typeface="Montserrat Medium" pitchFamily="2" charset="77"/>
            </a:rPr>
            <a:t>Provide efficient challenge-driven transnational access (TA) to top level RIs in the polar regions</a:t>
          </a:r>
          <a:endParaRPr sz="3600" b="0" i="0">
            <a:latin typeface="Montserrat Medium" pitchFamily="2" charset="77"/>
          </a:endParaRPr>
        </a:p>
      </dgm:t>
    </dgm:pt>
    <dgm:pt modelId="{ACC0D0BF-F707-8E47-AC81-9039B6CB7B63}" type="parTrans" cxnId="{A09D1DC8-69DF-6D4C-893A-1F5CF79C2C94}">
      <dgm:prSet/>
      <dgm:spPr bwMode="auto"/>
      <dgm:t>
        <a:bodyPr/>
        <a:lstStyle/>
        <a:p>
          <a:pPr>
            <a:defRPr/>
          </a:pPr>
          <a:endParaRPr lang="en-GB" sz="4000" b="0" i="0">
            <a:latin typeface="Montserrat Medium" pitchFamily="2" charset="77"/>
          </a:endParaRPr>
        </a:p>
      </dgm:t>
    </dgm:pt>
    <dgm:pt modelId="{1C88421D-4B34-8945-8E71-C1E26D0F0DF7}" type="sibTrans" cxnId="{A09D1DC8-69DF-6D4C-893A-1F5CF79C2C94}">
      <dgm:prSet/>
      <dgm:spPr bwMode="auto"/>
      <dgm:t>
        <a:bodyPr/>
        <a:lstStyle/>
        <a:p>
          <a:pPr>
            <a:defRPr/>
          </a:pPr>
          <a:endParaRPr lang="en-GB" sz="4000" b="0" i="0">
            <a:latin typeface="Montserrat Medium" pitchFamily="2" charset="77"/>
          </a:endParaRPr>
        </a:p>
      </dgm:t>
    </dgm:pt>
    <dgm:pt modelId="{B2A91B33-413D-1B45-BDAD-9E7C819B3763}">
      <dgm:prSet phldrT="[Text]" custT="1"/>
      <dgm:spPr bwMode="auto"/>
      <dgm:t>
        <a:bodyPr/>
        <a:lstStyle/>
        <a:p>
          <a:pPr>
            <a:buFont typeface="+mj-lt"/>
            <a:buAutoNum type="arabicPeriod"/>
            <a:defRPr/>
          </a:pPr>
          <a:r>
            <a:rPr lang="en-GB" sz="2800" b="0" i="0" dirty="0">
              <a:latin typeface="Montserrat Medium" pitchFamily="2" charset="77"/>
            </a:rPr>
            <a:t>Improve data services and provide customised data products </a:t>
          </a:r>
          <a:endParaRPr sz="3600" b="0" i="0" dirty="0">
            <a:latin typeface="Montserrat Medium" pitchFamily="2" charset="77"/>
          </a:endParaRPr>
        </a:p>
      </dgm:t>
    </dgm:pt>
    <dgm:pt modelId="{6ADDDE1C-C57F-8347-8449-0CA275ABC7B2}" type="parTrans" cxnId="{2978456F-09BA-BD48-AD84-81ECE2D9FAD5}">
      <dgm:prSet/>
      <dgm:spPr bwMode="auto"/>
      <dgm:t>
        <a:bodyPr/>
        <a:lstStyle/>
        <a:p>
          <a:pPr>
            <a:defRPr/>
          </a:pPr>
          <a:endParaRPr lang="en-GB" sz="4000" b="0" i="0">
            <a:latin typeface="Montserrat Medium" pitchFamily="2" charset="77"/>
          </a:endParaRPr>
        </a:p>
      </dgm:t>
    </dgm:pt>
    <dgm:pt modelId="{0D3F21D4-2286-B649-91DE-61C2C6533311}" type="sibTrans" cxnId="{2978456F-09BA-BD48-AD84-81ECE2D9FAD5}">
      <dgm:prSet/>
      <dgm:spPr bwMode="auto"/>
      <dgm:t>
        <a:bodyPr/>
        <a:lstStyle/>
        <a:p>
          <a:pPr>
            <a:defRPr/>
          </a:pPr>
          <a:endParaRPr lang="en-GB" sz="4000" b="0" i="0">
            <a:latin typeface="Montserrat Medium" pitchFamily="2" charset="77"/>
          </a:endParaRPr>
        </a:p>
      </dgm:t>
    </dgm:pt>
    <dgm:pt modelId="{7653A591-9C94-7749-8B5E-35C411B1B0BD}">
      <dgm:prSet phldrT="[Text]" custT="1"/>
      <dgm:spPr bwMode="auto"/>
      <dgm:t>
        <a:bodyPr/>
        <a:lstStyle/>
        <a:p>
          <a:pPr>
            <a:buFont typeface="+mj-lt"/>
            <a:buAutoNum type="arabicPeriod"/>
            <a:defRPr/>
          </a:pPr>
          <a:r>
            <a:rPr lang="en-GB" sz="2800" b="0" i="0">
              <a:latin typeface="Montserrat Medium" pitchFamily="2" charset="77"/>
            </a:rPr>
            <a:t>Provide virtual access (VA) to data and data services</a:t>
          </a:r>
          <a:endParaRPr sz="3600" b="0" i="0">
            <a:latin typeface="Montserrat Medium" pitchFamily="2" charset="77"/>
          </a:endParaRPr>
        </a:p>
      </dgm:t>
    </dgm:pt>
    <dgm:pt modelId="{445F6459-4901-D247-8EB7-347D61A985E7}" type="parTrans" cxnId="{A613BC9A-0807-944F-A8DB-A381BE378AF1}">
      <dgm:prSet/>
      <dgm:spPr bwMode="auto"/>
      <dgm:t>
        <a:bodyPr/>
        <a:lstStyle/>
        <a:p>
          <a:pPr>
            <a:defRPr/>
          </a:pPr>
          <a:endParaRPr lang="en-GB" sz="4000" b="0" i="0">
            <a:latin typeface="Montserrat Medium" pitchFamily="2" charset="77"/>
          </a:endParaRPr>
        </a:p>
      </dgm:t>
    </dgm:pt>
    <dgm:pt modelId="{DE1D48E6-F9AB-9C46-9A59-EDF67F52223C}" type="sibTrans" cxnId="{A613BC9A-0807-944F-A8DB-A381BE378AF1}">
      <dgm:prSet/>
      <dgm:spPr bwMode="auto"/>
      <dgm:t>
        <a:bodyPr/>
        <a:lstStyle/>
        <a:p>
          <a:pPr>
            <a:defRPr/>
          </a:pPr>
          <a:endParaRPr lang="en-GB" sz="4000" b="0" i="0">
            <a:latin typeface="Montserrat Medium" pitchFamily="2" charset="77"/>
          </a:endParaRPr>
        </a:p>
      </dgm:t>
    </dgm:pt>
    <dgm:pt modelId="{DDE9BCF5-EB75-F842-BF8C-DBEFB3D86D3D}">
      <dgm:prSet phldrT="[Text]" custT="1"/>
      <dgm:spPr bwMode="auto"/>
      <dgm:t>
        <a:bodyPr/>
        <a:lstStyle/>
        <a:p>
          <a:pPr>
            <a:buFont typeface="+mj-lt"/>
            <a:buAutoNum type="arabicPeriod"/>
            <a:defRPr/>
          </a:pPr>
          <a:r>
            <a:rPr lang="en-GB" sz="2800" b="0" i="0">
              <a:latin typeface="Montserrat Medium" pitchFamily="2" charset="77"/>
            </a:rPr>
            <a:t>Provide training for infrastructure users</a:t>
          </a:r>
          <a:endParaRPr sz="3600" b="0" i="0">
            <a:latin typeface="Montserrat Medium" pitchFamily="2" charset="77"/>
          </a:endParaRPr>
        </a:p>
      </dgm:t>
    </dgm:pt>
    <dgm:pt modelId="{6FE34D68-1427-444B-AF97-4BA6698C27A0}" type="parTrans" cxnId="{E0666360-076D-1846-831F-D5849879E92E}">
      <dgm:prSet/>
      <dgm:spPr bwMode="auto"/>
      <dgm:t>
        <a:bodyPr/>
        <a:lstStyle/>
        <a:p>
          <a:pPr>
            <a:defRPr/>
          </a:pPr>
          <a:endParaRPr lang="en-GB" sz="4000" b="0" i="0">
            <a:latin typeface="Montserrat Medium" pitchFamily="2" charset="77"/>
          </a:endParaRPr>
        </a:p>
      </dgm:t>
    </dgm:pt>
    <dgm:pt modelId="{5F4E4637-3872-D046-A99C-371D085CB167}" type="sibTrans" cxnId="{E0666360-076D-1846-831F-D5849879E92E}">
      <dgm:prSet/>
      <dgm:spPr bwMode="auto"/>
      <dgm:t>
        <a:bodyPr/>
        <a:lstStyle/>
        <a:p>
          <a:pPr>
            <a:defRPr/>
          </a:pPr>
          <a:endParaRPr lang="en-GB" sz="4000" b="0" i="0">
            <a:latin typeface="Montserrat Medium" pitchFamily="2" charset="77"/>
          </a:endParaRPr>
        </a:p>
      </dgm:t>
    </dgm:pt>
    <dgm:pt modelId="{B7024A61-EB79-2D4B-B290-2E490B1B072E}">
      <dgm:prSet phldrT="[Text]" custT="1"/>
      <dgm:spPr bwMode="auto"/>
      <dgm:t>
        <a:bodyPr/>
        <a:lstStyle/>
        <a:p>
          <a:pPr>
            <a:buFont typeface="+mj-lt"/>
            <a:buAutoNum type="arabicPeriod"/>
            <a:defRPr/>
          </a:pPr>
          <a:r>
            <a:rPr lang="en-GB" sz="2800" b="0" i="0">
              <a:latin typeface="Montserrat Medium" pitchFamily="2" charset="77"/>
            </a:rPr>
            <a:t>Advertise RI services and engage RI users</a:t>
          </a:r>
          <a:endParaRPr sz="3600" b="0" i="0">
            <a:latin typeface="Montserrat Medium" pitchFamily="2" charset="77"/>
          </a:endParaRPr>
        </a:p>
      </dgm:t>
    </dgm:pt>
    <dgm:pt modelId="{734FE648-1792-9242-8EEC-AA440EEDBFE5}" type="parTrans" cxnId="{335CCD1C-759E-744F-9B65-A2A053389ABD}">
      <dgm:prSet/>
      <dgm:spPr bwMode="auto"/>
      <dgm:t>
        <a:bodyPr/>
        <a:lstStyle/>
        <a:p>
          <a:pPr>
            <a:defRPr/>
          </a:pPr>
          <a:endParaRPr lang="en-GB" sz="4000" b="0" i="0">
            <a:latin typeface="Montserrat Medium" pitchFamily="2" charset="77"/>
          </a:endParaRPr>
        </a:p>
      </dgm:t>
    </dgm:pt>
    <dgm:pt modelId="{52149AD2-6EF0-9140-99C4-B782D0207023}" type="sibTrans" cxnId="{335CCD1C-759E-744F-9B65-A2A053389ABD}">
      <dgm:prSet/>
      <dgm:spPr bwMode="auto"/>
      <dgm:t>
        <a:bodyPr/>
        <a:lstStyle/>
        <a:p>
          <a:pPr>
            <a:defRPr/>
          </a:pPr>
          <a:endParaRPr lang="en-GB" sz="4000" b="0" i="0">
            <a:latin typeface="Montserrat Medium" pitchFamily="2" charset="77"/>
          </a:endParaRPr>
        </a:p>
      </dgm:t>
    </dgm:pt>
    <dgm:pt modelId="{E64C206A-4376-5C4D-BF52-0DC484C9B276}" type="pres">
      <dgm:prSet presAssocID="{149C7B72-6B65-EA41-AC4B-0F1A011E2F9D}" presName="Name0" presStyleCnt="0">
        <dgm:presLayoutVars>
          <dgm:chMax val="7"/>
          <dgm:chPref val="7"/>
          <dgm:dir/>
        </dgm:presLayoutVars>
      </dgm:prSet>
      <dgm:spPr bwMode="auto"/>
    </dgm:pt>
    <dgm:pt modelId="{6A644C68-ABB4-0346-A6E2-BB822A3FC72E}" type="pres">
      <dgm:prSet presAssocID="{149C7B72-6B65-EA41-AC4B-0F1A011E2F9D}" presName="Name1" presStyleCnt="0"/>
      <dgm:spPr bwMode="auto"/>
    </dgm:pt>
    <dgm:pt modelId="{59E5B0B8-669D-B649-9370-E77AEA7B7C82}" type="pres">
      <dgm:prSet presAssocID="{149C7B72-6B65-EA41-AC4B-0F1A011E2F9D}" presName="cycle" presStyleCnt="0"/>
      <dgm:spPr bwMode="auto"/>
    </dgm:pt>
    <dgm:pt modelId="{F5CEAC90-6B25-F743-B6CF-734A2D332427}" type="pres">
      <dgm:prSet presAssocID="{149C7B72-6B65-EA41-AC4B-0F1A011E2F9D}" presName="srcNode" presStyleLbl="node1" presStyleIdx="0" presStyleCnt="6"/>
      <dgm:spPr bwMode="auto"/>
    </dgm:pt>
    <dgm:pt modelId="{3A98F3F5-CE6F-0F4D-A062-C9A6E9E11A6C}" type="pres">
      <dgm:prSet presAssocID="{149C7B72-6B65-EA41-AC4B-0F1A011E2F9D}" presName="conn" presStyleLbl="parChTrans1D2" presStyleIdx="0" presStyleCnt="1"/>
      <dgm:spPr bwMode="auto"/>
    </dgm:pt>
    <dgm:pt modelId="{978B4CB0-81E9-2643-B4CA-E90E6A655A8E}" type="pres">
      <dgm:prSet presAssocID="{149C7B72-6B65-EA41-AC4B-0F1A011E2F9D}" presName="extraNode" presStyleLbl="node1" presStyleIdx="0" presStyleCnt="6"/>
      <dgm:spPr bwMode="auto"/>
    </dgm:pt>
    <dgm:pt modelId="{E5D3B027-EE76-6142-B103-66A191107853}" type="pres">
      <dgm:prSet presAssocID="{149C7B72-6B65-EA41-AC4B-0F1A011E2F9D}" presName="dstNode" presStyleLbl="node1" presStyleIdx="0" presStyleCnt="6"/>
      <dgm:spPr bwMode="auto"/>
    </dgm:pt>
    <dgm:pt modelId="{EF242ECC-C10A-3E47-9243-8DC2AA7FA30A}" type="pres">
      <dgm:prSet presAssocID="{15C3C400-E171-6249-93A9-D166BA40F307}" presName="text_1" presStyleLbl="node1" presStyleIdx="0" presStyleCnt="6">
        <dgm:presLayoutVars>
          <dgm:bulletEnabled val="1"/>
        </dgm:presLayoutVars>
      </dgm:prSet>
      <dgm:spPr bwMode="auto"/>
    </dgm:pt>
    <dgm:pt modelId="{25F2BF1B-85B4-F346-B243-F472B7125E31}" type="pres">
      <dgm:prSet presAssocID="{15C3C400-E171-6249-93A9-D166BA40F307}" presName="accent_1" presStyleCnt="0"/>
      <dgm:spPr bwMode="auto"/>
    </dgm:pt>
    <dgm:pt modelId="{238DE61A-62B1-3F4C-AE8F-8F78EAF7BACD}" type="pres">
      <dgm:prSet presAssocID="{15C3C400-E171-6249-93A9-D166BA40F307}" presName="accentRepeatNode" presStyleLbl="solidFgAcc1" presStyleIdx="0" presStyleCnt="6"/>
      <dgm:spPr bwMode="auto"/>
    </dgm:pt>
    <dgm:pt modelId="{23B8DEA0-762F-E346-AAE0-9657654632A5}" type="pres">
      <dgm:prSet presAssocID="{E65CF03C-86B7-0942-9D47-4E69CA42C650}" presName="text_2" presStyleLbl="node1" presStyleIdx="1" presStyleCnt="6">
        <dgm:presLayoutVars>
          <dgm:bulletEnabled val="1"/>
        </dgm:presLayoutVars>
      </dgm:prSet>
      <dgm:spPr bwMode="auto"/>
    </dgm:pt>
    <dgm:pt modelId="{14A1A53C-0A17-2F48-B52F-697EFC1AB089}" type="pres">
      <dgm:prSet presAssocID="{E65CF03C-86B7-0942-9D47-4E69CA42C650}" presName="accent_2" presStyleCnt="0"/>
      <dgm:spPr bwMode="auto"/>
    </dgm:pt>
    <dgm:pt modelId="{13279ECF-06E6-D446-B373-081342CF9277}" type="pres">
      <dgm:prSet presAssocID="{E65CF03C-86B7-0942-9D47-4E69CA42C650}" presName="accentRepeatNode" presStyleLbl="solidFgAcc1" presStyleIdx="1" presStyleCnt="6"/>
      <dgm:spPr bwMode="auto"/>
    </dgm:pt>
    <dgm:pt modelId="{AACA8DDA-2315-9244-8AAF-CBAC2D22C145}" type="pres">
      <dgm:prSet presAssocID="{B2A91B33-413D-1B45-BDAD-9E7C819B3763}" presName="text_3" presStyleLbl="node1" presStyleIdx="2" presStyleCnt="6">
        <dgm:presLayoutVars>
          <dgm:bulletEnabled val="1"/>
        </dgm:presLayoutVars>
      </dgm:prSet>
      <dgm:spPr bwMode="auto"/>
    </dgm:pt>
    <dgm:pt modelId="{4491ABAE-D0EE-BD45-843B-7A52FECC2039}" type="pres">
      <dgm:prSet presAssocID="{B2A91B33-413D-1B45-BDAD-9E7C819B3763}" presName="accent_3" presStyleCnt="0"/>
      <dgm:spPr bwMode="auto"/>
    </dgm:pt>
    <dgm:pt modelId="{99F17BC8-4B6C-B042-A03B-DFD708F6D751}" type="pres">
      <dgm:prSet presAssocID="{B2A91B33-413D-1B45-BDAD-9E7C819B3763}" presName="accentRepeatNode" presStyleLbl="solidFgAcc1" presStyleIdx="2" presStyleCnt="6"/>
      <dgm:spPr bwMode="auto"/>
    </dgm:pt>
    <dgm:pt modelId="{E4ECB59C-9E37-0743-9C49-77EF3361068C}" type="pres">
      <dgm:prSet presAssocID="{7653A591-9C94-7749-8B5E-35C411B1B0BD}" presName="text_4" presStyleLbl="node1" presStyleIdx="3" presStyleCnt="6">
        <dgm:presLayoutVars>
          <dgm:bulletEnabled val="1"/>
        </dgm:presLayoutVars>
      </dgm:prSet>
      <dgm:spPr bwMode="auto"/>
    </dgm:pt>
    <dgm:pt modelId="{DB88DDE2-158C-9343-BF1A-0C8B5BFE2EE6}" type="pres">
      <dgm:prSet presAssocID="{7653A591-9C94-7749-8B5E-35C411B1B0BD}" presName="accent_4" presStyleCnt="0"/>
      <dgm:spPr bwMode="auto"/>
    </dgm:pt>
    <dgm:pt modelId="{C2935DA0-32CE-1840-AF27-A2F170F33625}" type="pres">
      <dgm:prSet presAssocID="{7653A591-9C94-7749-8B5E-35C411B1B0BD}" presName="accentRepeatNode" presStyleLbl="solidFgAcc1" presStyleIdx="3" presStyleCnt="6"/>
      <dgm:spPr bwMode="auto"/>
    </dgm:pt>
    <dgm:pt modelId="{732B2FDD-1D5F-F440-B06E-E9E8A2F60CC7}" type="pres">
      <dgm:prSet presAssocID="{DDE9BCF5-EB75-F842-BF8C-DBEFB3D86D3D}" presName="text_5" presStyleLbl="node1" presStyleIdx="4" presStyleCnt="6">
        <dgm:presLayoutVars>
          <dgm:bulletEnabled val="1"/>
        </dgm:presLayoutVars>
      </dgm:prSet>
      <dgm:spPr bwMode="auto"/>
    </dgm:pt>
    <dgm:pt modelId="{AF19347A-4A50-0844-BC0C-D860E120B248}" type="pres">
      <dgm:prSet presAssocID="{DDE9BCF5-EB75-F842-BF8C-DBEFB3D86D3D}" presName="accent_5" presStyleCnt="0"/>
      <dgm:spPr bwMode="auto"/>
    </dgm:pt>
    <dgm:pt modelId="{D414AC44-73EF-8443-A419-76BCF34A8939}" type="pres">
      <dgm:prSet presAssocID="{DDE9BCF5-EB75-F842-BF8C-DBEFB3D86D3D}" presName="accentRepeatNode" presStyleLbl="solidFgAcc1" presStyleIdx="4" presStyleCnt="6"/>
      <dgm:spPr bwMode="auto"/>
    </dgm:pt>
    <dgm:pt modelId="{E7A7D337-5141-AD4D-8B4B-0946DCADFAB9}" type="pres">
      <dgm:prSet presAssocID="{B7024A61-EB79-2D4B-B290-2E490B1B072E}" presName="text_6" presStyleLbl="node1" presStyleIdx="5" presStyleCnt="6">
        <dgm:presLayoutVars>
          <dgm:bulletEnabled val="1"/>
        </dgm:presLayoutVars>
      </dgm:prSet>
      <dgm:spPr bwMode="auto"/>
    </dgm:pt>
    <dgm:pt modelId="{A3F2EA47-A613-5841-B7CC-B24DBBF24AE3}" type="pres">
      <dgm:prSet presAssocID="{B7024A61-EB79-2D4B-B290-2E490B1B072E}" presName="accent_6" presStyleCnt="0"/>
      <dgm:spPr bwMode="auto"/>
    </dgm:pt>
    <dgm:pt modelId="{0400EA85-721F-A749-9AE8-C85C73FA000B}" type="pres">
      <dgm:prSet presAssocID="{B7024A61-EB79-2D4B-B290-2E490B1B072E}" presName="accentRepeatNode" presStyleLbl="solidFgAcc1" presStyleIdx="5" presStyleCnt="6"/>
      <dgm:spPr bwMode="auto"/>
    </dgm:pt>
  </dgm:ptLst>
  <dgm:cxnLst>
    <dgm:cxn modelId="{839A3D1C-32BB-854C-8561-08DD066043B7}" type="presOf" srcId="{B2A91B33-413D-1B45-BDAD-9E7C819B3763}" destId="{AACA8DDA-2315-9244-8AAF-CBAC2D22C145}" srcOrd="0" destOrd="0" presId="urn:microsoft.com/office/officeart/2008/layout/VerticalCurvedList"/>
    <dgm:cxn modelId="{335CCD1C-759E-744F-9B65-A2A053389ABD}" srcId="{149C7B72-6B65-EA41-AC4B-0F1A011E2F9D}" destId="{B7024A61-EB79-2D4B-B290-2E490B1B072E}" srcOrd="5" destOrd="0" parTransId="{734FE648-1792-9242-8EEC-AA440EEDBFE5}" sibTransId="{52149AD2-6EF0-9140-99C4-B782D0207023}"/>
    <dgm:cxn modelId="{5AE80A3A-97EC-534E-9B10-F8BB567732CA}" type="presOf" srcId="{B7024A61-EB79-2D4B-B290-2E490B1B072E}" destId="{E7A7D337-5141-AD4D-8B4B-0946DCADFAB9}" srcOrd="0" destOrd="0" presId="urn:microsoft.com/office/officeart/2008/layout/VerticalCurvedList"/>
    <dgm:cxn modelId="{33A10244-F89F-474F-8981-05447B6D2030}" type="presOf" srcId="{E65CF03C-86B7-0942-9D47-4E69CA42C650}" destId="{23B8DEA0-762F-E346-AAE0-9657654632A5}" srcOrd="0" destOrd="0" presId="urn:microsoft.com/office/officeart/2008/layout/VerticalCurvedList"/>
    <dgm:cxn modelId="{27967851-E124-4A47-AA92-0CC1AED00234}" srcId="{149C7B72-6B65-EA41-AC4B-0F1A011E2F9D}" destId="{15C3C400-E171-6249-93A9-D166BA40F307}" srcOrd="0" destOrd="0" parTransId="{284906C8-A5B4-FD46-A6F4-E79E4EB1B053}" sibTransId="{5530D5DE-A13F-7E49-986C-FA6FA281542E}"/>
    <dgm:cxn modelId="{E0666360-076D-1846-831F-D5849879E92E}" srcId="{149C7B72-6B65-EA41-AC4B-0F1A011E2F9D}" destId="{DDE9BCF5-EB75-F842-BF8C-DBEFB3D86D3D}" srcOrd="4" destOrd="0" parTransId="{6FE34D68-1427-444B-AF97-4BA6698C27A0}" sibTransId="{5F4E4637-3872-D046-A99C-371D085CB167}"/>
    <dgm:cxn modelId="{2978456F-09BA-BD48-AD84-81ECE2D9FAD5}" srcId="{149C7B72-6B65-EA41-AC4B-0F1A011E2F9D}" destId="{B2A91B33-413D-1B45-BDAD-9E7C819B3763}" srcOrd="2" destOrd="0" parTransId="{6ADDDE1C-C57F-8347-8449-0CA275ABC7B2}" sibTransId="{0D3F21D4-2286-B649-91DE-61C2C6533311}"/>
    <dgm:cxn modelId="{09C0B172-8B68-164A-AFFF-4B7C9AF8B4A5}" type="presOf" srcId="{7653A591-9C94-7749-8B5E-35C411B1B0BD}" destId="{E4ECB59C-9E37-0743-9C49-77EF3361068C}" srcOrd="0" destOrd="0" presId="urn:microsoft.com/office/officeart/2008/layout/VerticalCurvedList"/>
    <dgm:cxn modelId="{E43EB084-AC4C-C244-AD09-30F25ADC7880}" type="presOf" srcId="{DDE9BCF5-EB75-F842-BF8C-DBEFB3D86D3D}" destId="{732B2FDD-1D5F-F440-B06E-E9E8A2F60CC7}" srcOrd="0" destOrd="0" presId="urn:microsoft.com/office/officeart/2008/layout/VerticalCurvedList"/>
    <dgm:cxn modelId="{A613BC9A-0807-944F-A8DB-A381BE378AF1}" srcId="{149C7B72-6B65-EA41-AC4B-0F1A011E2F9D}" destId="{7653A591-9C94-7749-8B5E-35C411B1B0BD}" srcOrd="3" destOrd="0" parTransId="{445F6459-4901-D247-8EB7-347D61A985E7}" sibTransId="{DE1D48E6-F9AB-9C46-9A59-EDF67F52223C}"/>
    <dgm:cxn modelId="{8BA7CFA2-36B4-E04E-8B3C-BC68C3E858CC}" type="presOf" srcId="{149C7B72-6B65-EA41-AC4B-0F1A011E2F9D}" destId="{E64C206A-4376-5C4D-BF52-0DC484C9B276}" srcOrd="0" destOrd="0" presId="urn:microsoft.com/office/officeart/2008/layout/VerticalCurvedList"/>
    <dgm:cxn modelId="{C91FB3B5-681A-A840-B2E0-EABD5D3B3183}" type="presOf" srcId="{15C3C400-E171-6249-93A9-D166BA40F307}" destId="{EF242ECC-C10A-3E47-9243-8DC2AA7FA30A}" srcOrd="0" destOrd="0" presId="urn:microsoft.com/office/officeart/2008/layout/VerticalCurvedList"/>
    <dgm:cxn modelId="{A09D1DC8-69DF-6D4C-893A-1F5CF79C2C94}" srcId="{149C7B72-6B65-EA41-AC4B-0F1A011E2F9D}" destId="{E65CF03C-86B7-0942-9D47-4E69CA42C650}" srcOrd="1" destOrd="0" parTransId="{ACC0D0BF-F707-8E47-AC81-9039B6CB7B63}" sibTransId="{1C88421D-4B34-8945-8E71-C1E26D0F0DF7}"/>
    <dgm:cxn modelId="{534ACEE0-9A4E-3F42-B7B4-A1BA951AEA95}" type="presOf" srcId="{5530D5DE-A13F-7E49-986C-FA6FA281542E}" destId="{3A98F3F5-CE6F-0F4D-A062-C9A6E9E11A6C}" srcOrd="0" destOrd="0" presId="urn:microsoft.com/office/officeart/2008/layout/VerticalCurvedList"/>
    <dgm:cxn modelId="{B38A333A-8C50-BC4A-8467-A3047A085DF4}" type="presParOf" srcId="{E64C206A-4376-5C4D-BF52-0DC484C9B276}" destId="{6A644C68-ABB4-0346-A6E2-BB822A3FC72E}" srcOrd="0" destOrd="0" presId="urn:microsoft.com/office/officeart/2008/layout/VerticalCurvedList"/>
    <dgm:cxn modelId="{FAA25D03-CDFE-EE40-A1D1-08914DEAAB71}" type="presParOf" srcId="{6A644C68-ABB4-0346-A6E2-BB822A3FC72E}" destId="{59E5B0B8-669D-B649-9370-E77AEA7B7C82}" srcOrd="0" destOrd="0" presId="urn:microsoft.com/office/officeart/2008/layout/VerticalCurvedList"/>
    <dgm:cxn modelId="{1EED7DBB-6D27-5443-9D02-DF3947925E16}" type="presParOf" srcId="{59E5B0B8-669D-B649-9370-E77AEA7B7C82}" destId="{F5CEAC90-6B25-F743-B6CF-734A2D332427}" srcOrd="0" destOrd="0" presId="urn:microsoft.com/office/officeart/2008/layout/VerticalCurvedList"/>
    <dgm:cxn modelId="{F810EC54-D183-3E4E-8071-B7A4DBE2337A}" type="presParOf" srcId="{59E5B0B8-669D-B649-9370-E77AEA7B7C82}" destId="{3A98F3F5-CE6F-0F4D-A062-C9A6E9E11A6C}" srcOrd="1" destOrd="0" presId="urn:microsoft.com/office/officeart/2008/layout/VerticalCurvedList"/>
    <dgm:cxn modelId="{BA0317B2-A39F-624B-9891-723D1A253919}" type="presParOf" srcId="{59E5B0B8-669D-B649-9370-E77AEA7B7C82}" destId="{978B4CB0-81E9-2643-B4CA-E90E6A655A8E}" srcOrd="2" destOrd="0" presId="urn:microsoft.com/office/officeart/2008/layout/VerticalCurvedList"/>
    <dgm:cxn modelId="{66166914-2264-6345-BC91-0555FFD0C0A1}" type="presParOf" srcId="{59E5B0B8-669D-B649-9370-E77AEA7B7C82}" destId="{E5D3B027-EE76-6142-B103-66A191107853}" srcOrd="3" destOrd="0" presId="urn:microsoft.com/office/officeart/2008/layout/VerticalCurvedList"/>
    <dgm:cxn modelId="{27497C81-9847-8049-96F7-24B840110F01}" type="presParOf" srcId="{6A644C68-ABB4-0346-A6E2-BB822A3FC72E}" destId="{EF242ECC-C10A-3E47-9243-8DC2AA7FA30A}" srcOrd="1" destOrd="0" presId="urn:microsoft.com/office/officeart/2008/layout/VerticalCurvedList"/>
    <dgm:cxn modelId="{4360F5EC-8FAD-8D43-B60E-CC20E0686402}" type="presParOf" srcId="{6A644C68-ABB4-0346-A6E2-BB822A3FC72E}" destId="{25F2BF1B-85B4-F346-B243-F472B7125E31}" srcOrd="2" destOrd="0" presId="urn:microsoft.com/office/officeart/2008/layout/VerticalCurvedList"/>
    <dgm:cxn modelId="{4FAABCB3-ABC4-2242-B25E-C8181AB20720}" type="presParOf" srcId="{25F2BF1B-85B4-F346-B243-F472B7125E31}" destId="{238DE61A-62B1-3F4C-AE8F-8F78EAF7BACD}" srcOrd="0" destOrd="0" presId="urn:microsoft.com/office/officeart/2008/layout/VerticalCurvedList"/>
    <dgm:cxn modelId="{5F1B3A31-254A-0D4F-B796-3345B43C79A9}" type="presParOf" srcId="{6A644C68-ABB4-0346-A6E2-BB822A3FC72E}" destId="{23B8DEA0-762F-E346-AAE0-9657654632A5}" srcOrd="3" destOrd="0" presId="urn:microsoft.com/office/officeart/2008/layout/VerticalCurvedList"/>
    <dgm:cxn modelId="{83BAC84C-722D-4949-ABDF-1F27462400E3}" type="presParOf" srcId="{6A644C68-ABB4-0346-A6E2-BB822A3FC72E}" destId="{14A1A53C-0A17-2F48-B52F-697EFC1AB089}" srcOrd="4" destOrd="0" presId="urn:microsoft.com/office/officeart/2008/layout/VerticalCurvedList"/>
    <dgm:cxn modelId="{AB50D113-46EF-F44E-A0C2-769A037DC2A6}" type="presParOf" srcId="{14A1A53C-0A17-2F48-B52F-697EFC1AB089}" destId="{13279ECF-06E6-D446-B373-081342CF9277}" srcOrd="0" destOrd="0" presId="urn:microsoft.com/office/officeart/2008/layout/VerticalCurvedList"/>
    <dgm:cxn modelId="{8BDB01F8-B2C0-9049-B988-A0A396C7C4FE}" type="presParOf" srcId="{6A644C68-ABB4-0346-A6E2-BB822A3FC72E}" destId="{AACA8DDA-2315-9244-8AAF-CBAC2D22C145}" srcOrd="5" destOrd="0" presId="urn:microsoft.com/office/officeart/2008/layout/VerticalCurvedList"/>
    <dgm:cxn modelId="{F0F59850-18FF-3547-ACB1-B844A529CAB7}" type="presParOf" srcId="{6A644C68-ABB4-0346-A6E2-BB822A3FC72E}" destId="{4491ABAE-D0EE-BD45-843B-7A52FECC2039}" srcOrd="6" destOrd="0" presId="urn:microsoft.com/office/officeart/2008/layout/VerticalCurvedList"/>
    <dgm:cxn modelId="{CC92F82A-7628-FC40-B911-8AB340523840}" type="presParOf" srcId="{4491ABAE-D0EE-BD45-843B-7A52FECC2039}" destId="{99F17BC8-4B6C-B042-A03B-DFD708F6D751}" srcOrd="0" destOrd="0" presId="urn:microsoft.com/office/officeart/2008/layout/VerticalCurvedList"/>
    <dgm:cxn modelId="{C51EB67C-9FFC-9C45-8F79-E2AD3836D02F}" type="presParOf" srcId="{6A644C68-ABB4-0346-A6E2-BB822A3FC72E}" destId="{E4ECB59C-9E37-0743-9C49-77EF3361068C}" srcOrd="7" destOrd="0" presId="urn:microsoft.com/office/officeart/2008/layout/VerticalCurvedList"/>
    <dgm:cxn modelId="{DCFA384E-1DE0-9340-AC3C-BE408E7F4F14}" type="presParOf" srcId="{6A644C68-ABB4-0346-A6E2-BB822A3FC72E}" destId="{DB88DDE2-158C-9343-BF1A-0C8B5BFE2EE6}" srcOrd="8" destOrd="0" presId="urn:microsoft.com/office/officeart/2008/layout/VerticalCurvedList"/>
    <dgm:cxn modelId="{0E95CC6B-CFDC-EB42-96A7-A923550AD528}" type="presParOf" srcId="{DB88DDE2-158C-9343-BF1A-0C8B5BFE2EE6}" destId="{C2935DA0-32CE-1840-AF27-A2F170F33625}" srcOrd="0" destOrd="0" presId="urn:microsoft.com/office/officeart/2008/layout/VerticalCurvedList"/>
    <dgm:cxn modelId="{F2906DE0-29B7-354F-B1C1-60C80F0C68B5}" type="presParOf" srcId="{6A644C68-ABB4-0346-A6E2-BB822A3FC72E}" destId="{732B2FDD-1D5F-F440-B06E-E9E8A2F60CC7}" srcOrd="9" destOrd="0" presId="urn:microsoft.com/office/officeart/2008/layout/VerticalCurvedList"/>
    <dgm:cxn modelId="{754CF47C-47D6-4D4F-866C-2ED50319B7A9}" type="presParOf" srcId="{6A644C68-ABB4-0346-A6E2-BB822A3FC72E}" destId="{AF19347A-4A50-0844-BC0C-D860E120B248}" srcOrd="10" destOrd="0" presId="urn:microsoft.com/office/officeart/2008/layout/VerticalCurvedList"/>
    <dgm:cxn modelId="{A9D7550B-2AF2-B64B-AB19-6294E3E243DD}" type="presParOf" srcId="{AF19347A-4A50-0844-BC0C-D860E120B248}" destId="{D414AC44-73EF-8443-A419-76BCF34A8939}" srcOrd="0" destOrd="0" presId="urn:microsoft.com/office/officeart/2008/layout/VerticalCurvedList"/>
    <dgm:cxn modelId="{F10E40DA-FB31-624A-B7CE-461E75D91E46}" type="presParOf" srcId="{6A644C68-ABB4-0346-A6E2-BB822A3FC72E}" destId="{E7A7D337-5141-AD4D-8B4B-0946DCADFAB9}" srcOrd="11" destOrd="0" presId="urn:microsoft.com/office/officeart/2008/layout/VerticalCurvedList"/>
    <dgm:cxn modelId="{0886AB78-A964-E140-86C4-836104CE210A}" type="presParOf" srcId="{6A644C68-ABB4-0346-A6E2-BB822A3FC72E}" destId="{A3F2EA47-A613-5841-B7CC-B24DBBF24AE3}" srcOrd="12" destOrd="0" presId="urn:microsoft.com/office/officeart/2008/layout/VerticalCurvedList"/>
    <dgm:cxn modelId="{B0072FAA-5B17-BB43-B599-5E961F317FA5}" type="presParOf" srcId="{A3F2EA47-A613-5841-B7CC-B24DBBF24AE3}" destId="{0400EA85-721F-A749-9AE8-C85C73FA000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38E5DA0-6EBB-A64C-9322-6998B1FB036A}"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GB"/>
        </a:p>
      </dgm:t>
    </dgm:pt>
    <dgm:pt modelId="{EC452A9E-9793-2D4A-B643-58B4971665E6}">
      <dgm:prSet phldrT="[Text]"/>
      <dgm:spPr/>
      <dgm:t>
        <a:bodyPr/>
        <a:lstStyle/>
        <a:p>
          <a:pPr>
            <a:buFont typeface="Arial" panose="020B0604020202020204" pitchFamily="34" charset="0"/>
            <a:buChar char="•"/>
          </a:pPr>
          <a:r>
            <a:rPr lang="en-GB" b="0" i="0" dirty="0">
              <a:solidFill>
                <a:srgbClr val="002060"/>
              </a:solidFill>
              <a:latin typeface="Montserrat" pitchFamily="2" charset="77"/>
            </a:rPr>
            <a:t>Training for early career scientists and professionals</a:t>
          </a:r>
        </a:p>
      </dgm:t>
    </dgm:pt>
    <dgm:pt modelId="{ADC3C76B-80FD-F140-83D4-E421E2112DFD}" type="parTrans" cxnId="{9ECEE70C-E07A-7645-ABD8-FE6C481F0FEE}">
      <dgm:prSet/>
      <dgm:spPr/>
      <dgm:t>
        <a:bodyPr/>
        <a:lstStyle/>
        <a:p>
          <a:endParaRPr lang="en-GB">
            <a:solidFill>
              <a:srgbClr val="002060"/>
            </a:solidFill>
          </a:endParaRPr>
        </a:p>
      </dgm:t>
    </dgm:pt>
    <dgm:pt modelId="{059677A2-B2FB-A84F-9D19-6F0EE13E95EC}" type="sibTrans" cxnId="{9ECEE70C-E07A-7645-ABD8-FE6C481F0FEE}">
      <dgm:prSet/>
      <dgm:spPr/>
      <dgm:t>
        <a:bodyPr/>
        <a:lstStyle/>
        <a:p>
          <a:endParaRPr lang="en-GB">
            <a:solidFill>
              <a:srgbClr val="002060"/>
            </a:solidFill>
          </a:endParaRPr>
        </a:p>
      </dgm:t>
    </dgm:pt>
    <dgm:pt modelId="{39BD5A90-6358-6D44-8C25-5CC780C3CE46}">
      <dgm:prSet phldrT="[Text]"/>
      <dgm:spPr/>
      <dgm:t>
        <a:bodyPr/>
        <a:lstStyle/>
        <a:p>
          <a:r>
            <a:rPr lang="en-GB" b="0" i="0" dirty="0">
              <a:solidFill>
                <a:srgbClr val="002060"/>
              </a:solidFill>
              <a:effectLst/>
              <a:latin typeface="Montserrat" pitchFamily="2" charset="77"/>
            </a:rPr>
            <a:t>Training on data stewardship </a:t>
          </a:r>
          <a:endParaRPr lang="en-GB" b="0" i="0" dirty="0">
            <a:solidFill>
              <a:srgbClr val="002060"/>
            </a:solidFill>
            <a:latin typeface="Montserrat" pitchFamily="2" charset="77"/>
          </a:endParaRPr>
        </a:p>
      </dgm:t>
    </dgm:pt>
    <dgm:pt modelId="{39111EA6-913B-A040-9FE7-A44748CFD0FC}" type="parTrans" cxnId="{0FAE5AE8-21B3-1644-BF6D-28AFE5C6B58F}">
      <dgm:prSet/>
      <dgm:spPr/>
      <dgm:t>
        <a:bodyPr/>
        <a:lstStyle/>
        <a:p>
          <a:endParaRPr lang="en-GB">
            <a:solidFill>
              <a:srgbClr val="002060"/>
            </a:solidFill>
          </a:endParaRPr>
        </a:p>
      </dgm:t>
    </dgm:pt>
    <dgm:pt modelId="{A62DCF13-1D70-964F-8BCD-76BF3B72D0A8}" type="sibTrans" cxnId="{0FAE5AE8-21B3-1644-BF6D-28AFE5C6B58F}">
      <dgm:prSet/>
      <dgm:spPr/>
      <dgm:t>
        <a:bodyPr/>
        <a:lstStyle/>
        <a:p>
          <a:endParaRPr lang="en-GB">
            <a:solidFill>
              <a:srgbClr val="002060"/>
            </a:solidFill>
          </a:endParaRPr>
        </a:p>
      </dgm:t>
    </dgm:pt>
    <dgm:pt modelId="{2EE8214D-4A77-D446-8DB4-76D3F33D0364}">
      <dgm:prSet phldrT="[Text]"/>
      <dgm:spPr/>
      <dgm:t>
        <a:bodyPr/>
        <a:lstStyle/>
        <a:p>
          <a:r>
            <a:rPr lang="en-GB" b="0" dirty="0">
              <a:solidFill>
                <a:srgbClr val="002060"/>
              </a:solidFill>
              <a:effectLst/>
              <a:latin typeface="Montserrat" pitchFamily="2" charset="77"/>
            </a:rPr>
            <a:t>Safety</a:t>
          </a:r>
        </a:p>
        <a:p>
          <a:r>
            <a:rPr lang="en-GB" b="0" dirty="0">
              <a:solidFill>
                <a:srgbClr val="002060"/>
              </a:solidFill>
              <a:effectLst/>
              <a:latin typeface="Montserrat" pitchFamily="2" charset="77"/>
            </a:rPr>
            <a:t>training </a:t>
          </a:r>
          <a:endParaRPr lang="en-GB" b="0" dirty="0">
            <a:solidFill>
              <a:srgbClr val="002060"/>
            </a:solidFill>
            <a:latin typeface="Montserrat" pitchFamily="2" charset="77"/>
          </a:endParaRPr>
        </a:p>
      </dgm:t>
    </dgm:pt>
    <dgm:pt modelId="{817E8458-CD1F-F542-B240-299B4325BDA2}" type="sibTrans" cxnId="{566E5DCF-D983-8A47-BC25-A1CBB0F375C6}">
      <dgm:prSet/>
      <dgm:spPr/>
      <dgm:t>
        <a:bodyPr/>
        <a:lstStyle/>
        <a:p>
          <a:endParaRPr lang="en-GB">
            <a:solidFill>
              <a:srgbClr val="002060"/>
            </a:solidFill>
          </a:endParaRPr>
        </a:p>
      </dgm:t>
    </dgm:pt>
    <dgm:pt modelId="{764D295C-79A2-C242-A130-C503FAAF1F77}" type="parTrans" cxnId="{566E5DCF-D983-8A47-BC25-A1CBB0F375C6}">
      <dgm:prSet/>
      <dgm:spPr/>
      <dgm:t>
        <a:bodyPr/>
        <a:lstStyle/>
        <a:p>
          <a:endParaRPr lang="en-GB">
            <a:solidFill>
              <a:srgbClr val="002060"/>
            </a:solidFill>
          </a:endParaRPr>
        </a:p>
      </dgm:t>
    </dgm:pt>
    <dgm:pt modelId="{FE066FD6-999F-DE44-B915-B8DA44C4D989}" type="pres">
      <dgm:prSet presAssocID="{D38E5DA0-6EBB-A64C-9322-6998B1FB036A}" presName="Name0" presStyleCnt="0">
        <dgm:presLayoutVars>
          <dgm:dir/>
          <dgm:resizeHandles val="exact"/>
        </dgm:presLayoutVars>
      </dgm:prSet>
      <dgm:spPr/>
    </dgm:pt>
    <dgm:pt modelId="{18A830FC-7BD6-4A4B-B9F9-701467F2B70E}" type="pres">
      <dgm:prSet presAssocID="{EC452A9E-9793-2D4A-B643-58B4971665E6}" presName="composite" presStyleCnt="0"/>
      <dgm:spPr/>
    </dgm:pt>
    <dgm:pt modelId="{73856F2F-B2AB-DB4B-96E7-EEB3A9E80491}" type="pres">
      <dgm:prSet presAssocID="{EC452A9E-9793-2D4A-B643-58B4971665E6}" presName="rect1" presStyleLbl="trAlignAcc1" presStyleIdx="0" presStyleCnt="3" custLinFactNeighborX="50097" custLinFactNeighborY="-9930">
        <dgm:presLayoutVars>
          <dgm:bulletEnabled val="1"/>
        </dgm:presLayoutVars>
      </dgm:prSet>
      <dgm:spPr/>
    </dgm:pt>
    <dgm:pt modelId="{A2ACF9F9-10B8-0145-B3B6-F707201A1D9C}" type="pres">
      <dgm:prSet presAssocID="{EC452A9E-9793-2D4A-B643-58B4971665E6}" presName="rect2" presStyleLbl="fgImgPlace1" presStyleIdx="0" presStyleCnt="3" custLinFactX="100000" custLinFactNeighborX="129014" custLinFactNeighborY="-9457"/>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10AA45F0-A7C0-DF4F-AF41-FA402994076D}" type="pres">
      <dgm:prSet presAssocID="{059677A2-B2FB-A84F-9D19-6F0EE13E95EC}" presName="sibTrans" presStyleCnt="0"/>
      <dgm:spPr/>
    </dgm:pt>
    <dgm:pt modelId="{28353803-573B-1940-B20E-16B621EE701E}" type="pres">
      <dgm:prSet presAssocID="{39BD5A90-6358-6D44-8C25-5CC780C3CE46}" presName="composite" presStyleCnt="0"/>
      <dgm:spPr/>
    </dgm:pt>
    <dgm:pt modelId="{64BBFA31-FD34-1F4E-8EB8-C6D0FBBB443B}" type="pres">
      <dgm:prSet presAssocID="{39BD5A90-6358-6D44-8C25-5CC780C3CE46}" presName="rect1" presStyleLbl="trAlignAcc1" presStyleIdx="1" presStyleCnt="3" custScaleX="76679" custLinFactY="36480" custLinFactNeighborX="-24880" custLinFactNeighborY="100000">
        <dgm:presLayoutVars>
          <dgm:bulletEnabled val="1"/>
        </dgm:presLayoutVars>
      </dgm:prSet>
      <dgm:spPr/>
    </dgm:pt>
    <dgm:pt modelId="{49E52327-A5D4-B644-998F-E87B7828D7BB}" type="pres">
      <dgm:prSet presAssocID="{39BD5A90-6358-6D44-8C25-5CC780C3CE46}" presName="rect2" presStyleLbl="fgImgPlace1" presStyleIdx="1" presStyleCnt="3" custScaleX="204522" custScaleY="102183" custLinFactX="-13738" custLinFactY="29981" custLinFactNeighborX="-100000" custLinFactNeighborY="10000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D88D63E-0676-3043-9DE5-93DF16D10435}" type="pres">
      <dgm:prSet presAssocID="{A62DCF13-1D70-964F-8BCD-76BF3B72D0A8}" presName="sibTrans" presStyleCnt="0"/>
      <dgm:spPr/>
    </dgm:pt>
    <dgm:pt modelId="{4C636547-FF69-5C48-BC11-BC3352EDB1F8}" type="pres">
      <dgm:prSet presAssocID="{2EE8214D-4A77-D446-8DB4-76D3F33D0364}" presName="composite" presStyleCnt="0"/>
      <dgm:spPr/>
    </dgm:pt>
    <dgm:pt modelId="{E7A0BF9D-EDCD-484B-9E4E-468D8AB419AA}" type="pres">
      <dgm:prSet presAssocID="{2EE8214D-4A77-D446-8DB4-76D3F33D0364}" presName="rect1" presStyleLbl="trAlignAcc1" presStyleIdx="2" presStyleCnt="3" custLinFactNeighborX="-48206" custLinFactNeighborY="2641">
        <dgm:presLayoutVars>
          <dgm:bulletEnabled val="1"/>
        </dgm:presLayoutVars>
      </dgm:prSet>
      <dgm:spPr/>
    </dgm:pt>
    <dgm:pt modelId="{2FFFEDA6-C8E2-C845-977F-320C4197437E}" type="pres">
      <dgm:prSet presAssocID="{2EE8214D-4A77-D446-8DB4-76D3F33D0364}" presName="rect2" presStyleLbl="fgImgPlace1" presStyleIdx="2" presStyleCnt="3" custLinFactX="-100000" custLinFactNeighborX="-120375" custLinFactNeighborY="11509"/>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FBA43907-79BF-E349-9728-1C3B7AD249FC}" type="presOf" srcId="{39BD5A90-6358-6D44-8C25-5CC780C3CE46}" destId="{64BBFA31-FD34-1F4E-8EB8-C6D0FBBB443B}" srcOrd="0" destOrd="0" presId="urn:microsoft.com/office/officeart/2008/layout/PictureStrips"/>
    <dgm:cxn modelId="{9ECEE70C-E07A-7645-ABD8-FE6C481F0FEE}" srcId="{D38E5DA0-6EBB-A64C-9322-6998B1FB036A}" destId="{EC452A9E-9793-2D4A-B643-58B4971665E6}" srcOrd="0" destOrd="0" parTransId="{ADC3C76B-80FD-F140-83D4-E421E2112DFD}" sibTransId="{059677A2-B2FB-A84F-9D19-6F0EE13E95EC}"/>
    <dgm:cxn modelId="{E200AE23-38F2-5342-9415-9DFBE300BADC}" type="presOf" srcId="{D38E5DA0-6EBB-A64C-9322-6998B1FB036A}" destId="{FE066FD6-999F-DE44-B915-B8DA44C4D989}" srcOrd="0" destOrd="0" presId="urn:microsoft.com/office/officeart/2008/layout/PictureStrips"/>
    <dgm:cxn modelId="{EE0BEE5A-7869-6F4D-9E74-F5F9498AD070}" type="presOf" srcId="{EC452A9E-9793-2D4A-B643-58B4971665E6}" destId="{73856F2F-B2AB-DB4B-96E7-EEB3A9E80491}" srcOrd="0" destOrd="0" presId="urn:microsoft.com/office/officeart/2008/layout/PictureStrips"/>
    <dgm:cxn modelId="{566E5DCF-D983-8A47-BC25-A1CBB0F375C6}" srcId="{D38E5DA0-6EBB-A64C-9322-6998B1FB036A}" destId="{2EE8214D-4A77-D446-8DB4-76D3F33D0364}" srcOrd="2" destOrd="0" parTransId="{764D295C-79A2-C242-A130-C503FAAF1F77}" sibTransId="{817E8458-CD1F-F542-B240-299B4325BDA2}"/>
    <dgm:cxn modelId="{0FAE5AE8-21B3-1644-BF6D-28AFE5C6B58F}" srcId="{D38E5DA0-6EBB-A64C-9322-6998B1FB036A}" destId="{39BD5A90-6358-6D44-8C25-5CC780C3CE46}" srcOrd="1" destOrd="0" parTransId="{39111EA6-913B-A040-9FE7-A44748CFD0FC}" sibTransId="{A62DCF13-1D70-964F-8BCD-76BF3B72D0A8}"/>
    <dgm:cxn modelId="{3AE6E7F1-0A0C-4C43-A11E-322463D19BF6}" type="presOf" srcId="{2EE8214D-4A77-D446-8DB4-76D3F33D0364}" destId="{E7A0BF9D-EDCD-484B-9E4E-468D8AB419AA}" srcOrd="0" destOrd="0" presId="urn:microsoft.com/office/officeart/2008/layout/PictureStrips"/>
    <dgm:cxn modelId="{569F21A0-FAEF-F54E-9FC8-855BE1C2EA12}" type="presParOf" srcId="{FE066FD6-999F-DE44-B915-B8DA44C4D989}" destId="{18A830FC-7BD6-4A4B-B9F9-701467F2B70E}" srcOrd="0" destOrd="0" presId="urn:microsoft.com/office/officeart/2008/layout/PictureStrips"/>
    <dgm:cxn modelId="{0B8E1535-25E2-5647-91FC-F8A195F519C2}" type="presParOf" srcId="{18A830FC-7BD6-4A4B-B9F9-701467F2B70E}" destId="{73856F2F-B2AB-DB4B-96E7-EEB3A9E80491}" srcOrd="0" destOrd="0" presId="urn:microsoft.com/office/officeart/2008/layout/PictureStrips"/>
    <dgm:cxn modelId="{D3B10266-B080-9542-839E-61471D6727D8}" type="presParOf" srcId="{18A830FC-7BD6-4A4B-B9F9-701467F2B70E}" destId="{A2ACF9F9-10B8-0145-B3B6-F707201A1D9C}" srcOrd="1" destOrd="0" presId="urn:microsoft.com/office/officeart/2008/layout/PictureStrips"/>
    <dgm:cxn modelId="{8AE14AE2-A74C-4E40-9381-9E90E6BAF3AB}" type="presParOf" srcId="{FE066FD6-999F-DE44-B915-B8DA44C4D989}" destId="{10AA45F0-A7C0-DF4F-AF41-FA402994076D}" srcOrd="1" destOrd="0" presId="urn:microsoft.com/office/officeart/2008/layout/PictureStrips"/>
    <dgm:cxn modelId="{542A64C1-2F36-B54D-BA60-6C055B3289E2}" type="presParOf" srcId="{FE066FD6-999F-DE44-B915-B8DA44C4D989}" destId="{28353803-573B-1940-B20E-16B621EE701E}" srcOrd="2" destOrd="0" presId="urn:microsoft.com/office/officeart/2008/layout/PictureStrips"/>
    <dgm:cxn modelId="{CE32B7C7-8B6D-4D4E-8855-073C236ECD11}" type="presParOf" srcId="{28353803-573B-1940-B20E-16B621EE701E}" destId="{64BBFA31-FD34-1F4E-8EB8-C6D0FBBB443B}" srcOrd="0" destOrd="0" presId="urn:microsoft.com/office/officeart/2008/layout/PictureStrips"/>
    <dgm:cxn modelId="{8F45AB4B-9850-174E-BCAB-7E8D292D4EA0}" type="presParOf" srcId="{28353803-573B-1940-B20E-16B621EE701E}" destId="{49E52327-A5D4-B644-998F-E87B7828D7BB}" srcOrd="1" destOrd="0" presId="urn:microsoft.com/office/officeart/2008/layout/PictureStrips"/>
    <dgm:cxn modelId="{1D45920F-947A-CE44-A6A7-82A8F77426E8}" type="presParOf" srcId="{FE066FD6-999F-DE44-B915-B8DA44C4D989}" destId="{0D88D63E-0676-3043-9DE5-93DF16D10435}" srcOrd="3" destOrd="0" presId="urn:microsoft.com/office/officeart/2008/layout/PictureStrips"/>
    <dgm:cxn modelId="{6D2549DF-2809-274B-9AA8-446B520CAF6E}" type="presParOf" srcId="{FE066FD6-999F-DE44-B915-B8DA44C4D989}" destId="{4C636547-FF69-5C48-BC11-BC3352EDB1F8}" srcOrd="4" destOrd="0" presId="urn:microsoft.com/office/officeart/2008/layout/PictureStrips"/>
    <dgm:cxn modelId="{4741DE8D-20E8-764D-AA18-B3F05757E176}" type="presParOf" srcId="{4C636547-FF69-5C48-BC11-BC3352EDB1F8}" destId="{E7A0BF9D-EDCD-484B-9E4E-468D8AB419AA}" srcOrd="0" destOrd="0" presId="urn:microsoft.com/office/officeart/2008/layout/PictureStrips"/>
    <dgm:cxn modelId="{BC3E59F6-7646-3743-A07C-302660D3F177}" type="presParOf" srcId="{4C636547-FF69-5C48-BC11-BC3352EDB1F8}" destId="{2FFFEDA6-C8E2-C845-977F-320C4197437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B610EBD-5D94-BE4B-8B04-887E42B6816A}" type="doc">
      <dgm:prSet loTypeId="urn:microsoft.com/office/officeart/2008/layout/TitledPictureBlocks" loCatId="" qsTypeId="urn:microsoft.com/office/officeart/2005/8/quickstyle/simple1" qsCatId="simple" csTypeId="urn:microsoft.com/office/officeart/2005/8/colors/colorful3" csCatId="colorful" phldr="1"/>
      <dgm:spPr/>
      <dgm:t>
        <a:bodyPr/>
        <a:lstStyle/>
        <a:p>
          <a:endParaRPr lang="en-GB"/>
        </a:p>
      </dgm:t>
    </dgm:pt>
    <dgm:pt modelId="{8B7223AC-30BF-284D-9A02-F673AA7605E3}">
      <dgm:prSet phldrT="[Text]" custT="1"/>
      <dgm:spPr/>
      <dgm:t>
        <a:bodyPr/>
        <a:lstStyle/>
        <a:p>
          <a:r>
            <a:rPr lang="en-GB" sz="1800" dirty="0">
              <a:latin typeface="Montserrat" pitchFamily="2" charset="77"/>
            </a:rPr>
            <a:t>Jennifer Mercer </a:t>
          </a:r>
        </a:p>
        <a:p>
          <a:r>
            <a:rPr lang="en-GB" sz="1800" dirty="0">
              <a:latin typeface="Montserrat" pitchFamily="2" charset="77"/>
            </a:rPr>
            <a:t>NSF</a:t>
          </a:r>
        </a:p>
      </dgm:t>
    </dgm:pt>
    <dgm:pt modelId="{96B923C4-55D6-2C45-8CB4-B611AA9D6F4E}" type="parTrans" cxnId="{362C0F17-E623-894B-B029-FF45456181E1}">
      <dgm:prSet/>
      <dgm:spPr/>
      <dgm:t>
        <a:bodyPr/>
        <a:lstStyle/>
        <a:p>
          <a:endParaRPr lang="en-GB">
            <a:latin typeface="Montserrat" pitchFamily="2" charset="77"/>
          </a:endParaRPr>
        </a:p>
      </dgm:t>
    </dgm:pt>
    <dgm:pt modelId="{296F047A-ABC5-DC45-BB0A-705F68792005}" type="sibTrans" cxnId="{362C0F17-E623-894B-B029-FF45456181E1}">
      <dgm:prSet/>
      <dgm:spPr/>
      <dgm:t>
        <a:bodyPr/>
        <a:lstStyle/>
        <a:p>
          <a:endParaRPr lang="en-GB">
            <a:latin typeface="Montserrat" pitchFamily="2" charset="77"/>
          </a:endParaRPr>
        </a:p>
      </dgm:t>
    </dgm:pt>
    <dgm:pt modelId="{277B396F-A2E9-9C4E-ACB9-86DA04CC2478}">
      <dgm:prSet phldrT="[Text]" custT="1"/>
      <dgm:spPr/>
      <dgm:t>
        <a:bodyPr/>
        <a:lstStyle/>
        <a:p>
          <a:r>
            <a:rPr lang="en-GB" sz="1600" b="0" i="0" u="none" dirty="0">
              <a:latin typeface="Montserrat" pitchFamily="2" charset="77"/>
            </a:rPr>
            <a:t>Former Chair of the </a:t>
          </a:r>
          <a:r>
            <a:rPr lang="en-GB" sz="1600" b="1" i="0" u="none" dirty="0">
              <a:latin typeface="Montserrat" pitchFamily="2" charset="77"/>
            </a:rPr>
            <a:t>Forum of Arctic Research Operators (FARO)</a:t>
          </a:r>
          <a:endParaRPr lang="en-GB" sz="1600" dirty="0">
            <a:latin typeface="Montserrat" pitchFamily="2" charset="77"/>
          </a:endParaRPr>
        </a:p>
      </dgm:t>
    </dgm:pt>
    <dgm:pt modelId="{0526559C-5C97-9440-9B79-DCAE9F30282C}" type="parTrans" cxnId="{940CE511-5280-3E43-9B0A-4B4457A14F3E}">
      <dgm:prSet/>
      <dgm:spPr/>
      <dgm:t>
        <a:bodyPr/>
        <a:lstStyle/>
        <a:p>
          <a:endParaRPr lang="en-GB">
            <a:latin typeface="Montserrat" pitchFamily="2" charset="77"/>
          </a:endParaRPr>
        </a:p>
      </dgm:t>
    </dgm:pt>
    <dgm:pt modelId="{DC6A0DA3-E6F5-F44C-8F0F-39DAA98CB6F4}" type="sibTrans" cxnId="{940CE511-5280-3E43-9B0A-4B4457A14F3E}">
      <dgm:prSet/>
      <dgm:spPr/>
      <dgm:t>
        <a:bodyPr/>
        <a:lstStyle/>
        <a:p>
          <a:endParaRPr lang="en-GB">
            <a:latin typeface="Montserrat" pitchFamily="2" charset="77"/>
          </a:endParaRPr>
        </a:p>
      </dgm:t>
    </dgm:pt>
    <dgm:pt modelId="{A51F28A6-2ABC-D54C-BC8A-01EEEF4BEF37}">
      <dgm:prSet phldrT="[Text]" custT="1"/>
      <dgm:spPr/>
      <dgm:t>
        <a:bodyPr/>
        <a:lstStyle/>
        <a:p>
          <a:r>
            <a:rPr lang="en-GB" sz="1800" dirty="0">
              <a:latin typeface="Montserrat" pitchFamily="2" charset="77"/>
            </a:rPr>
            <a:t>Juan José </a:t>
          </a:r>
          <a:r>
            <a:rPr lang="en-GB" sz="1800" dirty="0" err="1">
              <a:latin typeface="Montserrat" pitchFamily="2" charset="77"/>
            </a:rPr>
            <a:t>Danobeitia</a:t>
          </a:r>
          <a:endParaRPr lang="en-GB" sz="1800" dirty="0">
            <a:latin typeface="Montserrat" pitchFamily="2" charset="77"/>
          </a:endParaRPr>
        </a:p>
        <a:p>
          <a:r>
            <a:rPr lang="en-GB" sz="1800" dirty="0">
              <a:latin typeface="Montserrat" pitchFamily="2" charset="77"/>
            </a:rPr>
            <a:t>CSIC</a:t>
          </a:r>
        </a:p>
      </dgm:t>
    </dgm:pt>
    <dgm:pt modelId="{C6FF50AB-C5F3-3E43-A05E-5BA6C60B315A}" type="parTrans" cxnId="{98969101-48F4-A843-863A-5DB04313C569}">
      <dgm:prSet/>
      <dgm:spPr/>
      <dgm:t>
        <a:bodyPr/>
        <a:lstStyle/>
        <a:p>
          <a:endParaRPr lang="en-GB">
            <a:latin typeface="Montserrat" pitchFamily="2" charset="77"/>
          </a:endParaRPr>
        </a:p>
      </dgm:t>
    </dgm:pt>
    <dgm:pt modelId="{24F1053B-152C-F343-846D-E777E14C54FE}" type="sibTrans" cxnId="{98969101-48F4-A843-863A-5DB04313C569}">
      <dgm:prSet/>
      <dgm:spPr/>
      <dgm:t>
        <a:bodyPr/>
        <a:lstStyle/>
        <a:p>
          <a:endParaRPr lang="en-GB">
            <a:latin typeface="Montserrat" pitchFamily="2" charset="77"/>
          </a:endParaRPr>
        </a:p>
      </dgm:t>
    </dgm:pt>
    <dgm:pt modelId="{2C11373A-F7BB-664A-BB6A-38B0C882B086}">
      <dgm:prSet phldrT="[Text]" custT="1"/>
      <dgm:spPr/>
      <dgm:t>
        <a:bodyPr/>
        <a:lstStyle/>
        <a:p>
          <a:r>
            <a:rPr lang="en-GB" sz="1600" b="0" i="0" u="none" dirty="0">
              <a:latin typeface="Montserrat" pitchFamily="2" charset="77"/>
            </a:rPr>
            <a:t>Former </a:t>
          </a:r>
          <a:r>
            <a:rPr lang="en-GB" sz="1600" b="1" i="0" u="none" dirty="0">
              <a:latin typeface="Montserrat" pitchFamily="2" charset="77"/>
            </a:rPr>
            <a:t>General Director of EMSO</a:t>
          </a:r>
          <a:endParaRPr lang="en-GB" sz="1600" dirty="0">
            <a:latin typeface="Montserrat" pitchFamily="2" charset="77"/>
          </a:endParaRPr>
        </a:p>
      </dgm:t>
    </dgm:pt>
    <dgm:pt modelId="{7E5B48CA-79B6-7544-A70E-7D4CAEC1B1ED}" type="parTrans" cxnId="{19E70966-13D2-1447-A097-B086AA53B2E0}">
      <dgm:prSet/>
      <dgm:spPr/>
      <dgm:t>
        <a:bodyPr/>
        <a:lstStyle/>
        <a:p>
          <a:endParaRPr lang="en-GB">
            <a:latin typeface="Montserrat" pitchFamily="2" charset="77"/>
          </a:endParaRPr>
        </a:p>
      </dgm:t>
    </dgm:pt>
    <dgm:pt modelId="{CC6508DB-24C7-8540-BA01-60488B94AA58}" type="sibTrans" cxnId="{19E70966-13D2-1447-A097-B086AA53B2E0}">
      <dgm:prSet/>
      <dgm:spPr/>
      <dgm:t>
        <a:bodyPr/>
        <a:lstStyle/>
        <a:p>
          <a:endParaRPr lang="en-GB">
            <a:latin typeface="Montserrat" pitchFamily="2" charset="77"/>
          </a:endParaRPr>
        </a:p>
      </dgm:t>
    </dgm:pt>
    <dgm:pt modelId="{466F8537-EAFD-3D4F-8A93-F6F1B305B843}">
      <dgm:prSet phldrT="[Text]" custT="1"/>
      <dgm:spPr/>
      <dgm:t>
        <a:bodyPr/>
        <a:lstStyle/>
        <a:p>
          <a:r>
            <a:rPr lang="en-GB" sz="1800" dirty="0">
              <a:latin typeface="Montserrat" pitchFamily="2" charset="77"/>
            </a:rPr>
            <a:t>Diego Fernández</a:t>
          </a:r>
        </a:p>
        <a:p>
          <a:r>
            <a:rPr lang="en-GB" sz="1800" dirty="0">
              <a:latin typeface="Montserrat" pitchFamily="2" charset="77"/>
            </a:rPr>
            <a:t>ESA</a:t>
          </a:r>
        </a:p>
      </dgm:t>
    </dgm:pt>
    <dgm:pt modelId="{4F13D2D3-CF4D-2943-9666-257AE4F518F4}" type="parTrans" cxnId="{0793531A-53DE-9041-BC24-B2E311ED58F6}">
      <dgm:prSet/>
      <dgm:spPr/>
      <dgm:t>
        <a:bodyPr/>
        <a:lstStyle/>
        <a:p>
          <a:endParaRPr lang="en-GB">
            <a:latin typeface="Montserrat" pitchFamily="2" charset="77"/>
          </a:endParaRPr>
        </a:p>
      </dgm:t>
    </dgm:pt>
    <dgm:pt modelId="{46C0AF93-F2AC-0543-9851-5E8AF7E1E51A}" type="sibTrans" cxnId="{0793531A-53DE-9041-BC24-B2E311ED58F6}">
      <dgm:prSet/>
      <dgm:spPr/>
      <dgm:t>
        <a:bodyPr/>
        <a:lstStyle/>
        <a:p>
          <a:endParaRPr lang="en-GB">
            <a:latin typeface="Montserrat" pitchFamily="2" charset="77"/>
          </a:endParaRPr>
        </a:p>
      </dgm:t>
    </dgm:pt>
    <dgm:pt modelId="{808BA79C-AA7C-E343-A73E-39A98DFF9F03}">
      <dgm:prSet phldrT="[Text]" custT="1"/>
      <dgm:spPr/>
      <dgm:t>
        <a:bodyPr/>
        <a:lstStyle/>
        <a:p>
          <a:r>
            <a:rPr lang="en-GB" sz="1600" b="0" i="0" u="none" dirty="0">
              <a:latin typeface="Montserrat" pitchFamily="2" charset="77"/>
            </a:rPr>
            <a:t>Head of the Research and Development Section at the </a:t>
          </a:r>
          <a:r>
            <a:rPr lang="en-GB" sz="1600" b="1" i="0" u="none" dirty="0">
              <a:latin typeface="Montserrat" pitchFamily="2" charset="77"/>
            </a:rPr>
            <a:t>European Space Agency.</a:t>
          </a:r>
          <a:endParaRPr lang="en-GB" sz="1600" b="1" dirty="0">
            <a:latin typeface="Montserrat" pitchFamily="2" charset="77"/>
          </a:endParaRPr>
        </a:p>
      </dgm:t>
    </dgm:pt>
    <dgm:pt modelId="{3991AC41-797D-4149-A219-736EBBE8F79F}" type="parTrans" cxnId="{C407D75E-0DB0-D14C-BD7C-83380E592C5E}">
      <dgm:prSet/>
      <dgm:spPr/>
      <dgm:t>
        <a:bodyPr/>
        <a:lstStyle/>
        <a:p>
          <a:endParaRPr lang="en-GB">
            <a:latin typeface="Montserrat" pitchFamily="2" charset="77"/>
          </a:endParaRPr>
        </a:p>
      </dgm:t>
    </dgm:pt>
    <dgm:pt modelId="{9DC52A2B-24F8-9541-B6C6-0E3BEECF2835}" type="sibTrans" cxnId="{C407D75E-0DB0-D14C-BD7C-83380E592C5E}">
      <dgm:prSet/>
      <dgm:spPr/>
      <dgm:t>
        <a:bodyPr/>
        <a:lstStyle/>
        <a:p>
          <a:endParaRPr lang="en-GB">
            <a:latin typeface="Montserrat" pitchFamily="2" charset="77"/>
          </a:endParaRPr>
        </a:p>
      </dgm:t>
    </dgm:pt>
    <dgm:pt modelId="{35A029E0-27E2-594B-9872-5F1A2421F145}">
      <dgm:prSet custT="1"/>
      <dgm:spPr/>
      <dgm:t>
        <a:bodyPr/>
        <a:lstStyle/>
        <a:p>
          <a:r>
            <a:rPr lang="en-GB" sz="1800" dirty="0">
              <a:latin typeface="Montserrat" pitchFamily="2" charset="77"/>
            </a:rPr>
            <a:t>Nicolás </a:t>
          </a:r>
          <a:r>
            <a:rPr lang="en-GB" sz="1800" dirty="0" err="1">
              <a:latin typeface="Montserrat" pitchFamily="2" charset="77"/>
            </a:rPr>
            <a:t>Villacorta</a:t>
          </a:r>
          <a:endParaRPr lang="en-GB" sz="1800" dirty="0">
            <a:latin typeface="Montserrat" pitchFamily="2" charset="77"/>
          </a:endParaRPr>
        </a:p>
        <a:p>
          <a:r>
            <a:rPr lang="en-GB" sz="1800" dirty="0">
              <a:latin typeface="Montserrat" pitchFamily="2" charset="77"/>
            </a:rPr>
            <a:t>Helmholtz</a:t>
          </a:r>
        </a:p>
      </dgm:t>
    </dgm:pt>
    <dgm:pt modelId="{8523E3BF-D5EA-EB4C-AFD9-2BF82ABB89BA}" type="parTrans" cxnId="{874ED5DF-C417-854F-9AE2-71B50944CB98}">
      <dgm:prSet/>
      <dgm:spPr/>
      <dgm:t>
        <a:bodyPr/>
        <a:lstStyle/>
        <a:p>
          <a:endParaRPr lang="en-GB">
            <a:latin typeface="Montserrat" pitchFamily="2" charset="77"/>
          </a:endParaRPr>
        </a:p>
      </dgm:t>
    </dgm:pt>
    <dgm:pt modelId="{448FB1C1-E8B7-C44F-9FD5-B86C8ECD27DD}" type="sibTrans" cxnId="{874ED5DF-C417-854F-9AE2-71B50944CB98}">
      <dgm:prSet/>
      <dgm:spPr/>
      <dgm:t>
        <a:bodyPr/>
        <a:lstStyle/>
        <a:p>
          <a:endParaRPr lang="en-GB">
            <a:latin typeface="Montserrat" pitchFamily="2" charset="77"/>
          </a:endParaRPr>
        </a:p>
      </dgm:t>
    </dgm:pt>
    <dgm:pt modelId="{575F4F6E-5FBB-9343-B18F-B539E6188BFD}">
      <dgm:prSet custT="1"/>
      <dgm:spPr/>
      <dgm:t>
        <a:bodyPr/>
        <a:lstStyle/>
        <a:p>
          <a:r>
            <a:rPr lang="en-GB" sz="1800" dirty="0">
              <a:latin typeface="Montserrat" pitchFamily="2" charset="77"/>
            </a:rPr>
            <a:t>Juliet Hermes</a:t>
          </a:r>
        </a:p>
        <a:p>
          <a:r>
            <a:rPr lang="en-GB" sz="1800" dirty="0">
              <a:latin typeface="Montserrat" pitchFamily="2" charset="77"/>
            </a:rPr>
            <a:t>SAPRI</a:t>
          </a:r>
        </a:p>
      </dgm:t>
    </dgm:pt>
    <dgm:pt modelId="{A765CB0E-7B11-D64F-9D1E-238507BE39AB}" type="parTrans" cxnId="{CC6ACE92-865C-8847-B67E-6ECA1F361498}">
      <dgm:prSet/>
      <dgm:spPr/>
      <dgm:t>
        <a:bodyPr/>
        <a:lstStyle/>
        <a:p>
          <a:endParaRPr lang="en-GB">
            <a:latin typeface="Montserrat" pitchFamily="2" charset="77"/>
          </a:endParaRPr>
        </a:p>
      </dgm:t>
    </dgm:pt>
    <dgm:pt modelId="{A1A66194-C764-7A4E-8F70-F8F86AD7DEA4}" type="sibTrans" cxnId="{CC6ACE92-865C-8847-B67E-6ECA1F361498}">
      <dgm:prSet/>
      <dgm:spPr/>
      <dgm:t>
        <a:bodyPr/>
        <a:lstStyle/>
        <a:p>
          <a:endParaRPr lang="en-GB">
            <a:latin typeface="Montserrat" pitchFamily="2" charset="77"/>
          </a:endParaRPr>
        </a:p>
      </dgm:t>
    </dgm:pt>
    <dgm:pt modelId="{9CF52EFA-D6AA-2343-821F-701036A4A955}">
      <dgm:prSet custT="1"/>
      <dgm:spPr/>
      <dgm:t>
        <a:bodyPr/>
        <a:lstStyle/>
        <a:p>
          <a:r>
            <a:rPr lang="en-GB" sz="1600" dirty="0">
              <a:latin typeface="Montserrat" pitchFamily="2" charset="77"/>
            </a:rPr>
            <a:t>Manager of the </a:t>
          </a:r>
          <a:r>
            <a:rPr lang="en-GB" sz="1600" b="1" dirty="0">
              <a:latin typeface="Montserrat" pitchFamily="2" charset="77"/>
            </a:rPr>
            <a:t>South African Antarctic Programme (SAPRI)</a:t>
          </a:r>
        </a:p>
      </dgm:t>
    </dgm:pt>
    <dgm:pt modelId="{EB3ED6FE-12F9-7540-943B-E2DFEAC18035}" type="parTrans" cxnId="{ADC2F88C-8F8E-7941-81DC-CE60440E7F2C}">
      <dgm:prSet/>
      <dgm:spPr/>
      <dgm:t>
        <a:bodyPr/>
        <a:lstStyle/>
        <a:p>
          <a:endParaRPr lang="en-GB">
            <a:latin typeface="Montserrat" pitchFamily="2" charset="77"/>
          </a:endParaRPr>
        </a:p>
      </dgm:t>
    </dgm:pt>
    <dgm:pt modelId="{D7037ADC-14BA-3842-8F37-8ADB904628AD}" type="sibTrans" cxnId="{ADC2F88C-8F8E-7941-81DC-CE60440E7F2C}">
      <dgm:prSet/>
      <dgm:spPr/>
      <dgm:t>
        <a:bodyPr/>
        <a:lstStyle/>
        <a:p>
          <a:endParaRPr lang="en-GB">
            <a:latin typeface="Montserrat" pitchFamily="2" charset="77"/>
          </a:endParaRPr>
        </a:p>
      </dgm:t>
    </dgm:pt>
    <dgm:pt modelId="{C05B9A6B-E19F-E34D-9AB6-0156A68DD04C}">
      <dgm:prSet custT="1"/>
      <dgm:spPr/>
      <dgm:t>
        <a:bodyPr/>
        <a:lstStyle/>
        <a:p>
          <a:r>
            <a:rPr lang="en-GB" sz="1600" dirty="0">
              <a:latin typeface="Montserrat" pitchFamily="2" charset="77"/>
            </a:rPr>
            <a:t>Policy Officer for </a:t>
          </a:r>
          <a:r>
            <a:rPr lang="en-GB" sz="1600" b="1" dirty="0">
              <a:latin typeface="Montserrat" pitchFamily="2" charset="77"/>
            </a:rPr>
            <a:t>European Research Infrastructures at the Helmholtz Association</a:t>
          </a:r>
        </a:p>
      </dgm:t>
    </dgm:pt>
    <dgm:pt modelId="{77ECB26F-799E-CA44-9913-16DFCE4D5A91}" type="parTrans" cxnId="{3EF75D4E-A4BA-1D4E-82FB-2DD6346F2056}">
      <dgm:prSet/>
      <dgm:spPr/>
      <dgm:t>
        <a:bodyPr/>
        <a:lstStyle/>
        <a:p>
          <a:endParaRPr lang="en-GB">
            <a:latin typeface="Montserrat" pitchFamily="2" charset="77"/>
          </a:endParaRPr>
        </a:p>
      </dgm:t>
    </dgm:pt>
    <dgm:pt modelId="{4D1BADE4-055B-A041-80DB-0FDBCB1C76FD}" type="sibTrans" cxnId="{3EF75D4E-A4BA-1D4E-82FB-2DD6346F2056}">
      <dgm:prSet/>
      <dgm:spPr/>
      <dgm:t>
        <a:bodyPr/>
        <a:lstStyle/>
        <a:p>
          <a:endParaRPr lang="en-GB">
            <a:latin typeface="Montserrat" pitchFamily="2" charset="77"/>
          </a:endParaRPr>
        </a:p>
      </dgm:t>
    </dgm:pt>
    <dgm:pt modelId="{2F3A8545-52DB-5A43-BDFB-E9FBCBB5DDAB}" type="pres">
      <dgm:prSet presAssocID="{CB610EBD-5D94-BE4B-8B04-887E42B6816A}" presName="rootNode" presStyleCnt="0">
        <dgm:presLayoutVars>
          <dgm:chMax/>
          <dgm:chPref/>
          <dgm:dir/>
          <dgm:animLvl val="lvl"/>
        </dgm:presLayoutVars>
      </dgm:prSet>
      <dgm:spPr/>
    </dgm:pt>
    <dgm:pt modelId="{A2579889-9B9E-4D40-A5CB-C356BA906D7A}" type="pres">
      <dgm:prSet presAssocID="{8B7223AC-30BF-284D-9A02-F673AA7605E3}" presName="composite" presStyleCnt="0"/>
      <dgm:spPr/>
    </dgm:pt>
    <dgm:pt modelId="{1FD15175-F58F-114D-BC3B-26365AFA8FBA}" type="pres">
      <dgm:prSet presAssocID="{8B7223AC-30BF-284D-9A02-F673AA7605E3}" presName="ParentText" presStyleLbl="node1" presStyleIdx="0" presStyleCnt="5" custScaleY="147331">
        <dgm:presLayoutVars>
          <dgm:chMax val="1"/>
          <dgm:chPref val="1"/>
          <dgm:bulletEnabled val="1"/>
        </dgm:presLayoutVars>
      </dgm:prSet>
      <dgm:spPr/>
    </dgm:pt>
    <dgm:pt modelId="{BFC744FA-FEB4-B444-93D7-24DC214B37B6}" type="pres">
      <dgm:prSet presAssocID="{8B7223AC-30BF-284D-9A02-F673AA7605E3}" presName="Image" presStyleLbl="bgImgPlace1" presStyleIdx="0" presStyleCnt="5" custScaleX="100144"/>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70" r="1570"/>
          </a:stretch>
        </a:blipFill>
      </dgm:spPr>
    </dgm:pt>
    <dgm:pt modelId="{A343A999-15F7-0C4A-A96D-B0952E9CFD9D}" type="pres">
      <dgm:prSet presAssocID="{8B7223AC-30BF-284D-9A02-F673AA7605E3}" presName="ChildText" presStyleLbl="fgAcc1" presStyleIdx="0" presStyleCnt="5">
        <dgm:presLayoutVars>
          <dgm:chMax val="0"/>
          <dgm:chPref val="0"/>
          <dgm:bulletEnabled val="1"/>
        </dgm:presLayoutVars>
      </dgm:prSet>
      <dgm:spPr/>
    </dgm:pt>
    <dgm:pt modelId="{42C7F300-7828-4B44-B089-BE9F5CF72FF1}" type="pres">
      <dgm:prSet presAssocID="{296F047A-ABC5-DC45-BB0A-705F68792005}" presName="sibTrans" presStyleCnt="0"/>
      <dgm:spPr/>
    </dgm:pt>
    <dgm:pt modelId="{FE2A2E23-773D-B344-A132-B5B850024F43}" type="pres">
      <dgm:prSet presAssocID="{575F4F6E-5FBB-9343-B18F-B539E6188BFD}" presName="composite" presStyleCnt="0"/>
      <dgm:spPr/>
    </dgm:pt>
    <dgm:pt modelId="{039BAA78-16B3-CE49-A8CE-0FE19962DA1A}" type="pres">
      <dgm:prSet presAssocID="{575F4F6E-5FBB-9343-B18F-B539E6188BFD}" presName="ParentText" presStyleLbl="node1" presStyleIdx="1" presStyleCnt="5" custScaleY="177151">
        <dgm:presLayoutVars>
          <dgm:chMax val="1"/>
          <dgm:chPref val="1"/>
          <dgm:bulletEnabled val="1"/>
        </dgm:presLayoutVars>
      </dgm:prSet>
      <dgm:spPr/>
    </dgm:pt>
    <dgm:pt modelId="{F091AE2B-F452-7845-9EC7-3B87FCFFBF0B}" type="pres">
      <dgm:prSet presAssocID="{575F4F6E-5FBB-9343-B18F-B539E6188BFD}" presName="Image" presStyleLbl="bgImgPlace1" presStyleIdx="1" presStyleCnt="5" custLinFactNeighborX="842"/>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75"/>
          </a:stretch>
        </a:blipFill>
      </dgm:spPr>
    </dgm:pt>
    <dgm:pt modelId="{1AE7A257-9A23-4B46-8ABE-D7D0AD608832}" type="pres">
      <dgm:prSet presAssocID="{575F4F6E-5FBB-9343-B18F-B539E6188BFD}" presName="ChildText" presStyleLbl="fgAcc1" presStyleIdx="1" presStyleCnt="5">
        <dgm:presLayoutVars>
          <dgm:chMax val="0"/>
          <dgm:chPref val="0"/>
          <dgm:bulletEnabled val="1"/>
        </dgm:presLayoutVars>
      </dgm:prSet>
      <dgm:spPr/>
    </dgm:pt>
    <dgm:pt modelId="{8A9F9842-E0C7-B041-96C3-3AD580C8A89B}" type="pres">
      <dgm:prSet presAssocID="{A1A66194-C764-7A4E-8F70-F8F86AD7DEA4}" presName="sibTrans" presStyleCnt="0"/>
      <dgm:spPr/>
    </dgm:pt>
    <dgm:pt modelId="{F6DF6833-E12A-574B-8D20-426DD1914CD6}" type="pres">
      <dgm:prSet presAssocID="{35A029E0-27E2-594B-9872-5F1A2421F145}" presName="composite" presStyleCnt="0"/>
      <dgm:spPr/>
    </dgm:pt>
    <dgm:pt modelId="{9350711C-5B3A-C74D-AE95-A6719D74D093}" type="pres">
      <dgm:prSet presAssocID="{35A029E0-27E2-594B-9872-5F1A2421F145}" presName="ParentText" presStyleLbl="node1" presStyleIdx="2" presStyleCnt="5" custScaleY="163258">
        <dgm:presLayoutVars>
          <dgm:chMax val="1"/>
          <dgm:chPref val="1"/>
          <dgm:bulletEnabled val="1"/>
        </dgm:presLayoutVars>
      </dgm:prSet>
      <dgm:spPr/>
    </dgm:pt>
    <dgm:pt modelId="{BBD44689-52C7-F049-AABB-2320127E897D}" type="pres">
      <dgm:prSet presAssocID="{35A029E0-27E2-594B-9872-5F1A2421F145}" presName="Image" presStyleLbl="bgImgPlace1"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C7783E61-0616-C845-9DBB-38C9D2847C7E}" type="pres">
      <dgm:prSet presAssocID="{35A029E0-27E2-594B-9872-5F1A2421F145}" presName="ChildText" presStyleLbl="fgAcc1" presStyleIdx="2" presStyleCnt="5" custScaleX="123754">
        <dgm:presLayoutVars>
          <dgm:chMax val="0"/>
          <dgm:chPref val="0"/>
          <dgm:bulletEnabled val="1"/>
        </dgm:presLayoutVars>
      </dgm:prSet>
      <dgm:spPr/>
    </dgm:pt>
    <dgm:pt modelId="{737CC08A-FFE8-BC45-AD1C-EC1C5D4290FC}" type="pres">
      <dgm:prSet presAssocID="{448FB1C1-E8B7-C44F-9FD5-B86C8ECD27DD}" presName="sibTrans" presStyleCnt="0"/>
      <dgm:spPr/>
    </dgm:pt>
    <dgm:pt modelId="{54F6F4E9-EC4F-7149-8AAF-60FA69CBFA30}" type="pres">
      <dgm:prSet presAssocID="{A51F28A6-2ABC-D54C-BC8A-01EEEF4BEF37}" presName="composite" presStyleCnt="0"/>
      <dgm:spPr/>
    </dgm:pt>
    <dgm:pt modelId="{919A649D-0CAC-394E-AAEA-FD1DF729408A}" type="pres">
      <dgm:prSet presAssocID="{A51F28A6-2ABC-D54C-BC8A-01EEEF4BEF37}" presName="ParentText" presStyleLbl="node1" presStyleIdx="3" presStyleCnt="5" custScaleY="138364">
        <dgm:presLayoutVars>
          <dgm:chMax val="1"/>
          <dgm:chPref val="1"/>
          <dgm:bulletEnabled val="1"/>
        </dgm:presLayoutVars>
      </dgm:prSet>
      <dgm:spPr/>
    </dgm:pt>
    <dgm:pt modelId="{E0ABC7DB-3FF1-6E4A-8068-0D496924BABA}" type="pres">
      <dgm:prSet presAssocID="{A51F28A6-2ABC-D54C-BC8A-01EEEF4BEF37}" presName="Image" presStyleLbl="bgImgPlace1"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E5CEC09-F12E-A247-B898-142095F2A867}" type="pres">
      <dgm:prSet presAssocID="{A51F28A6-2ABC-D54C-BC8A-01EEEF4BEF37}" presName="ChildText" presStyleLbl="fgAcc1" presStyleIdx="3" presStyleCnt="5">
        <dgm:presLayoutVars>
          <dgm:chMax val="0"/>
          <dgm:chPref val="0"/>
          <dgm:bulletEnabled val="1"/>
        </dgm:presLayoutVars>
      </dgm:prSet>
      <dgm:spPr/>
    </dgm:pt>
    <dgm:pt modelId="{01A929E1-521D-F942-8728-31696EF8EB4C}" type="pres">
      <dgm:prSet presAssocID="{24F1053B-152C-F343-846D-E777E14C54FE}" presName="sibTrans" presStyleCnt="0"/>
      <dgm:spPr/>
    </dgm:pt>
    <dgm:pt modelId="{BF09804D-89A6-5648-A2BD-7E3A2DD5A4D9}" type="pres">
      <dgm:prSet presAssocID="{466F8537-EAFD-3D4F-8A93-F6F1B305B843}" presName="composite" presStyleCnt="0"/>
      <dgm:spPr/>
    </dgm:pt>
    <dgm:pt modelId="{4A86375C-8479-8240-B224-2DFBF612CF16}" type="pres">
      <dgm:prSet presAssocID="{466F8537-EAFD-3D4F-8A93-F6F1B305B843}" presName="ParentText" presStyleLbl="node1" presStyleIdx="4" presStyleCnt="5" custScaleY="160048">
        <dgm:presLayoutVars>
          <dgm:chMax val="1"/>
          <dgm:chPref val="1"/>
          <dgm:bulletEnabled val="1"/>
        </dgm:presLayoutVars>
      </dgm:prSet>
      <dgm:spPr/>
    </dgm:pt>
    <dgm:pt modelId="{214217A6-1E86-7C4C-AECA-CE4238481DC4}" type="pres">
      <dgm:prSet presAssocID="{466F8537-EAFD-3D4F-8A93-F6F1B305B843}" presName="Image" presStyleLbl="bgImgPlace1"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35EC175-BC54-2D40-BEB2-98A84E526C96}" type="pres">
      <dgm:prSet presAssocID="{466F8537-EAFD-3D4F-8A93-F6F1B305B843}" presName="ChildText" presStyleLbl="fgAcc1" presStyleIdx="4" presStyleCnt="5" custScaleX="138620">
        <dgm:presLayoutVars>
          <dgm:chMax val="0"/>
          <dgm:chPref val="0"/>
          <dgm:bulletEnabled val="1"/>
        </dgm:presLayoutVars>
      </dgm:prSet>
      <dgm:spPr/>
    </dgm:pt>
  </dgm:ptLst>
  <dgm:cxnLst>
    <dgm:cxn modelId="{98969101-48F4-A843-863A-5DB04313C569}" srcId="{CB610EBD-5D94-BE4B-8B04-887E42B6816A}" destId="{A51F28A6-2ABC-D54C-BC8A-01EEEF4BEF37}" srcOrd="3" destOrd="0" parTransId="{C6FF50AB-C5F3-3E43-A05E-5BA6C60B315A}" sibTransId="{24F1053B-152C-F343-846D-E777E14C54FE}"/>
    <dgm:cxn modelId="{19430A0F-8B8A-2146-A7C5-CE0636496BEB}" type="presOf" srcId="{808BA79C-AA7C-E343-A73E-39A98DFF9F03}" destId="{435EC175-BC54-2D40-BEB2-98A84E526C96}" srcOrd="0" destOrd="0" presId="urn:microsoft.com/office/officeart/2008/layout/TitledPictureBlocks"/>
    <dgm:cxn modelId="{940CE511-5280-3E43-9B0A-4B4457A14F3E}" srcId="{8B7223AC-30BF-284D-9A02-F673AA7605E3}" destId="{277B396F-A2E9-9C4E-ACB9-86DA04CC2478}" srcOrd="0" destOrd="0" parTransId="{0526559C-5C97-9440-9B79-DCAE9F30282C}" sibTransId="{DC6A0DA3-E6F5-F44C-8F0F-39DAA98CB6F4}"/>
    <dgm:cxn modelId="{362C0F17-E623-894B-B029-FF45456181E1}" srcId="{CB610EBD-5D94-BE4B-8B04-887E42B6816A}" destId="{8B7223AC-30BF-284D-9A02-F673AA7605E3}" srcOrd="0" destOrd="0" parTransId="{96B923C4-55D6-2C45-8CB4-B611AA9D6F4E}" sibTransId="{296F047A-ABC5-DC45-BB0A-705F68792005}"/>
    <dgm:cxn modelId="{0793531A-53DE-9041-BC24-B2E311ED58F6}" srcId="{CB610EBD-5D94-BE4B-8B04-887E42B6816A}" destId="{466F8537-EAFD-3D4F-8A93-F6F1B305B843}" srcOrd="4" destOrd="0" parTransId="{4F13D2D3-CF4D-2943-9666-257AE4F518F4}" sibTransId="{46C0AF93-F2AC-0543-9851-5E8AF7E1E51A}"/>
    <dgm:cxn modelId="{6D17671E-237F-5440-B53B-17BC575DFE7D}" type="presOf" srcId="{277B396F-A2E9-9C4E-ACB9-86DA04CC2478}" destId="{A343A999-15F7-0C4A-A96D-B0952E9CFD9D}" srcOrd="0" destOrd="0" presId="urn:microsoft.com/office/officeart/2008/layout/TitledPictureBlocks"/>
    <dgm:cxn modelId="{82AF761F-C72F-4844-878C-B3B7EC7EBEF0}" type="presOf" srcId="{CB610EBD-5D94-BE4B-8B04-887E42B6816A}" destId="{2F3A8545-52DB-5A43-BDFB-E9FBCBB5DDAB}" srcOrd="0" destOrd="0" presId="urn:microsoft.com/office/officeart/2008/layout/TitledPictureBlocks"/>
    <dgm:cxn modelId="{74618A20-6623-6946-AD2E-9DD6620B7623}" type="presOf" srcId="{35A029E0-27E2-594B-9872-5F1A2421F145}" destId="{9350711C-5B3A-C74D-AE95-A6719D74D093}" srcOrd="0" destOrd="0" presId="urn:microsoft.com/office/officeart/2008/layout/TitledPictureBlocks"/>
    <dgm:cxn modelId="{5B53ED45-4FB9-4E4E-B225-901A777FC028}" type="presOf" srcId="{C05B9A6B-E19F-E34D-9AB6-0156A68DD04C}" destId="{C7783E61-0616-C845-9DBB-38C9D2847C7E}" srcOrd="0" destOrd="0" presId="urn:microsoft.com/office/officeart/2008/layout/TitledPictureBlocks"/>
    <dgm:cxn modelId="{3EF75D4E-A4BA-1D4E-82FB-2DD6346F2056}" srcId="{35A029E0-27E2-594B-9872-5F1A2421F145}" destId="{C05B9A6B-E19F-E34D-9AB6-0156A68DD04C}" srcOrd="0" destOrd="0" parTransId="{77ECB26F-799E-CA44-9913-16DFCE4D5A91}" sibTransId="{4D1BADE4-055B-A041-80DB-0FDBCB1C76FD}"/>
    <dgm:cxn modelId="{C407D75E-0DB0-D14C-BD7C-83380E592C5E}" srcId="{466F8537-EAFD-3D4F-8A93-F6F1B305B843}" destId="{808BA79C-AA7C-E343-A73E-39A98DFF9F03}" srcOrd="0" destOrd="0" parTransId="{3991AC41-797D-4149-A219-736EBBE8F79F}" sibTransId="{9DC52A2B-24F8-9541-B6C6-0E3BEECF2835}"/>
    <dgm:cxn modelId="{28737861-5F25-B64B-AB14-5CA3525F76AC}" type="presOf" srcId="{2C11373A-F7BB-664A-BB6A-38B0C882B086}" destId="{9E5CEC09-F12E-A247-B898-142095F2A867}" srcOrd="0" destOrd="0" presId="urn:microsoft.com/office/officeart/2008/layout/TitledPictureBlocks"/>
    <dgm:cxn modelId="{19E70966-13D2-1447-A097-B086AA53B2E0}" srcId="{A51F28A6-2ABC-D54C-BC8A-01EEEF4BEF37}" destId="{2C11373A-F7BB-664A-BB6A-38B0C882B086}" srcOrd="0" destOrd="0" parTransId="{7E5B48CA-79B6-7544-A70E-7D4CAEC1B1ED}" sibTransId="{CC6508DB-24C7-8540-BA01-60488B94AA58}"/>
    <dgm:cxn modelId="{369EEB68-A134-B141-8068-8E04E473D154}" type="presOf" srcId="{575F4F6E-5FBB-9343-B18F-B539E6188BFD}" destId="{039BAA78-16B3-CE49-A8CE-0FE19962DA1A}" srcOrd="0" destOrd="0" presId="urn:microsoft.com/office/officeart/2008/layout/TitledPictureBlocks"/>
    <dgm:cxn modelId="{ADC2F88C-8F8E-7941-81DC-CE60440E7F2C}" srcId="{575F4F6E-5FBB-9343-B18F-B539E6188BFD}" destId="{9CF52EFA-D6AA-2343-821F-701036A4A955}" srcOrd="0" destOrd="0" parTransId="{EB3ED6FE-12F9-7540-943B-E2DFEAC18035}" sibTransId="{D7037ADC-14BA-3842-8F37-8ADB904628AD}"/>
    <dgm:cxn modelId="{CC6ACE92-865C-8847-B67E-6ECA1F361498}" srcId="{CB610EBD-5D94-BE4B-8B04-887E42B6816A}" destId="{575F4F6E-5FBB-9343-B18F-B539E6188BFD}" srcOrd="1" destOrd="0" parTransId="{A765CB0E-7B11-D64F-9D1E-238507BE39AB}" sibTransId="{A1A66194-C764-7A4E-8F70-F8F86AD7DEA4}"/>
    <dgm:cxn modelId="{A701FEB4-3481-C741-9C16-5DB69FAB6897}" type="presOf" srcId="{466F8537-EAFD-3D4F-8A93-F6F1B305B843}" destId="{4A86375C-8479-8240-B224-2DFBF612CF16}" srcOrd="0" destOrd="0" presId="urn:microsoft.com/office/officeart/2008/layout/TitledPictureBlocks"/>
    <dgm:cxn modelId="{B5B45ABB-92BA-8A4C-A965-1963CBA5DB23}" type="presOf" srcId="{9CF52EFA-D6AA-2343-821F-701036A4A955}" destId="{1AE7A257-9A23-4B46-8ABE-D7D0AD608832}" srcOrd="0" destOrd="0" presId="urn:microsoft.com/office/officeart/2008/layout/TitledPictureBlocks"/>
    <dgm:cxn modelId="{8678A3DF-CEB4-F646-8AC9-7B18493E1061}" type="presOf" srcId="{8B7223AC-30BF-284D-9A02-F673AA7605E3}" destId="{1FD15175-F58F-114D-BC3B-26365AFA8FBA}" srcOrd="0" destOrd="0" presId="urn:microsoft.com/office/officeart/2008/layout/TitledPictureBlocks"/>
    <dgm:cxn modelId="{874ED5DF-C417-854F-9AE2-71B50944CB98}" srcId="{CB610EBD-5D94-BE4B-8B04-887E42B6816A}" destId="{35A029E0-27E2-594B-9872-5F1A2421F145}" srcOrd="2" destOrd="0" parTransId="{8523E3BF-D5EA-EB4C-AFD9-2BF82ABB89BA}" sibTransId="{448FB1C1-E8B7-C44F-9FD5-B86C8ECD27DD}"/>
    <dgm:cxn modelId="{4C8ACCE0-0068-514F-BF4A-FF4099787CE9}" type="presOf" srcId="{A51F28A6-2ABC-D54C-BC8A-01EEEF4BEF37}" destId="{919A649D-0CAC-394E-AAEA-FD1DF729408A}" srcOrd="0" destOrd="0" presId="urn:microsoft.com/office/officeart/2008/layout/TitledPictureBlocks"/>
    <dgm:cxn modelId="{C6805523-0262-2B4E-937A-25CD9AC50EA4}" type="presParOf" srcId="{2F3A8545-52DB-5A43-BDFB-E9FBCBB5DDAB}" destId="{A2579889-9B9E-4D40-A5CB-C356BA906D7A}" srcOrd="0" destOrd="0" presId="urn:microsoft.com/office/officeart/2008/layout/TitledPictureBlocks"/>
    <dgm:cxn modelId="{2BBBE432-7E6A-0744-A428-666DFC7FC900}" type="presParOf" srcId="{A2579889-9B9E-4D40-A5CB-C356BA906D7A}" destId="{1FD15175-F58F-114D-BC3B-26365AFA8FBA}" srcOrd="0" destOrd="0" presId="urn:microsoft.com/office/officeart/2008/layout/TitledPictureBlocks"/>
    <dgm:cxn modelId="{71CD0964-D67E-D643-BAF7-36DF3CDC2A7F}" type="presParOf" srcId="{A2579889-9B9E-4D40-A5CB-C356BA906D7A}" destId="{BFC744FA-FEB4-B444-93D7-24DC214B37B6}" srcOrd="1" destOrd="0" presId="urn:microsoft.com/office/officeart/2008/layout/TitledPictureBlocks"/>
    <dgm:cxn modelId="{A7CB3F3A-D8AA-534E-AEA5-36E4C9E9ACD2}" type="presParOf" srcId="{A2579889-9B9E-4D40-A5CB-C356BA906D7A}" destId="{A343A999-15F7-0C4A-A96D-B0952E9CFD9D}" srcOrd="2" destOrd="0" presId="urn:microsoft.com/office/officeart/2008/layout/TitledPictureBlocks"/>
    <dgm:cxn modelId="{7777B835-01C7-274B-8474-F53AD4C502BD}" type="presParOf" srcId="{2F3A8545-52DB-5A43-BDFB-E9FBCBB5DDAB}" destId="{42C7F300-7828-4B44-B089-BE9F5CF72FF1}" srcOrd="1" destOrd="0" presId="urn:microsoft.com/office/officeart/2008/layout/TitledPictureBlocks"/>
    <dgm:cxn modelId="{8578E8E1-994D-E44F-B4A5-F742E116FDA6}" type="presParOf" srcId="{2F3A8545-52DB-5A43-BDFB-E9FBCBB5DDAB}" destId="{FE2A2E23-773D-B344-A132-B5B850024F43}" srcOrd="2" destOrd="0" presId="urn:microsoft.com/office/officeart/2008/layout/TitledPictureBlocks"/>
    <dgm:cxn modelId="{71AD9DF7-CB4A-B04B-9ECE-A8537CEC8305}" type="presParOf" srcId="{FE2A2E23-773D-B344-A132-B5B850024F43}" destId="{039BAA78-16B3-CE49-A8CE-0FE19962DA1A}" srcOrd="0" destOrd="0" presId="urn:microsoft.com/office/officeart/2008/layout/TitledPictureBlocks"/>
    <dgm:cxn modelId="{34BE058C-7FD8-0B48-8C73-8F892F4A777C}" type="presParOf" srcId="{FE2A2E23-773D-B344-A132-B5B850024F43}" destId="{F091AE2B-F452-7845-9EC7-3B87FCFFBF0B}" srcOrd="1" destOrd="0" presId="urn:microsoft.com/office/officeart/2008/layout/TitledPictureBlocks"/>
    <dgm:cxn modelId="{C0830E28-0E13-514E-A10C-D6898213B22C}" type="presParOf" srcId="{FE2A2E23-773D-B344-A132-B5B850024F43}" destId="{1AE7A257-9A23-4B46-8ABE-D7D0AD608832}" srcOrd="2" destOrd="0" presId="urn:microsoft.com/office/officeart/2008/layout/TitledPictureBlocks"/>
    <dgm:cxn modelId="{05E3FB53-8998-7A46-84FF-E5776F5B4623}" type="presParOf" srcId="{2F3A8545-52DB-5A43-BDFB-E9FBCBB5DDAB}" destId="{8A9F9842-E0C7-B041-96C3-3AD580C8A89B}" srcOrd="3" destOrd="0" presId="urn:microsoft.com/office/officeart/2008/layout/TitledPictureBlocks"/>
    <dgm:cxn modelId="{23A4CDD1-EA34-EF49-B9ED-326B6B2D5D2D}" type="presParOf" srcId="{2F3A8545-52DB-5A43-BDFB-E9FBCBB5DDAB}" destId="{F6DF6833-E12A-574B-8D20-426DD1914CD6}" srcOrd="4" destOrd="0" presId="urn:microsoft.com/office/officeart/2008/layout/TitledPictureBlocks"/>
    <dgm:cxn modelId="{7AD707F9-7286-7E49-A28B-ABF53013EF29}" type="presParOf" srcId="{F6DF6833-E12A-574B-8D20-426DD1914CD6}" destId="{9350711C-5B3A-C74D-AE95-A6719D74D093}" srcOrd="0" destOrd="0" presId="urn:microsoft.com/office/officeart/2008/layout/TitledPictureBlocks"/>
    <dgm:cxn modelId="{42A39C27-6CB1-A045-B088-940F8438B392}" type="presParOf" srcId="{F6DF6833-E12A-574B-8D20-426DD1914CD6}" destId="{BBD44689-52C7-F049-AABB-2320127E897D}" srcOrd="1" destOrd="0" presId="urn:microsoft.com/office/officeart/2008/layout/TitledPictureBlocks"/>
    <dgm:cxn modelId="{D24E73C9-1F0B-CD4B-9EA8-172089733DB0}" type="presParOf" srcId="{F6DF6833-E12A-574B-8D20-426DD1914CD6}" destId="{C7783E61-0616-C845-9DBB-38C9D2847C7E}" srcOrd="2" destOrd="0" presId="urn:microsoft.com/office/officeart/2008/layout/TitledPictureBlocks"/>
    <dgm:cxn modelId="{C0615761-565F-B94B-84AF-829049A2DE51}" type="presParOf" srcId="{2F3A8545-52DB-5A43-BDFB-E9FBCBB5DDAB}" destId="{737CC08A-FFE8-BC45-AD1C-EC1C5D4290FC}" srcOrd="5" destOrd="0" presId="urn:microsoft.com/office/officeart/2008/layout/TitledPictureBlocks"/>
    <dgm:cxn modelId="{3DF97902-CA92-2B4F-83E1-B53FF627B33E}" type="presParOf" srcId="{2F3A8545-52DB-5A43-BDFB-E9FBCBB5DDAB}" destId="{54F6F4E9-EC4F-7149-8AAF-60FA69CBFA30}" srcOrd="6" destOrd="0" presId="urn:microsoft.com/office/officeart/2008/layout/TitledPictureBlocks"/>
    <dgm:cxn modelId="{6F43C6DE-0D65-C246-81A0-524BA13E1A5D}" type="presParOf" srcId="{54F6F4E9-EC4F-7149-8AAF-60FA69CBFA30}" destId="{919A649D-0CAC-394E-AAEA-FD1DF729408A}" srcOrd="0" destOrd="0" presId="urn:microsoft.com/office/officeart/2008/layout/TitledPictureBlocks"/>
    <dgm:cxn modelId="{2509CFE7-6FC2-5C44-8E60-B8CEAD9D098A}" type="presParOf" srcId="{54F6F4E9-EC4F-7149-8AAF-60FA69CBFA30}" destId="{E0ABC7DB-3FF1-6E4A-8068-0D496924BABA}" srcOrd="1" destOrd="0" presId="urn:microsoft.com/office/officeart/2008/layout/TitledPictureBlocks"/>
    <dgm:cxn modelId="{4905B6B4-62F6-F94E-AAA0-9C6CFD256E95}" type="presParOf" srcId="{54F6F4E9-EC4F-7149-8AAF-60FA69CBFA30}" destId="{9E5CEC09-F12E-A247-B898-142095F2A867}" srcOrd="2" destOrd="0" presId="urn:microsoft.com/office/officeart/2008/layout/TitledPictureBlocks"/>
    <dgm:cxn modelId="{E35847A7-E043-9340-BDD9-430C0B63D651}" type="presParOf" srcId="{2F3A8545-52DB-5A43-BDFB-E9FBCBB5DDAB}" destId="{01A929E1-521D-F942-8728-31696EF8EB4C}" srcOrd="7" destOrd="0" presId="urn:microsoft.com/office/officeart/2008/layout/TitledPictureBlocks"/>
    <dgm:cxn modelId="{2534AF4C-5EE9-AD48-9F8D-24EED0CEE530}" type="presParOf" srcId="{2F3A8545-52DB-5A43-BDFB-E9FBCBB5DDAB}" destId="{BF09804D-89A6-5648-A2BD-7E3A2DD5A4D9}" srcOrd="8" destOrd="0" presId="urn:microsoft.com/office/officeart/2008/layout/TitledPictureBlocks"/>
    <dgm:cxn modelId="{8AE87990-CF96-5D45-B8ED-D892612C6CCB}" type="presParOf" srcId="{BF09804D-89A6-5648-A2BD-7E3A2DD5A4D9}" destId="{4A86375C-8479-8240-B224-2DFBF612CF16}" srcOrd="0" destOrd="0" presId="urn:microsoft.com/office/officeart/2008/layout/TitledPictureBlocks"/>
    <dgm:cxn modelId="{6FCCB48F-E0ED-4A49-A297-6E7DA677D25A}" type="presParOf" srcId="{BF09804D-89A6-5648-A2BD-7E3A2DD5A4D9}" destId="{214217A6-1E86-7C4C-AECA-CE4238481DC4}" srcOrd="1" destOrd="0" presId="urn:microsoft.com/office/officeart/2008/layout/TitledPictureBlocks"/>
    <dgm:cxn modelId="{DE7689DC-36C9-EA4A-BFBF-2DEC2E4C599B}" type="presParOf" srcId="{BF09804D-89A6-5648-A2BD-7E3A2DD5A4D9}" destId="{435EC175-BC54-2D40-BEB2-98A84E526C96}"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8445B1-E606-4FF9-AFD2-6EA51F4219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2A22A3C6-F9FE-429C-AB9A-17A5D44BCAAF}">
      <dgm:prSet phldrT="[Text]" custT="1"/>
      <dgm:spPr/>
      <dgm:t>
        <a:bodyPr/>
        <a:lstStyle/>
        <a:p>
          <a:r>
            <a:rPr lang="en-GB" sz="2000" b="1" dirty="0" err="1">
              <a:solidFill>
                <a:srgbClr val="000000"/>
              </a:solidFill>
              <a:effectLst/>
              <a:latin typeface="+mj-lt"/>
              <a:ea typeface="Calibri" panose="020F0502020204030204" pitchFamily="34" charset="0"/>
            </a:rPr>
            <a:t>Abisko</a:t>
          </a:r>
          <a:r>
            <a:rPr lang="en-GB" sz="2000" b="1" dirty="0">
              <a:solidFill>
                <a:srgbClr val="000000"/>
              </a:solidFill>
              <a:effectLst/>
              <a:latin typeface="+mj-lt"/>
              <a:ea typeface="Calibri" panose="020F0502020204030204" pitchFamily="34" charset="0"/>
            </a:rPr>
            <a:t> Scientific Research Station</a:t>
          </a:r>
          <a:r>
            <a:rPr lang="en-GB" sz="2000" b="1" dirty="0">
              <a:solidFill>
                <a:srgbClr val="000000"/>
              </a:solidFill>
              <a:latin typeface="+mj-lt"/>
              <a:ea typeface="Calibri" panose="020F0502020204030204" pitchFamily="34" charset="0"/>
            </a:rPr>
            <a:t>, SE</a:t>
          </a:r>
          <a:endParaRPr lang="de-DE" sz="2000" dirty="0">
            <a:latin typeface="+mj-lt"/>
          </a:endParaRPr>
        </a:p>
      </dgm:t>
    </dgm:pt>
    <dgm:pt modelId="{10A57FE3-D021-4027-A510-C406CBA30B65}" type="parTrans" cxnId="{E3318AAC-5623-43D4-9EF8-FD828D3EDE44}">
      <dgm:prSet/>
      <dgm:spPr/>
      <dgm:t>
        <a:bodyPr/>
        <a:lstStyle/>
        <a:p>
          <a:endParaRPr lang="de-DE" sz="1800">
            <a:latin typeface="+mj-lt"/>
          </a:endParaRPr>
        </a:p>
      </dgm:t>
    </dgm:pt>
    <dgm:pt modelId="{0ABFA76A-7ACF-4FD5-BBFB-7AC2F310B817}" type="sibTrans" cxnId="{E3318AAC-5623-43D4-9EF8-FD828D3EDE44}">
      <dgm:prSet/>
      <dgm:spPr/>
      <dgm:t>
        <a:bodyPr/>
        <a:lstStyle/>
        <a:p>
          <a:endParaRPr lang="de-DE" sz="1800">
            <a:latin typeface="+mj-lt"/>
          </a:endParaRPr>
        </a:p>
      </dgm:t>
    </dgm:pt>
    <dgm:pt modelId="{6CBA83C4-C2F7-457F-95F4-985A7137C8F1}">
      <dgm:prSet phldrT="[Text]" custT="1"/>
      <dgm:spPr/>
      <dgm:t>
        <a:bodyPr/>
        <a:lstStyle/>
        <a:p>
          <a:r>
            <a:rPr lang="en-GB" sz="2000" b="1" dirty="0">
              <a:solidFill>
                <a:srgbClr val="000000"/>
              </a:solidFill>
              <a:effectLst/>
              <a:latin typeface="+mj-lt"/>
              <a:ea typeface="Calibri" panose="020F0502020204030204" pitchFamily="34" charset="0"/>
            </a:rPr>
            <a:t>Adam Mickiewicz University Polar Station, PL</a:t>
          </a:r>
          <a:endParaRPr lang="de-DE" sz="2000" dirty="0">
            <a:latin typeface="+mj-lt"/>
          </a:endParaRPr>
        </a:p>
      </dgm:t>
    </dgm:pt>
    <dgm:pt modelId="{98B96835-45A0-4860-A435-C159583F5C5C}" type="parTrans" cxnId="{7116F87E-F497-492A-8784-4275EEC39B92}">
      <dgm:prSet/>
      <dgm:spPr/>
      <dgm:t>
        <a:bodyPr/>
        <a:lstStyle/>
        <a:p>
          <a:endParaRPr lang="de-DE" sz="1800">
            <a:latin typeface="+mj-lt"/>
          </a:endParaRPr>
        </a:p>
      </dgm:t>
    </dgm:pt>
    <dgm:pt modelId="{1C6E5E5F-CB7F-45AE-90F5-8E3625723544}" type="sibTrans" cxnId="{7116F87E-F497-492A-8784-4275EEC39B92}">
      <dgm:prSet/>
      <dgm:spPr/>
      <dgm:t>
        <a:bodyPr/>
        <a:lstStyle/>
        <a:p>
          <a:endParaRPr lang="de-DE" sz="1800">
            <a:latin typeface="+mj-lt"/>
          </a:endParaRPr>
        </a:p>
      </dgm:t>
    </dgm:pt>
    <dgm:pt modelId="{AF571A6C-693B-44A8-BC9F-6415F2FAE1BA}">
      <dgm:prSet phldrT="[Text]" custT="1"/>
      <dgm:spPr/>
      <dgm:t>
        <a:bodyPr/>
        <a:lstStyle/>
        <a:p>
          <a:r>
            <a:rPr lang="en-GB" sz="2000" b="1" dirty="0">
              <a:solidFill>
                <a:srgbClr val="000000"/>
              </a:solidFill>
              <a:effectLst/>
              <a:latin typeface="+mj-lt"/>
              <a:ea typeface="Calibri" panose="020F0502020204030204" pitchFamily="34" charset="0"/>
            </a:rPr>
            <a:t>Arctic DTU Research Station</a:t>
          </a:r>
          <a:r>
            <a:rPr lang="en-GB" sz="2000" b="1" dirty="0">
              <a:solidFill>
                <a:srgbClr val="000000"/>
              </a:solidFill>
              <a:latin typeface="+mj-lt"/>
              <a:ea typeface="Calibri" panose="020F0502020204030204" pitchFamily="34" charset="0"/>
            </a:rPr>
            <a:t>, DK</a:t>
          </a:r>
          <a:endParaRPr lang="de-DE" sz="2000" dirty="0">
            <a:latin typeface="+mj-lt"/>
          </a:endParaRPr>
        </a:p>
      </dgm:t>
    </dgm:pt>
    <dgm:pt modelId="{DB6AE5AA-9833-40D9-A453-BB7830ED7A3B}" type="parTrans" cxnId="{CE32DCB5-D146-43F1-B06E-29A594B02FF0}">
      <dgm:prSet/>
      <dgm:spPr/>
      <dgm:t>
        <a:bodyPr/>
        <a:lstStyle/>
        <a:p>
          <a:endParaRPr lang="de-DE" sz="1800">
            <a:latin typeface="+mj-lt"/>
          </a:endParaRPr>
        </a:p>
      </dgm:t>
    </dgm:pt>
    <dgm:pt modelId="{1F07AE49-2CE8-44B1-AE79-59F8E45C377C}" type="sibTrans" cxnId="{CE32DCB5-D146-43F1-B06E-29A594B02FF0}">
      <dgm:prSet/>
      <dgm:spPr/>
      <dgm:t>
        <a:bodyPr/>
        <a:lstStyle/>
        <a:p>
          <a:endParaRPr lang="de-DE" sz="1800">
            <a:latin typeface="+mj-lt"/>
          </a:endParaRPr>
        </a:p>
      </dgm:t>
    </dgm:pt>
    <dgm:pt modelId="{F151CDB9-A7BD-448D-8C46-D75F126B56A5}">
      <dgm:prSet phldrT="[Text]" custT="1"/>
      <dgm:spPr/>
      <dgm:t>
        <a:bodyPr/>
        <a:lstStyle/>
        <a:p>
          <a:r>
            <a:rPr lang="en-GB" sz="2000" b="1" dirty="0">
              <a:solidFill>
                <a:srgbClr val="000000"/>
              </a:solidFill>
              <a:effectLst/>
              <a:latin typeface="+mj-lt"/>
              <a:ea typeface="Calibri" panose="020F0502020204030204" pitchFamily="34" charset="0"/>
            </a:rPr>
            <a:t>Arctic Station</a:t>
          </a:r>
          <a:r>
            <a:rPr lang="en-GB" sz="2000" b="1" dirty="0">
              <a:solidFill>
                <a:srgbClr val="000000"/>
              </a:solidFill>
              <a:latin typeface="+mj-lt"/>
              <a:ea typeface="Calibri" panose="020F0502020204030204" pitchFamily="34" charset="0"/>
            </a:rPr>
            <a:t>, DK</a:t>
          </a:r>
          <a:endParaRPr lang="de-DE" sz="2000" dirty="0">
            <a:latin typeface="+mj-lt"/>
          </a:endParaRPr>
        </a:p>
      </dgm:t>
    </dgm:pt>
    <dgm:pt modelId="{F79954C9-379C-4FAE-A019-8A91B6393A59}" type="parTrans" cxnId="{E3EF98F7-D113-4D4C-9E19-4791C9E12EEA}">
      <dgm:prSet/>
      <dgm:spPr/>
      <dgm:t>
        <a:bodyPr/>
        <a:lstStyle/>
        <a:p>
          <a:endParaRPr lang="de-DE" sz="1800">
            <a:latin typeface="+mj-lt"/>
          </a:endParaRPr>
        </a:p>
      </dgm:t>
    </dgm:pt>
    <dgm:pt modelId="{D1842AB9-8CE2-4AEE-8D4B-39F73CAC32BE}" type="sibTrans" cxnId="{E3EF98F7-D113-4D4C-9E19-4791C9E12EEA}">
      <dgm:prSet/>
      <dgm:spPr/>
      <dgm:t>
        <a:bodyPr/>
        <a:lstStyle/>
        <a:p>
          <a:endParaRPr lang="de-DE" sz="1800">
            <a:latin typeface="+mj-lt"/>
          </a:endParaRPr>
        </a:p>
      </dgm:t>
    </dgm:pt>
    <dgm:pt modelId="{FD375CFE-15FE-4064-AA4B-F80900B38E4A}">
      <dgm:prSet custT="1"/>
      <dgm:spPr/>
      <dgm:t>
        <a:bodyPr/>
        <a:lstStyle/>
        <a:p>
          <a:r>
            <a:rPr lang="en-GB" sz="2000" b="1" dirty="0">
              <a:solidFill>
                <a:srgbClr val="000000"/>
              </a:solidFill>
              <a:effectLst/>
              <a:latin typeface="+mj-lt"/>
              <a:ea typeface="Calibri" panose="020F0502020204030204" pitchFamily="34" charset="0"/>
            </a:rPr>
            <a:t>Barrow Arctic Research </a:t>
          </a:r>
          <a:r>
            <a:rPr lang="en-GB" sz="2000" b="1" dirty="0" err="1">
              <a:solidFill>
                <a:srgbClr val="000000"/>
              </a:solidFill>
              <a:effectLst/>
              <a:latin typeface="+mj-lt"/>
              <a:ea typeface="Calibri" panose="020F0502020204030204" pitchFamily="34" charset="0"/>
            </a:rPr>
            <a:t>Center</a:t>
          </a:r>
          <a:r>
            <a:rPr lang="en-GB" sz="2000" b="1" dirty="0">
              <a:solidFill>
                <a:srgbClr val="000000"/>
              </a:solidFill>
              <a:latin typeface="+mj-lt"/>
              <a:ea typeface="Calibri" panose="020F0502020204030204" pitchFamily="34" charset="0"/>
            </a:rPr>
            <a:t>, US</a:t>
          </a:r>
          <a:endParaRPr lang="de-DE" sz="2000" dirty="0">
            <a:latin typeface="+mj-lt"/>
          </a:endParaRPr>
        </a:p>
      </dgm:t>
    </dgm:pt>
    <dgm:pt modelId="{9ACA60AA-0D90-434A-B2A6-9AF70EEC899E}" type="parTrans" cxnId="{A84210B6-27A2-41C9-A072-CAE3A66C8A37}">
      <dgm:prSet/>
      <dgm:spPr/>
      <dgm:t>
        <a:bodyPr/>
        <a:lstStyle/>
        <a:p>
          <a:endParaRPr lang="de-DE" sz="1800">
            <a:latin typeface="+mj-lt"/>
          </a:endParaRPr>
        </a:p>
      </dgm:t>
    </dgm:pt>
    <dgm:pt modelId="{3A1DD2DD-A7E1-4524-B449-EE470F595D56}" type="sibTrans" cxnId="{A84210B6-27A2-41C9-A072-CAE3A66C8A37}">
      <dgm:prSet/>
      <dgm:spPr/>
      <dgm:t>
        <a:bodyPr/>
        <a:lstStyle/>
        <a:p>
          <a:endParaRPr lang="de-DE" sz="1800">
            <a:latin typeface="+mj-lt"/>
          </a:endParaRPr>
        </a:p>
      </dgm:t>
    </dgm:pt>
    <dgm:pt modelId="{CFEA9F4E-E9E3-42FE-8686-C6FA82CCD499}">
      <dgm:prSet custT="1"/>
      <dgm:spPr>
        <a:solidFill>
          <a:schemeClr val="lt1"/>
        </a:solidFill>
      </dgm:spPr>
      <dgm:t>
        <a:bodyPr/>
        <a:lstStyle/>
        <a:p>
          <a:r>
            <a:rPr lang="en-GB" sz="2000" b="1" dirty="0">
              <a:solidFill>
                <a:srgbClr val="000000"/>
              </a:solidFill>
              <a:effectLst/>
              <a:latin typeface="+mj-lt"/>
              <a:ea typeface="Calibri" panose="020F0502020204030204" pitchFamily="34" charset="0"/>
            </a:rPr>
            <a:t>AWIPEV Base, DE + FR</a:t>
          </a:r>
          <a:endParaRPr lang="de-DE" sz="2000" dirty="0">
            <a:latin typeface="+mj-lt"/>
          </a:endParaRPr>
        </a:p>
      </dgm:t>
    </dgm:pt>
    <dgm:pt modelId="{C3366190-A6AE-4BFF-A811-FCFF32862466}" type="parTrans" cxnId="{8962E4C6-F8CA-49BF-ABA2-E66D79A52CBF}">
      <dgm:prSet/>
      <dgm:spPr/>
      <dgm:t>
        <a:bodyPr/>
        <a:lstStyle/>
        <a:p>
          <a:endParaRPr lang="de-DE" sz="1800">
            <a:latin typeface="+mj-lt"/>
          </a:endParaRPr>
        </a:p>
      </dgm:t>
    </dgm:pt>
    <dgm:pt modelId="{48EBAD68-6433-4DFD-ACD7-9E7158D305A4}" type="sibTrans" cxnId="{8962E4C6-F8CA-49BF-ABA2-E66D79A52CBF}">
      <dgm:prSet/>
      <dgm:spPr/>
      <dgm:t>
        <a:bodyPr/>
        <a:lstStyle/>
        <a:p>
          <a:endParaRPr lang="de-DE" sz="1800">
            <a:latin typeface="+mj-lt"/>
          </a:endParaRPr>
        </a:p>
      </dgm:t>
    </dgm:pt>
    <dgm:pt modelId="{2E466A57-A54B-4C79-A0BD-D034D57284C4}">
      <dgm:prSet custT="1"/>
      <dgm:spPr/>
      <dgm:t>
        <a:bodyPr/>
        <a:lstStyle/>
        <a:p>
          <a:r>
            <a:rPr lang="en-GB" sz="2000" b="1" dirty="0" err="1">
              <a:solidFill>
                <a:srgbClr val="000000"/>
              </a:solidFill>
              <a:effectLst/>
              <a:latin typeface="+mj-lt"/>
              <a:ea typeface="Calibri" panose="020F0502020204030204" pitchFamily="34" charset="0"/>
            </a:rPr>
            <a:t>Whapmagoostui</a:t>
          </a:r>
          <a:r>
            <a:rPr lang="en-GB" sz="2000" b="1" dirty="0">
              <a:solidFill>
                <a:srgbClr val="000000"/>
              </a:solidFill>
              <a:effectLst/>
              <a:latin typeface="+mj-lt"/>
              <a:ea typeface="Calibri" panose="020F0502020204030204" pitchFamily="34" charset="0"/>
            </a:rPr>
            <a:t>-Kuujjuarapik Research Complex</a:t>
          </a:r>
          <a:r>
            <a:rPr lang="en-GB" sz="2000" b="1" dirty="0">
              <a:solidFill>
                <a:srgbClr val="000000"/>
              </a:solidFill>
              <a:latin typeface="+mj-lt"/>
              <a:ea typeface="Calibri" panose="020F0502020204030204" pitchFamily="34" charset="0"/>
            </a:rPr>
            <a:t>, CA</a:t>
          </a:r>
          <a:endParaRPr lang="de-DE" sz="2000" dirty="0">
            <a:latin typeface="+mj-lt"/>
          </a:endParaRPr>
        </a:p>
      </dgm:t>
    </dgm:pt>
    <dgm:pt modelId="{563A3003-46C8-4EAE-86D5-762733B7A698}" type="parTrans" cxnId="{C9A141B5-06F8-47FE-9F9D-AEB4395A7372}">
      <dgm:prSet/>
      <dgm:spPr/>
      <dgm:t>
        <a:bodyPr/>
        <a:lstStyle/>
        <a:p>
          <a:endParaRPr lang="de-DE" sz="1800">
            <a:latin typeface="+mj-lt"/>
          </a:endParaRPr>
        </a:p>
      </dgm:t>
    </dgm:pt>
    <dgm:pt modelId="{E4C8A815-1676-46DD-B52E-0F1D6BEC2ACC}" type="sibTrans" cxnId="{C9A141B5-06F8-47FE-9F9D-AEB4395A7372}">
      <dgm:prSet/>
      <dgm:spPr/>
      <dgm:t>
        <a:bodyPr/>
        <a:lstStyle/>
        <a:p>
          <a:endParaRPr lang="de-DE" sz="1800">
            <a:latin typeface="+mj-lt"/>
          </a:endParaRPr>
        </a:p>
      </dgm:t>
    </dgm:pt>
    <dgm:pt modelId="{86747057-B6D2-4CCB-842A-1BC948CCC9F4}">
      <dgm:prSet custT="1"/>
      <dgm:spPr>
        <a:solidFill>
          <a:schemeClr val="lt1"/>
        </a:solidFill>
      </dgm:spPr>
      <dgm:t>
        <a:bodyPr/>
        <a:lstStyle/>
        <a:p>
          <a:r>
            <a:rPr lang="en-GB" sz="2000" b="1" dirty="0">
              <a:solidFill>
                <a:srgbClr val="000000"/>
              </a:solidFill>
              <a:effectLst/>
              <a:latin typeface="+mj-lt"/>
              <a:ea typeface="Calibri" panose="020F0502020204030204" pitchFamily="34" charset="0"/>
            </a:rPr>
            <a:t>Greenland Institute of Natural Resources</a:t>
          </a:r>
          <a:r>
            <a:rPr lang="en-GB" sz="2000" b="1" dirty="0">
              <a:solidFill>
                <a:srgbClr val="000000"/>
              </a:solidFill>
              <a:latin typeface="+mj-lt"/>
              <a:ea typeface="Calibri" panose="020F0502020204030204" pitchFamily="34" charset="0"/>
            </a:rPr>
            <a:t>, GO</a:t>
          </a:r>
          <a:endParaRPr lang="de-DE" sz="2000" dirty="0">
            <a:latin typeface="+mj-lt"/>
          </a:endParaRPr>
        </a:p>
      </dgm:t>
    </dgm:pt>
    <dgm:pt modelId="{4ACA6DE2-DF93-488C-8469-2C20718D415E}" type="parTrans" cxnId="{E4C689ED-7D5C-4FDA-A434-C931FD202A10}">
      <dgm:prSet/>
      <dgm:spPr/>
      <dgm:t>
        <a:bodyPr/>
        <a:lstStyle/>
        <a:p>
          <a:endParaRPr lang="de-DE" sz="1800">
            <a:latin typeface="+mj-lt"/>
          </a:endParaRPr>
        </a:p>
      </dgm:t>
    </dgm:pt>
    <dgm:pt modelId="{A89EB33F-AD0B-48F0-B28B-6A43163C9807}" type="sibTrans" cxnId="{E4C689ED-7D5C-4FDA-A434-C931FD202A10}">
      <dgm:prSet/>
      <dgm:spPr/>
      <dgm:t>
        <a:bodyPr/>
        <a:lstStyle/>
        <a:p>
          <a:endParaRPr lang="de-DE" sz="1800">
            <a:latin typeface="+mj-lt"/>
          </a:endParaRPr>
        </a:p>
      </dgm:t>
    </dgm:pt>
    <dgm:pt modelId="{9BD7BB70-2C91-441D-A2C3-BA7A66254434}">
      <dgm:prSet custT="1"/>
      <dgm:spPr/>
      <dgm:t>
        <a:bodyPr/>
        <a:lstStyle/>
        <a:p>
          <a:r>
            <a:rPr lang="en-GB" sz="2000" b="1" dirty="0">
              <a:solidFill>
                <a:srgbClr val="000000"/>
              </a:solidFill>
              <a:effectLst/>
              <a:latin typeface="+mj-lt"/>
              <a:ea typeface="Calibri" panose="020F0502020204030204" pitchFamily="34" charset="0"/>
            </a:rPr>
            <a:t>Arctic Station </a:t>
          </a:r>
          <a:r>
            <a:rPr lang="en-GB" sz="2000" b="1" dirty="0" err="1">
              <a:solidFill>
                <a:srgbClr val="000000"/>
              </a:solidFill>
              <a:effectLst/>
              <a:latin typeface="+mj-lt"/>
              <a:ea typeface="Calibri" panose="020F0502020204030204" pitchFamily="34" charset="0"/>
            </a:rPr>
            <a:t>Dirigibile</a:t>
          </a:r>
          <a:r>
            <a:rPr lang="en-GB" sz="2000" b="1" dirty="0">
              <a:solidFill>
                <a:srgbClr val="000000"/>
              </a:solidFill>
              <a:effectLst/>
              <a:latin typeface="+mj-lt"/>
              <a:ea typeface="Calibri" panose="020F0502020204030204" pitchFamily="34" charset="0"/>
            </a:rPr>
            <a:t> Italia, IT</a:t>
          </a:r>
          <a:endParaRPr lang="de-DE" sz="2000" dirty="0">
            <a:latin typeface="+mj-lt"/>
          </a:endParaRPr>
        </a:p>
      </dgm:t>
    </dgm:pt>
    <dgm:pt modelId="{5CC38DE2-0B82-4C1B-8339-2B833B3FE1A5}" type="parTrans" cxnId="{736DE669-FD22-48DC-8367-943CBBEB1607}">
      <dgm:prSet/>
      <dgm:spPr/>
      <dgm:t>
        <a:bodyPr/>
        <a:lstStyle/>
        <a:p>
          <a:endParaRPr lang="de-DE" sz="1800">
            <a:latin typeface="+mj-lt"/>
          </a:endParaRPr>
        </a:p>
      </dgm:t>
    </dgm:pt>
    <dgm:pt modelId="{3828974E-E756-4C41-92E7-CEDB0B210AEA}" type="sibTrans" cxnId="{736DE669-FD22-48DC-8367-943CBBEB1607}">
      <dgm:prSet/>
      <dgm:spPr/>
      <dgm:t>
        <a:bodyPr/>
        <a:lstStyle/>
        <a:p>
          <a:endParaRPr lang="de-DE" sz="1800">
            <a:latin typeface="+mj-lt"/>
          </a:endParaRPr>
        </a:p>
      </dgm:t>
    </dgm:pt>
    <dgm:pt modelId="{9056F166-6C2D-449F-BA36-1DF52B811879}" type="pres">
      <dgm:prSet presAssocID="{4B8445B1-E606-4FF9-AFD2-6EA51F421924}" presName="Name0" presStyleCnt="0">
        <dgm:presLayoutVars>
          <dgm:dir/>
          <dgm:resizeHandles val="exact"/>
        </dgm:presLayoutVars>
      </dgm:prSet>
      <dgm:spPr/>
    </dgm:pt>
    <dgm:pt modelId="{E74E5279-E576-470C-B536-9244AE5AAFD3}" type="pres">
      <dgm:prSet presAssocID="{2A22A3C6-F9FE-429C-AB9A-17A5D44BCAAF}" presName="compNode" presStyleCnt="0"/>
      <dgm:spPr/>
    </dgm:pt>
    <dgm:pt modelId="{8DA559CF-DECD-4621-89F9-25AB328CB83C}" type="pres">
      <dgm:prSet presAssocID="{2A22A3C6-F9FE-429C-AB9A-17A5D44BCAAF}" presName="pictRect" presStyleLbl="node1"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75EDC1C-32B9-4816-9FF3-05D0F15A40D6}" type="pres">
      <dgm:prSet presAssocID="{2A22A3C6-F9FE-429C-AB9A-17A5D44BCAAF}" presName="textRect" presStyleLbl="revTx" presStyleIdx="0" presStyleCnt="9">
        <dgm:presLayoutVars>
          <dgm:bulletEnabled val="1"/>
        </dgm:presLayoutVars>
      </dgm:prSet>
      <dgm:spPr/>
    </dgm:pt>
    <dgm:pt modelId="{8DF86CE8-BD4D-44FE-B968-D32C054912A3}" type="pres">
      <dgm:prSet presAssocID="{0ABFA76A-7ACF-4FD5-BBFB-7AC2F310B817}" presName="sibTrans" presStyleLbl="sibTrans2D1" presStyleIdx="0" presStyleCnt="0"/>
      <dgm:spPr/>
    </dgm:pt>
    <dgm:pt modelId="{B3C02253-80CF-4D60-91EA-9EA4C1B72EE2}" type="pres">
      <dgm:prSet presAssocID="{6CBA83C4-C2F7-457F-95F4-985A7137C8F1}" presName="compNode" presStyleCnt="0"/>
      <dgm:spPr/>
    </dgm:pt>
    <dgm:pt modelId="{373FEBDC-814E-4D87-B367-1132CAA2853F}" type="pres">
      <dgm:prSet presAssocID="{6CBA83C4-C2F7-457F-95F4-985A7137C8F1}" presName="pictRect" presStyleLbl="node1"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CF8D24D-2BC7-4A29-AADE-99776154B761}" type="pres">
      <dgm:prSet presAssocID="{6CBA83C4-C2F7-457F-95F4-985A7137C8F1}" presName="textRect" presStyleLbl="revTx" presStyleIdx="1" presStyleCnt="9">
        <dgm:presLayoutVars>
          <dgm:bulletEnabled val="1"/>
        </dgm:presLayoutVars>
      </dgm:prSet>
      <dgm:spPr/>
    </dgm:pt>
    <dgm:pt modelId="{0DA30245-0FC7-4624-A51A-09FABFC83AC9}" type="pres">
      <dgm:prSet presAssocID="{1C6E5E5F-CB7F-45AE-90F5-8E3625723544}" presName="sibTrans" presStyleLbl="sibTrans2D1" presStyleIdx="0" presStyleCnt="0"/>
      <dgm:spPr/>
    </dgm:pt>
    <dgm:pt modelId="{39009B56-299B-47F6-B2AD-C60811C8F27F}" type="pres">
      <dgm:prSet presAssocID="{AF571A6C-693B-44A8-BC9F-6415F2FAE1BA}" presName="compNode" presStyleCnt="0"/>
      <dgm:spPr/>
    </dgm:pt>
    <dgm:pt modelId="{8A697386-B676-4B1C-93A3-6DAA96C24F75}" type="pres">
      <dgm:prSet presAssocID="{AF571A6C-693B-44A8-BC9F-6415F2FAE1BA}" presName="pictRect" presStyleLbl="node1"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8D9B878-F284-4891-A52D-86FE175865EF}" type="pres">
      <dgm:prSet presAssocID="{AF571A6C-693B-44A8-BC9F-6415F2FAE1BA}" presName="textRect" presStyleLbl="revTx" presStyleIdx="2" presStyleCnt="9">
        <dgm:presLayoutVars>
          <dgm:bulletEnabled val="1"/>
        </dgm:presLayoutVars>
      </dgm:prSet>
      <dgm:spPr/>
    </dgm:pt>
    <dgm:pt modelId="{B18C66B3-81FC-46A0-89BB-9A756C2BFC3F}" type="pres">
      <dgm:prSet presAssocID="{1F07AE49-2CE8-44B1-AE79-59F8E45C377C}" presName="sibTrans" presStyleLbl="sibTrans2D1" presStyleIdx="0" presStyleCnt="0"/>
      <dgm:spPr/>
    </dgm:pt>
    <dgm:pt modelId="{B87EBE66-838C-4332-AE16-9833C66B386D}" type="pres">
      <dgm:prSet presAssocID="{F151CDB9-A7BD-448D-8C46-D75F126B56A5}" presName="compNode" presStyleCnt="0"/>
      <dgm:spPr/>
    </dgm:pt>
    <dgm:pt modelId="{FCE36F35-CCA2-4749-8972-7DA202FC7FE3}" type="pres">
      <dgm:prSet presAssocID="{F151CDB9-A7BD-448D-8C46-D75F126B56A5}" presName="pictRect" presStyleLbl="node1"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1DBC03CF-1204-453C-8EE1-BC0819BB7223}" type="pres">
      <dgm:prSet presAssocID="{F151CDB9-A7BD-448D-8C46-D75F126B56A5}" presName="textRect" presStyleLbl="revTx" presStyleIdx="3" presStyleCnt="9">
        <dgm:presLayoutVars>
          <dgm:bulletEnabled val="1"/>
        </dgm:presLayoutVars>
      </dgm:prSet>
      <dgm:spPr/>
    </dgm:pt>
    <dgm:pt modelId="{82E95DB6-24C7-48F9-B666-2FA45A6320A6}" type="pres">
      <dgm:prSet presAssocID="{D1842AB9-8CE2-4AEE-8D4B-39F73CAC32BE}" presName="sibTrans" presStyleLbl="sibTrans2D1" presStyleIdx="0" presStyleCnt="0"/>
      <dgm:spPr/>
    </dgm:pt>
    <dgm:pt modelId="{97771E81-B584-4F5A-AF06-A764C8E15FF3}" type="pres">
      <dgm:prSet presAssocID="{CFEA9F4E-E9E3-42FE-8686-C6FA82CCD499}" presName="compNode" presStyleCnt="0"/>
      <dgm:spPr/>
    </dgm:pt>
    <dgm:pt modelId="{2BF2B98B-1D78-4597-861F-193C46BBDD51}" type="pres">
      <dgm:prSet presAssocID="{CFEA9F4E-E9E3-42FE-8686-C6FA82CCD499}" presName="pictRect" presStyleLbl="node1"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F923521-E8A4-47A6-8F86-1ED1E212CD4E}" type="pres">
      <dgm:prSet presAssocID="{CFEA9F4E-E9E3-42FE-8686-C6FA82CCD499}" presName="textRect" presStyleLbl="revTx" presStyleIdx="4" presStyleCnt="9">
        <dgm:presLayoutVars>
          <dgm:bulletEnabled val="1"/>
        </dgm:presLayoutVars>
      </dgm:prSet>
      <dgm:spPr/>
    </dgm:pt>
    <dgm:pt modelId="{E4B22203-AF51-41E4-A727-856E35B621D3}" type="pres">
      <dgm:prSet presAssocID="{48EBAD68-6433-4DFD-ACD7-9E7158D305A4}" presName="sibTrans" presStyleLbl="sibTrans2D1" presStyleIdx="0" presStyleCnt="0"/>
      <dgm:spPr/>
    </dgm:pt>
    <dgm:pt modelId="{03A7F044-B950-4E05-BD80-45A41FDA46C7}" type="pres">
      <dgm:prSet presAssocID="{FD375CFE-15FE-4064-AA4B-F80900B38E4A}" presName="compNode" presStyleCnt="0"/>
      <dgm:spPr/>
    </dgm:pt>
    <dgm:pt modelId="{93197584-3410-477E-8248-3493C372EF11}" type="pres">
      <dgm:prSet presAssocID="{FD375CFE-15FE-4064-AA4B-F80900B38E4A}" presName="pictRect" presStyleLbl="node1"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8BEDBD41-14CB-487B-A79C-EDEB3D2B8F77}" type="pres">
      <dgm:prSet presAssocID="{FD375CFE-15FE-4064-AA4B-F80900B38E4A}" presName="textRect" presStyleLbl="revTx" presStyleIdx="5" presStyleCnt="9">
        <dgm:presLayoutVars>
          <dgm:bulletEnabled val="1"/>
        </dgm:presLayoutVars>
      </dgm:prSet>
      <dgm:spPr/>
    </dgm:pt>
    <dgm:pt modelId="{B580D918-AB35-427B-B30B-7F5D2BBEED0A}" type="pres">
      <dgm:prSet presAssocID="{3A1DD2DD-A7E1-4524-B449-EE470F595D56}" presName="sibTrans" presStyleLbl="sibTrans2D1" presStyleIdx="0" presStyleCnt="0"/>
      <dgm:spPr/>
    </dgm:pt>
    <dgm:pt modelId="{9151E851-28B9-4F42-B66E-87CE3A934131}" type="pres">
      <dgm:prSet presAssocID="{2E466A57-A54B-4C79-A0BD-D034D57284C4}" presName="compNode" presStyleCnt="0"/>
      <dgm:spPr/>
    </dgm:pt>
    <dgm:pt modelId="{5C88294F-792E-48EC-932B-D04251458170}" type="pres">
      <dgm:prSet presAssocID="{2E466A57-A54B-4C79-A0BD-D034D57284C4}" presName="pictRect" presStyleLbl="node1"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CB41EEE8-CC2A-4F38-AAF6-C25FC5974703}" type="pres">
      <dgm:prSet presAssocID="{2E466A57-A54B-4C79-A0BD-D034D57284C4}" presName="textRect" presStyleLbl="revTx" presStyleIdx="6" presStyleCnt="9">
        <dgm:presLayoutVars>
          <dgm:bulletEnabled val="1"/>
        </dgm:presLayoutVars>
      </dgm:prSet>
      <dgm:spPr/>
    </dgm:pt>
    <dgm:pt modelId="{B9A3CAA1-C1DF-4EAE-AF22-FA4D11678584}" type="pres">
      <dgm:prSet presAssocID="{E4C8A815-1676-46DD-B52E-0F1D6BEC2ACC}" presName="sibTrans" presStyleLbl="sibTrans2D1" presStyleIdx="0" presStyleCnt="0"/>
      <dgm:spPr/>
    </dgm:pt>
    <dgm:pt modelId="{5038883A-41CA-4102-A196-CDEB4C90A7F8}" type="pres">
      <dgm:prSet presAssocID="{9BD7BB70-2C91-441D-A2C3-BA7A66254434}" presName="compNode" presStyleCnt="0"/>
      <dgm:spPr/>
    </dgm:pt>
    <dgm:pt modelId="{ED0155AA-5F60-44E8-8E99-82FD3701325B}" type="pres">
      <dgm:prSet presAssocID="{9BD7BB70-2C91-441D-A2C3-BA7A66254434}" presName="pictRect" presStyleLbl="node1"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EAA85BF9-57FB-4FFC-AA57-186176BE33B6}" type="pres">
      <dgm:prSet presAssocID="{9BD7BB70-2C91-441D-A2C3-BA7A66254434}" presName="textRect" presStyleLbl="revTx" presStyleIdx="7" presStyleCnt="9">
        <dgm:presLayoutVars>
          <dgm:bulletEnabled val="1"/>
        </dgm:presLayoutVars>
      </dgm:prSet>
      <dgm:spPr/>
    </dgm:pt>
    <dgm:pt modelId="{DC67EF09-862A-4A91-8602-DB2A99023577}" type="pres">
      <dgm:prSet presAssocID="{3828974E-E756-4C41-92E7-CEDB0B210AEA}" presName="sibTrans" presStyleLbl="sibTrans2D1" presStyleIdx="0" presStyleCnt="0"/>
      <dgm:spPr/>
    </dgm:pt>
    <dgm:pt modelId="{897CE947-F9D8-4749-833B-5E902355B324}" type="pres">
      <dgm:prSet presAssocID="{86747057-B6D2-4CCB-842A-1BC948CCC9F4}" presName="compNode" presStyleCnt="0"/>
      <dgm:spPr/>
    </dgm:pt>
    <dgm:pt modelId="{6EF9A825-99E8-47EB-ABBB-ECC692B37E94}" type="pres">
      <dgm:prSet presAssocID="{86747057-B6D2-4CCB-842A-1BC948CCC9F4}" presName="pictRect" presStyleLbl="node1"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0F594108-5568-4F52-BE5F-D523E36AB567}" type="pres">
      <dgm:prSet presAssocID="{86747057-B6D2-4CCB-842A-1BC948CCC9F4}" presName="textRect" presStyleLbl="revTx" presStyleIdx="8" presStyleCnt="9">
        <dgm:presLayoutVars>
          <dgm:bulletEnabled val="1"/>
        </dgm:presLayoutVars>
      </dgm:prSet>
      <dgm:spPr/>
    </dgm:pt>
  </dgm:ptLst>
  <dgm:cxnLst>
    <dgm:cxn modelId="{B911DE29-F5EF-4F9F-AF71-CD084607E5B0}" type="presOf" srcId="{86747057-B6D2-4CCB-842A-1BC948CCC9F4}" destId="{0F594108-5568-4F52-BE5F-D523E36AB567}" srcOrd="0" destOrd="0" presId="urn:microsoft.com/office/officeart/2005/8/layout/pList1"/>
    <dgm:cxn modelId="{FA75722E-B0B8-4258-9FCB-B4C14AE1DB63}" type="presOf" srcId="{1C6E5E5F-CB7F-45AE-90F5-8E3625723544}" destId="{0DA30245-0FC7-4624-A51A-09FABFC83AC9}" srcOrd="0" destOrd="0" presId="urn:microsoft.com/office/officeart/2005/8/layout/pList1"/>
    <dgm:cxn modelId="{2E0CF033-2D27-47AF-9B58-6F41EBB960A7}" type="presOf" srcId="{E4C8A815-1676-46DD-B52E-0F1D6BEC2ACC}" destId="{B9A3CAA1-C1DF-4EAE-AF22-FA4D11678584}" srcOrd="0" destOrd="0" presId="urn:microsoft.com/office/officeart/2005/8/layout/pList1"/>
    <dgm:cxn modelId="{93105050-3F8B-4E77-8D02-3999C64234A9}" type="presOf" srcId="{2E466A57-A54B-4C79-A0BD-D034D57284C4}" destId="{CB41EEE8-CC2A-4F38-AAF6-C25FC5974703}" srcOrd="0" destOrd="0" presId="urn:microsoft.com/office/officeart/2005/8/layout/pList1"/>
    <dgm:cxn modelId="{736DE669-FD22-48DC-8367-943CBBEB1607}" srcId="{4B8445B1-E606-4FF9-AFD2-6EA51F421924}" destId="{9BD7BB70-2C91-441D-A2C3-BA7A66254434}" srcOrd="7" destOrd="0" parTransId="{5CC38DE2-0B82-4C1B-8339-2B833B3FE1A5}" sibTransId="{3828974E-E756-4C41-92E7-CEDB0B210AEA}"/>
    <dgm:cxn modelId="{6BCD4A6D-8316-491E-AB39-525C0F27D7CE}" type="presOf" srcId="{F151CDB9-A7BD-448D-8C46-D75F126B56A5}" destId="{1DBC03CF-1204-453C-8EE1-BC0819BB7223}" srcOrd="0" destOrd="0" presId="urn:microsoft.com/office/officeart/2005/8/layout/pList1"/>
    <dgm:cxn modelId="{7116F87E-F497-492A-8784-4275EEC39B92}" srcId="{4B8445B1-E606-4FF9-AFD2-6EA51F421924}" destId="{6CBA83C4-C2F7-457F-95F4-985A7137C8F1}" srcOrd="1" destOrd="0" parTransId="{98B96835-45A0-4860-A435-C159583F5C5C}" sibTransId="{1C6E5E5F-CB7F-45AE-90F5-8E3625723544}"/>
    <dgm:cxn modelId="{DB6BFC7E-F883-44C8-9C3E-4356D980ED14}" type="presOf" srcId="{4B8445B1-E606-4FF9-AFD2-6EA51F421924}" destId="{9056F166-6C2D-449F-BA36-1DF52B811879}" srcOrd="0" destOrd="0" presId="urn:microsoft.com/office/officeart/2005/8/layout/pList1"/>
    <dgm:cxn modelId="{7DD2E880-3852-4476-B847-A487E6DF07A9}" type="presOf" srcId="{3828974E-E756-4C41-92E7-CEDB0B210AEA}" destId="{DC67EF09-862A-4A91-8602-DB2A99023577}" srcOrd="0" destOrd="0" presId="urn:microsoft.com/office/officeart/2005/8/layout/pList1"/>
    <dgm:cxn modelId="{64F86190-2280-47C8-A873-7129D9BF862D}" type="presOf" srcId="{6CBA83C4-C2F7-457F-95F4-985A7137C8F1}" destId="{2CF8D24D-2BC7-4A29-AADE-99776154B761}" srcOrd="0" destOrd="0" presId="urn:microsoft.com/office/officeart/2005/8/layout/pList1"/>
    <dgm:cxn modelId="{0A31CC9F-00EE-47EA-BF73-58F7CAC7F72B}" type="presOf" srcId="{2A22A3C6-F9FE-429C-AB9A-17A5D44BCAAF}" destId="{575EDC1C-32B9-4816-9FF3-05D0F15A40D6}" srcOrd="0" destOrd="0" presId="urn:microsoft.com/office/officeart/2005/8/layout/pList1"/>
    <dgm:cxn modelId="{A6F781A3-4B79-4115-BFE2-DEC6CBA5C1D9}" type="presOf" srcId="{D1842AB9-8CE2-4AEE-8D4B-39F73CAC32BE}" destId="{82E95DB6-24C7-48F9-B666-2FA45A6320A6}" srcOrd="0" destOrd="0" presId="urn:microsoft.com/office/officeart/2005/8/layout/pList1"/>
    <dgm:cxn modelId="{7A338EA9-EE68-4F03-AE88-36F2F5A7A3E4}" type="presOf" srcId="{48EBAD68-6433-4DFD-ACD7-9E7158D305A4}" destId="{E4B22203-AF51-41E4-A727-856E35B621D3}" srcOrd="0" destOrd="0" presId="urn:microsoft.com/office/officeart/2005/8/layout/pList1"/>
    <dgm:cxn modelId="{E3318AAC-5623-43D4-9EF8-FD828D3EDE44}" srcId="{4B8445B1-E606-4FF9-AFD2-6EA51F421924}" destId="{2A22A3C6-F9FE-429C-AB9A-17A5D44BCAAF}" srcOrd="0" destOrd="0" parTransId="{10A57FE3-D021-4027-A510-C406CBA30B65}" sibTransId="{0ABFA76A-7ACF-4FD5-BBFB-7AC2F310B817}"/>
    <dgm:cxn modelId="{C9A141B5-06F8-47FE-9F9D-AEB4395A7372}" srcId="{4B8445B1-E606-4FF9-AFD2-6EA51F421924}" destId="{2E466A57-A54B-4C79-A0BD-D034D57284C4}" srcOrd="6" destOrd="0" parTransId="{563A3003-46C8-4EAE-86D5-762733B7A698}" sibTransId="{E4C8A815-1676-46DD-B52E-0F1D6BEC2ACC}"/>
    <dgm:cxn modelId="{CE32DCB5-D146-43F1-B06E-29A594B02FF0}" srcId="{4B8445B1-E606-4FF9-AFD2-6EA51F421924}" destId="{AF571A6C-693B-44A8-BC9F-6415F2FAE1BA}" srcOrd="2" destOrd="0" parTransId="{DB6AE5AA-9833-40D9-A453-BB7830ED7A3B}" sibTransId="{1F07AE49-2CE8-44B1-AE79-59F8E45C377C}"/>
    <dgm:cxn modelId="{A84210B6-27A2-41C9-A072-CAE3A66C8A37}" srcId="{4B8445B1-E606-4FF9-AFD2-6EA51F421924}" destId="{FD375CFE-15FE-4064-AA4B-F80900B38E4A}" srcOrd="5" destOrd="0" parTransId="{9ACA60AA-0D90-434A-B2A6-9AF70EEC899E}" sibTransId="{3A1DD2DD-A7E1-4524-B449-EE470F595D56}"/>
    <dgm:cxn modelId="{724A45C2-B523-4F75-A7C1-B676263DA40F}" type="presOf" srcId="{3A1DD2DD-A7E1-4524-B449-EE470F595D56}" destId="{B580D918-AB35-427B-B30B-7F5D2BBEED0A}" srcOrd="0" destOrd="0" presId="urn:microsoft.com/office/officeart/2005/8/layout/pList1"/>
    <dgm:cxn modelId="{8962E4C6-F8CA-49BF-ABA2-E66D79A52CBF}" srcId="{4B8445B1-E606-4FF9-AFD2-6EA51F421924}" destId="{CFEA9F4E-E9E3-42FE-8686-C6FA82CCD499}" srcOrd="4" destOrd="0" parTransId="{C3366190-A6AE-4BFF-A811-FCFF32862466}" sibTransId="{48EBAD68-6433-4DFD-ACD7-9E7158D305A4}"/>
    <dgm:cxn modelId="{DA9CFCC7-1B4C-400B-95DD-C740E2BADFF2}" type="presOf" srcId="{1F07AE49-2CE8-44B1-AE79-59F8E45C377C}" destId="{B18C66B3-81FC-46A0-89BB-9A756C2BFC3F}" srcOrd="0" destOrd="0" presId="urn:microsoft.com/office/officeart/2005/8/layout/pList1"/>
    <dgm:cxn modelId="{388F60C8-9F5C-4E94-909C-12FF20D7AB25}" type="presOf" srcId="{FD375CFE-15FE-4064-AA4B-F80900B38E4A}" destId="{8BEDBD41-14CB-487B-A79C-EDEB3D2B8F77}" srcOrd="0" destOrd="0" presId="urn:microsoft.com/office/officeart/2005/8/layout/pList1"/>
    <dgm:cxn modelId="{1AD6A6CD-2532-4D9C-88B6-ECAECEC84CE5}" type="presOf" srcId="{0ABFA76A-7ACF-4FD5-BBFB-7AC2F310B817}" destId="{8DF86CE8-BD4D-44FE-B968-D32C054912A3}" srcOrd="0" destOrd="0" presId="urn:microsoft.com/office/officeart/2005/8/layout/pList1"/>
    <dgm:cxn modelId="{2331F9E1-E4B8-46BF-BA32-0276095AC7FA}" type="presOf" srcId="{9BD7BB70-2C91-441D-A2C3-BA7A66254434}" destId="{EAA85BF9-57FB-4FFC-AA57-186176BE33B6}" srcOrd="0" destOrd="0" presId="urn:microsoft.com/office/officeart/2005/8/layout/pList1"/>
    <dgm:cxn modelId="{EA41E5E5-C333-472F-951B-D676E6042082}" type="presOf" srcId="{AF571A6C-693B-44A8-BC9F-6415F2FAE1BA}" destId="{08D9B878-F284-4891-A52D-86FE175865EF}" srcOrd="0" destOrd="0" presId="urn:microsoft.com/office/officeart/2005/8/layout/pList1"/>
    <dgm:cxn modelId="{315D44EA-7663-4923-8FCD-6264F586B40E}" type="presOf" srcId="{CFEA9F4E-E9E3-42FE-8686-C6FA82CCD499}" destId="{AF923521-E8A4-47A6-8F86-1ED1E212CD4E}" srcOrd="0" destOrd="0" presId="urn:microsoft.com/office/officeart/2005/8/layout/pList1"/>
    <dgm:cxn modelId="{E4C689ED-7D5C-4FDA-A434-C931FD202A10}" srcId="{4B8445B1-E606-4FF9-AFD2-6EA51F421924}" destId="{86747057-B6D2-4CCB-842A-1BC948CCC9F4}" srcOrd="8" destOrd="0" parTransId="{4ACA6DE2-DF93-488C-8469-2C20718D415E}" sibTransId="{A89EB33F-AD0B-48F0-B28B-6A43163C9807}"/>
    <dgm:cxn modelId="{E3EF98F7-D113-4D4C-9E19-4791C9E12EEA}" srcId="{4B8445B1-E606-4FF9-AFD2-6EA51F421924}" destId="{F151CDB9-A7BD-448D-8C46-D75F126B56A5}" srcOrd="3" destOrd="0" parTransId="{F79954C9-379C-4FAE-A019-8A91B6393A59}" sibTransId="{D1842AB9-8CE2-4AEE-8D4B-39F73CAC32BE}"/>
    <dgm:cxn modelId="{48FDB044-17C4-4233-A740-B7EE4C9F66EF}" type="presParOf" srcId="{9056F166-6C2D-449F-BA36-1DF52B811879}" destId="{E74E5279-E576-470C-B536-9244AE5AAFD3}" srcOrd="0" destOrd="0" presId="urn:microsoft.com/office/officeart/2005/8/layout/pList1"/>
    <dgm:cxn modelId="{849DD529-EFCB-4126-9323-DFE312912829}" type="presParOf" srcId="{E74E5279-E576-470C-B536-9244AE5AAFD3}" destId="{8DA559CF-DECD-4621-89F9-25AB328CB83C}" srcOrd="0" destOrd="0" presId="urn:microsoft.com/office/officeart/2005/8/layout/pList1"/>
    <dgm:cxn modelId="{52B44E84-1A15-4350-918E-FB3054DD73B8}" type="presParOf" srcId="{E74E5279-E576-470C-B536-9244AE5AAFD3}" destId="{575EDC1C-32B9-4816-9FF3-05D0F15A40D6}" srcOrd="1" destOrd="0" presId="urn:microsoft.com/office/officeart/2005/8/layout/pList1"/>
    <dgm:cxn modelId="{E19629BB-4CB5-4453-9404-86AAD9BC9B58}" type="presParOf" srcId="{9056F166-6C2D-449F-BA36-1DF52B811879}" destId="{8DF86CE8-BD4D-44FE-B968-D32C054912A3}" srcOrd="1" destOrd="0" presId="urn:microsoft.com/office/officeart/2005/8/layout/pList1"/>
    <dgm:cxn modelId="{C0D0CB6C-B95A-4CA2-961E-21C30488827E}" type="presParOf" srcId="{9056F166-6C2D-449F-BA36-1DF52B811879}" destId="{B3C02253-80CF-4D60-91EA-9EA4C1B72EE2}" srcOrd="2" destOrd="0" presId="urn:microsoft.com/office/officeart/2005/8/layout/pList1"/>
    <dgm:cxn modelId="{517F5042-9D97-42F2-A116-97BDEF4E7C65}" type="presParOf" srcId="{B3C02253-80CF-4D60-91EA-9EA4C1B72EE2}" destId="{373FEBDC-814E-4D87-B367-1132CAA2853F}" srcOrd="0" destOrd="0" presId="urn:microsoft.com/office/officeart/2005/8/layout/pList1"/>
    <dgm:cxn modelId="{29E5F829-A0B0-4100-A736-E0CB0412D62A}" type="presParOf" srcId="{B3C02253-80CF-4D60-91EA-9EA4C1B72EE2}" destId="{2CF8D24D-2BC7-4A29-AADE-99776154B761}" srcOrd="1" destOrd="0" presId="urn:microsoft.com/office/officeart/2005/8/layout/pList1"/>
    <dgm:cxn modelId="{3BE4E18A-965C-4F7E-94E5-7C9D20B542D8}" type="presParOf" srcId="{9056F166-6C2D-449F-BA36-1DF52B811879}" destId="{0DA30245-0FC7-4624-A51A-09FABFC83AC9}" srcOrd="3" destOrd="0" presId="urn:microsoft.com/office/officeart/2005/8/layout/pList1"/>
    <dgm:cxn modelId="{8B7C3B96-AB6D-4D88-83AC-648952F777A9}" type="presParOf" srcId="{9056F166-6C2D-449F-BA36-1DF52B811879}" destId="{39009B56-299B-47F6-B2AD-C60811C8F27F}" srcOrd="4" destOrd="0" presId="urn:microsoft.com/office/officeart/2005/8/layout/pList1"/>
    <dgm:cxn modelId="{75523877-1DBA-4599-96DC-66E0C21CB51E}" type="presParOf" srcId="{39009B56-299B-47F6-B2AD-C60811C8F27F}" destId="{8A697386-B676-4B1C-93A3-6DAA96C24F75}" srcOrd="0" destOrd="0" presId="urn:microsoft.com/office/officeart/2005/8/layout/pList1"/>
    <dgm:cxn modelId="{D82FD3BC-89F7-4080-A522-D7FA59B2689D}" type="presParOf" srcId="{39009B56-299B-47F6-B2AD-C60811C8F27F}" destId="{08D9B878-F284-4891-A52D-86FE175865EF}" srcOrd="1" destOrd="0" presId="urn:microsoft.com/office/officeart/2005/8/layout/pList1"/>
    <dgm:cxn modelId="{0ED290C6-BB88-487D-8E09-EC47FF956B57}" type="presParOf" srcId="{9056F166-6C2D-449F-BA36-1DF52B811879}" destId="{B18C66B3-81FC-46A0-89BB-9A756C2BFC3F}" srcOrd="5" destOrd="0" presId="urn:microsoft.com/office/officeart/2005/8/layout/pList1"/>
    <dgm:cxn modelId="{A27714CB-7630-40BA-A13A-688C4D878B2D}" type="presParOf" srcId="{9056F166-6C2D-449F-BA36-1DF52B811879}" destId="{B87EBE66-838C-4332-AE16-9833C66B386D}" srcOrd="6" destOrd="0" presId="urn:microsoft.com/office/officeart/2005/8/layout/pList1"/>
    <dgm:cxn modelId="{AA7AB743-4D28-4AEE-9596-425CF463433F}" type="presParOf" srcId="{B87EBE66-838C-4332-AE16-9833C66B386D}" destId="{FCE36F35-CCA2-4749-8972-7DA202FC7FE3}" srcOrd="0" destOrd="0" presId="urn:microsoft.com/office/officeart/2005/8/layout/pList1"/>
    <dgm:cxn modelId="{04C5C6EB-2F02-4C53-876E-9E8B3E7D65B3}" type="presParOf" srcId="{B87EBE66-838C-4332-AE16-9833C66B386D}" destId="{1DBC03CF-1204-453C-8EE1-BC0819BB7223}" srcOrd="1" destOrd="0" presId="urn:microsoft.com/office/officeart/2005/8/layout/pList1"/>
    <dgm:cxn modelId="{4A49FB81-7E39-4FAC-A885-93DCBDCD69B4}" type="presParOf" srcId="{9056F166-6C2D-449F-BA36-1DF52B811879}" destId="{82E95DB6-24C7-48F9-B666-2FA45A6320A6}" srcOrd="7" destOrd="0" presId="urn:microsoft.com/office/officeart/2005/8/layout/pList1"/>
    <dgm:cxn modelId="{13B7BE73-5F8B-4D70-A112-B72486A846B8}" type="presParOf" srcId="{9056F166-6C2D-449F-BA36-1DF52B811879}" destId="{97771E81-B584-4F5A-AF06-A764C8E15FF3}" srcOrd="8" destOrd="0" presId="urn:microsoft.com/office/officeart/2005/8/layout/pList1"/>
    <dgm:cxn modelId="{FBFE004C-4523-47D0-9FD0-4B69E1E40ED6}" type="presParOf" srcId="{97771E81-B584-4F5A-AF06-A764C8E15FF3}" destId="{2BF2B98B-1D78-4597-861F-193C46BBDD51}" srcOrd="0" destOrd="0" presId="urn:microsoft.com/office/officeart/2005/8/layout/pList1"/>
    <dgm:cxn modelId="{C3A4B856-DDA2-4A76-9997-B37A02CA8D33}" type="presParOf" srcId="{97771E81-B584-4F5A-AF06-A764C8E15FF3}" destId="{AF923521-E8A4-47A6-8F86-1ED1E212CD4E}" srcOrd="1" destOrd="0" presId="urn:microsoft.com/office/officeart/2005/8/layout/pList1"/>
    <dgm:cxn modelId="{53D8F71B-6FE8-4A5B-A3AA-1C3C4AFD6BC1}" type="presParOf" srcId="{9056F166-6C2D-449F-BA36-1DF52B811879}" destId="{E4B22203-AF51-41E4-A727-856E35B621D3}" srcOrd="9" destOrd="0" presId="urn:microsoft.com/office/officeart/2005/8/layout/pList1"/>
    <dgm:cxn modelId="{009F772E-CCF1-4049-B4C2-EE8802A5229C}" type="presParOf" srcId="{9056F166-6C2D-449F-BA36-1DF52B811879}" destId="{03A7F044-B950-4E05-BD80-45A41FDA46C7}" srcOrd="10" destOrd="0" presId="urn:microsoft.com/office/officeart/2005/8/layout/pList1"/>
    <dgm:cxn modelId="{28B68313-075F-4F93-85B7-77C24700AA46}" type="presParOf" srcId="{03A7F044-B950-4E05-BD80-45A41FDA46C7}" destId="{93197584-3410-477E-8248-3493C372EF11}" srcOrd="0" destOrd="0" presId="urn:microsoft.com/office/officeart/2005/8/layout/pList1"/>
    <dgm:cxn modelId="{175922EE-5B55-4493-8627-C8B96275A592}" type="presParOf" srcId="{03A7F044-B950-4E05-BD80-45A41FDA46C7}" destId="{8BEDBD41-14CB-487B-A79C-EDEB3D2B8F77}" srcOrd="1" destOrd="0" presId="urn:microsoft.com/office/officeart/2005/8/layout/pList1"/>
    <dgm:cxn modelId="{0197E2B1-63FD-43EC-89A3-1A7E03E61EE7}" type="presParOf" srcId="{9056F166-6C2D-449F-BA36-1DF52B811879}" destId="{B580D918-AB35-427B-B30B-7F5D2BBEED0A}" srcOrd="11" destOrd="0" presId="urn:microsoft.com/office/officeart/2005/8/layout/pList1"/>
    <dgm:cxn modelId="{F711C65B-72CB-4F87-A6A6-A02175B77C1C}" type="presParOf" srcId="{9056F166-6C2D-449F-BA36-1DF52B811879}" destId="{9151E851-28B9-4F42-B66E-87CE3A934131}" srcOrd="12" destOrd="0" presId="urn:microsoft.com/office/officeart/2005/8/layout/pList1"/>
    <dgm:cxn modelId="{D243BEB9-3EFD-426B-B427-95237E442EE1}" type="presParOf" srcId="{9151E851-28B9-4F42-B66E-87CE3A934131}" destId="{5C88294F-792E-48EC-932B-D04251458170}" srcOrd="0" destOrd="0" presId="urn:microsoft.com/office/officeart/2005/8/layout/pList1"/>
    <dgm:cxn modelId="{CB8FA72E-C87B-44A6-8B24-2FE2E189B68D}" type="presParOf" srcId="{9151E851-28B9-4F42-B66E-87CE3A934131}" destId="{CB41EEE8-CC2A-4F38-AAF6-C25FC5974703}" srcOrd="1" destOrd="0" presId="urn:microsoft.com/office/officeart/2005/8/layout/pList1"/>
    <dgm:cxn modelId="{DCF63904-97C9-4DB3-8C85-895922487BAA}" type="presParOf" srcId="{9056F166-6C2D-449F-BA36-1DF52B811879}" destId="{B9A3CAA1-C1DF-4EAE-AF22-FA4D11678584}" srcOrd="13" destOrd="0" presId="urn:microsoft.com/office/officeart/2005/8/layout/pList1"/>
    <dgm:cxn modelId="{BD183585-D3F1-4346-8FB8-EE69B06106BB}" type="presParOf" srcId="{9056F166-6C2D-449F-BA36-1DF52B811879}" destId="{5038883A-41CA-4102-A196-CDEB4C90A7F8}" srcOrd="14" destOrd="0" presId="urn:microsoft.com/office/officeart/2005/8/layout/pList1"/>
    <dgm:cxn modelId="{CD1929B5-4E92-437C-8780-63BA9CBA1D1A}" type="presParOf" srcId="{5038883A-41CA-4102-A196-CDEB4C90A7F8}" destId="{ED0155AA-5F60-44E8-8E99-82FD3701325B}" srcOrd="0" destOrd="0" presId="urn:microsoft.com/office/officeart/2005/8/layout/pList1"/>
    <dgm:cxn modelId="{7AD3BB33-62A0-4D0B-A4AB-E6F93898C2D8}" type="presParOf" srcId="{5038883A-41CA-4102-A196-CDEB4C90A7F8}" destId="{EAA85BF9-57FB-4FFC-AA57-186176BE33B6}" srcOrd="1" destOrd="0" presId="urn:microsoft.com/office/officeart/2005/8/layout/pList1"/>
    <dgm:cxn modelId="{BE88AE38-DA3A-448A-949D-38612A43DA2E}" type="presParOf" srcId="{9056F166-6C2D-449F-BA36-1DF52B811879}" destId="{DC67EF09-862A-4A91-8602-DB2A99023577}" srcOrd="15" destOrd="0" presId="urn:microsoft.com/office/officeart/2005/8/layout/pList1"/>
    <dgm:cxn modelId="{E10DB960-528A-469D-84C0-0C2B9927CCC6}" type="presParOf" srcId="{9056F166-6C2D-449F-BA36-1DF52B811879}" destId="{897CE947-F9D8-4749-833B-5E902355B324}" srcOrd="16" destOrd="0" presId="urn:microsoft.com/office/officeart/2005/8/layout/pList1"/>
    <dgm:cxn modelId="{C6838EB2-1F8F-4583-AB78-FF6F3C0FC13C}" type="presParOf" srcId="{897CE947-F9D8-4749-833B-5E902355B324}" destId="{6EF9A825-99E8-47EB-ABBB-ECC692B37E94}" srcOrd="0" destOrd="0" presId="urn:microsoft.com/office/officeart/2005/8/layout/pList1"/>
    <dgm:cxn modelId="{62E1A534-7423-47FF-B0BD-FFAA99E55872}" type="presParOf" srcId="{897CE947-F9D8-4749-833B-5E902355B324}" destId="{0F594108-5568-4F52-BE5F-D523E36AB56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8445B1-E606-4FF9-AFD2-6EA51F4219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2A22A3C6-F9FE-429C-AB9A-17A5D44BCAAF}">
      <dgm:prSet phldrT="[Text]" custT="1"/>
      <dgm:spPr/>
      <dgm:t>
        <a:bodyPr/>
        <a:lstStyle/>
        <a:p>
          <a:r>
            <a:rPr lang="en-GB" sz="2000" b="1" dirty="0">
              <a:solidFill>
                <a:srgbClr val="000000"/>
              </a:solidFill>
              <a:effectLst/>
              <a:latin typeface="+mn-lt"/>
              <a:ea typeface="Calibri" panose="020F0502020204030204" pitchFamily="34" charset="0"/>
            </a:rPr>
            <a:t>Polish Polar Station </a:t>
          </a:r>
          <a:r>
            <a:rPr lang="en-GB" sz="2000" b="1" dirty="0" err="1">
              <a:solidFill>
                <a:srgbClr val="000000"/>
              </a:solidFill>
              <a:effectLst/>
              <a:latin typeface="+mn-lt"/>
              <a:ea typeface="Calibri" panose="020F0502020204030204" pitchFamily="34" charset="0"/>
            </a:rPr>
            <a:t>Hornsund</a:t>
          </a:r>
          <a:r>
            <a:rPr lang="en-GB" sz="2000" b="1" dirty="0">
              <a:solidFill>
                <a:srgbClr val="000000"/>
              </a:solidFill>
              <a:latin typeface="+mn-lt"/>
              <a:ea typeface="Calibri" panose="020F0502020204030204" pitchFamily="34" charset="0"/>
            </a:rPr>
            <a:t>, PL</a:t>
          </a:r>
          <a:endParaRPr lang="de-DE" sz="2000" dirty="0">
            <a:latin typeface="+mn-lt"/>
          </a:endParaRPr>
        </a:p>
      </dgm:t>
    </dgm:pt>
    <dgm:pt modelId="{10A57FE3-D021-4027-A510-C406CBA30B65}" type="parTrans" cxnId="{E3318AAC-5623-43D4-9EF8-FD828D3EDE44}">
      <dgm:prSet/>
      <dgm:spPr/>
      <dgm:t>
        <a:bodyPr/>
        <a:lstStyle/>
        <a:p>
          <a:endParaRPr lang="de-DE" sz="2000">
            <a:latin typeface="+mn-lt"/>
          </a:endParaRPr>
        </a:p>
      </dgm:t>
    </dgm:pt>
    <dgm:pt modelId="{0ABFA76A-7ACF-4FD5-BBFB-7AC2F310B817}" type="sibTrans" cxnId="{E3318AAC-5623-43D4-9EF8-FD828D3EDE44}">
      <dgm:prSet/>
      <dgm:spPr/>
      <dgm:t>
        <a:bodyPr/>
        <a:lstStyle/>
        <a:p>
          <a:endParaRPr lang="de-DE" sz="2000">
            <a:latin typeface="+mn-lt"/>
          </a:endParaRPr>
        </a:p>
      </dgm:t>
    </dgm:pt>
    <dgm:pt modelId="{6CBA83C4-C2F7-457F-95F4-985A7137C8F1}">
      <dgm:prSet phldrT="[Text]" custT="1"/>
      <dgm:spPr/>
      <dgm:t>
        <a:bodyPr/>
        <a:lstStyle/>
        <a:p>
          <a:r>
            <a:rPr lang="en-GB" sz="2000" b="1" dirty="0" err="1">
              <a:solidFill>
                <a:srgbClr val="000000"/>
              </a:solidFill>
              <a:effectLst/>
              <a:latin typeface="+mn-lt"/>
              <a:ea typeface="Calibri" panose="020F0502020204030204" pitchFamily="34" charset="0"/>
            </a:rPr>
            <a:t>Kevo</a:t>
          </a:r>
          <a:r>
            <a:rPr lang="en-GB" sz="2000" b="1" dirty="0">
              <a:solidFill>
                <a:srgbClr val="000000"/>
              </a:solidFill>
              <a:effectLst/>
              <a:latin typeface="+mn-lt"/>
              <a:ea typeface="Calibri" panose="020F0502020204030204" pitchFamily="34" charset="0"/>
            </a:rPr>
            <a:t> Subarctic Research Institute</a:t>
          </a:r>
          <a:r>
            <a:rPr lang="en-GB" sz="2000" b="1" dirty="0">
              <a:solidFill>
                <a:srgbClr val="000000"/>
              </a:solidFill>
              <a:latin typeface="+mn-lt"/>
              <a:ea typeface="Calibri" panose="020F0502020204030204" pitchFamily="34" charset="0"/>
            </a:rPr>
            <a:t>, FI</a:t>
          </a:r>
          <a:endParaRPr lang="de-DE" sz="2000" dirty="0">
            <a:latin typeface="+mn-lt"/>
          </a:endParaRPr>
        </a:p>
      </dgm:t>
    </dgm:pt>
    <dgm:pt modelId="{98B96835-45A0-4860-A435-C159583F5C5C}" type="parTrans" cxnId="{7116F87E-F497-492A-8784-4275EEC39B92}">
      <dgm:prSet/>
      <dgm:spPr/>
      <dgm:t>
        <a:bodyPr/>
        <a:lstStyle/>
        <a:p>
          <a:endParaRPr lang="de-DE" sz="2000">
            <a:latin typeface="+mn-lt"/>
          </a:endParaRPr>
        </a:p>
      </dgm:t>
    </dgm:pt>
    <dgm:pt modelId="{1C6E5E5F-CB7F-45AE-90F5-8E3625723544}" type="sibTrans" cxnId="{7116F87E-F497-492A-8784-4275EEC39B92}">
      <dgm:prSet/>
      <dgm:spPr/>
      <dgm:t>
        <a:bodyPr/>
        <a:lstStyle/>
        <a:p>
          <a:endParaRPr lang="de-DE" sz="2000">
            <a:latin typeface="+mn-lt"/>
          </a:endParaRPr>
        </a:p>
      </dgm:t>
    </dgm:pt>
    <dgm:pt modelId="{AF571A6C-693B-44A8-BC9F-6415F2FAE1BA}">
      <dgm:prSet phldrT="[Text]" custT="1"/>
      <dgm:spPr/>
      <dgm:t>
        <a:bodyPr/>
        <a:lstStyle/>
        <a:p>
          <a:r>
            <a:rPr lang="en-GB" sz="2000" b="1" dirty="0" err="1">
              <a:solidFill>
                <a:srgbClr val="000000"/>
              </a:solidFill>
              <a:effectLst/>
              <a:latin typeface="+mn-lt"/>
              <a:ea typeface="Calibri" panose="020F0502020204030204" pitchFamily="34" charset="0"/>
            </a:rPr>
            <a:t>Kilpisjärvi</a:t>
          </a:r>
          <a:r>
            <a:rPr lang="en-GB" sz="2000" b="1" dirty="0">
              <a:solidFill>
                <a:srgbClr val="000000"/>
              </a:solidFill>
              <a:effectLst/>
              <a:latin typeface="+mn-lt"/>
              <a:ea typeface="Calibri" panose="020F0502020204030204" pitchFamily="34" charset="0"/>
            </a:rPr>
            <a:t> Biological Station</a:t>
          </a:r>
          <a:r>
            <a:rPr lang="en-GB" sz="2000" b="1" dirty="0">
              <a:solidFill>
                <a:srgbClr val="000000"/>
              </a:solidFill>
              <a:latin typeface="+mn-lt"/>
              <a:ea typeface="Calibri" panose="020F0502020204030204" pitchFamily="34" charset="0"/>
            </a:rPr>
            <a:t>, FI</a:t>
          </a:r>
          <a:endParaRPr lang="de-DE" sz="2000" dirty="0">
            <a:latin typeface="+mn-lt"/>
          </a:endParaRPr>
        </a:p>
      </dgm:t>
    </dgm:pt>
    <dgm:pt modelId="{DB6AE5AA-9833-40D9-A453-BB7830ED7A3B}" type="parTrans" cxnId="{CE32DCB5-D146-43F1-B06E-29A594B02FF0}">
      <dgm:prSet/>
      <dgm:spPr/>
      <dgm:t>
        <a:bodyPr/>
        <a:lstStyle/>
        <a:p>
          <a:endParaRPr lang="de-DE" sz="2000">
            <a:latin typeface="+mn-lt"/>
          </a:endParaRPr>
        </a:p>
      </dgm:t>
    </dgm:pt>
    <dgm:pt modelId="{1F07AE49-2CE8-44B1-AE79-59F8E45C377C}" type="sibTrans" cxnId="{CE32DCB5-D146-43F1-B06E-29A594B02FF0}">
      <dgm:prSet/>
      <dgm:spPr/>
      <dgm:t>
        <a:bodyPr/>
        <a:lstStyle/>
        <a:p>
          <a:endParaRPr lang="de-DE" sz="2000">
            <a:latin typeface="+mn-lt"/>
          </a:endParaRPr>
        </a:p>
      </dgm:t>
    </dgm:pt>
    <dgm:pt modelId="{F151CDB9-A7BD-448D-8C46-D75F126B56A5}">
      <dgm:prSet phldrT="[Text]" custT="1"/>
      <dgm:spPr/>
      <dgm:t>
        <a:bodyPr/>
        <a:lstStyle/>
        <a:p>
          <a:r>
            <a:rPr lang="en-GB" sz="2000" b="1" dirty="0" err="1">
              <a:solidFill>
                <a:srgbClr val="000000"/>
              </a:solidFill>
              <a:effectLst/>
              <a:latin typeface="+mn-lt"/>
              <a:ea typeface="Calibri" panose="020F0502020204030204" pitchFamily="34" charset="0"/>
            </a:rPr>
            <a:t>Koltur</a:t>
          </a:r>
          <a:r>
            <a:rPr lang="en-GB" sz="2000" b="1" dirty="0">
              <a:solidFill>
                <a:srgbClr val="000000"/>
              </a:solidFill>
              <a:effectLst/>
              <a:latin typeface="+mn-lt"/>
              <a:ea typeface="Calibri" panose="020F0502020204030204" pitchFamily="34" charset="0"/>
            </a:rPr>
            <a:t> Research Station</a:t>
          </a:r>
          <a:r>
            <a:rPr lang="en-GB" sz="2000" b="1" dirty="0">
              <a:solidFill>
                <a:srgbClr val="000000"/>
              </a:solidFill>
              <a:latin typeface="+mn-lt"/>
              <a:ea typeface="Calibri" panose="020F0502020204030204" pitchFamily="34" charset="0"/>
            </a:rPr>
            <a:t>, FO</a:t>
          </a:r>
          <a:endParaRPr lang="de-DE" sz="2000" dirty="0">
            <a:latin typeface="+mn-lt"/>
          </a:endParaRPr>
        </a:p>
      </dgm:t>
    </dgm:pt>
    <dgm:pt modelId="{F79954C9-379C-4FAE-A019-8A91B6393A59}" type="parTrans" cxnId="{E3EF98F7-D113-4D4C-9E19-4791C9E12EEA}">
      <dgm:prSet/>
      <dgm:spPr/>
      <dgm:t>
        <a:bodyPr/>
        <a:lstStyle/>
        <a:p>
          <a:endParaRPr lang="de-DE" sz="2000">
            <a:latin typeface="+mn-lt"/>
          </a:endParaRPr>
        </a:p>
      </dgm:t>
    </dgm:pt>
    <dgm:pt modelId="{D1842AB9-8CE2-4AEE-8D4B-39F73CAC32BE}" type="sibTrans" cxnId="{E3EF98F7-D113-4D4C-9E19-4791C9E12EEA}">
      <dgm:prSet/>
      <dgm:spPr/>
      <dgm:t>
        <a:bodyPr/>
        <a:lstStyle/>
        <a:p>
          <a:endParaRPr lang="de-DE" sz="2000">
            <a:latin typeface="+mn-lt"/>
          </a:endParaRPr>
        </a:p>
      </dgm:t>
    </dgm:pt>
    <dgm:pt modelId="{FD375CFE-15FE-4064-AA4B-F80900B38E4A}">
      <dgm:prSet custT="1"/>
      <dgm:spPr/>
      <dgm:t>
        <a:bodyPr/>
        <a:lstStyle/>
        <a:p>
          <a:r>
            <a:rPr lang="en-GB" sz="2000" b="1" dirty="0" err="1">
              <a:solidFill>
                <a:srgbClr val="000000"/>
              </a:solidFill>
              <a:effectLst/>
              <a:latin typeface="+mn-lt"/>
              <a:ea typeface="Calibri" panose="020F0502020204030204" pitchFamily="34" charset="0"/>
            </a:rPr>
            <a:t>Oulanka</a:t>
          </a:r>
          <a:r>
            <a:rPr lang="en-GB" sz="2000" b="1" dirty="0">
              <a:solidFill>
                <a:srgbClr val="000000"/>
              </a:solidFill>
              <a:effectLst/>
              <a:latin typeface="+mn-lt"/>
              <a:ea typeface="Calibri" panose="020F0502020204030204" pitchFamily="34" charset="0"/>
            </a:rPr>
            <a:t> research station</a:t>
          </a:r>
          <a:r>
            <a:rPr lang="en-GB" sz="2000" b="1" dirty="0">
              <a:solidFill>
                <a:srgbClr val="000000"/>
              </a:solidFill>
              <a:latin typeface="+mn-lt"/>
              <a:ea typeface="Calibri" panose="020F0502020204030204" pitchFamily="34" charset="0"/>
            </a:rPr>
            <a:t>, FI</a:t>
          </a:r>
          <a:endParaRPr lang="de-DE" sz="2000" dirty="0">
            <a:latin typeface="+mn-lt"/>
          </a:endParaRPr>
        </a:p>
      </dgm:t>
    </dgm:pt>
    <dgm:pt modelId="{9ACA60AA-0D90-434A-B2A6-9AF70EEC899E}" type="parTrans" cxnId="{A84210B6-27A2-41C9-A072-CAE3A66C8A37}">
      <dgm:prSet/>
      <dgm:spPr/>
      <dgm:t>
        <a:bodyPr/>
        <a:lstStyle/>
        <a:p>
          <a:endParaRPr lang="de-DE" sz="2000">
            <a:latin typeface="+mn-lt"/>
          </a:endParaRPr>
        </a:p>
      </dgm:t>
    </dgm:pt>
    <dgm:pt modelId="{3A1DD2DD-A7E1-4524-B449-EE470F595D56}" type="sibTrans" cxnId="{A84210B6-27A2-41C9-A072-CAE3A66C8A37}">
      <dgm:prSet/>
      <dgm:spPr/>
      <dgm:t>
        <a:bodyPr/>
        <a:lstStyle/>
        <a:p>
          <a:endParaRPr lang="de-DE" sz="2000">
            <a:latin typeface="+mn-lt"/>
          </a:endParaRPr>
        </a:p>
      </dgm:t>
    </dgm:pt>
    <dgm:pt modelId="{CFEA9F4E-E9E3-42FE-8686-C6FA82CCD499}">
      <dgm:prSet custT="1"/>
      <dgm:spPr/>
      <dgm:t>
        <a:bodyPr/>
        <a:lstStyle/>
        <a:p>
          <a:r>
            <a:rPr lang="en-GB" sz="2000" b="1" dirty="0">
              <a:solidFill>
                <a:srgbClr val="000000"/>
              </a:solidFill>
              <a:effectLst/>
              <a:latin typeface="+mn-lt"/>
              <a:ea typeface="Calibri" panose="020F0502020204030204" pitchFamily="34" charset="0"/>
            </a:rPr>
            <a:t>Nicolaus Copernicus University Polar Station, PL</a:t>
          </a:r>
          <a:r>
            <a:rPr lang="en-GB" sz="2000" dirty="0">
              <a:solidFill>
                <a:srgbClr val="000000"/>
              </a:solidFill>
              <a:effectLst/>
              <a:latin typeface="+mn-lt"/>
              <a:ea typeface="Calibri" panose="020F0502020204030204" pitchFamily="34" charset="0"/>
            </a:rPr>
            <a:t> </a:t>
          </a:r>
          <a:endParaRPr lang="de-DE" sz="2000" dirty="0">
            <a:latin typeface="+mn-lt"/>
          </a:endParaRPr>
        </a:p>
      </dgm:t>
    </dgm:pt>
    <dgm:pt modelId="{C3366190-A6AE-4BFF-A811-FCFF32862466}" type="parTrans" cxnId="{8962E4C6-F8CA-49BF-ABA2-E66D79A52CBF}">
      <dgm:prSet/>
      <dgm:spPr/>
      <dgm:t>
        <a:bodyPr/>
        <a:lstStyle/>
        <a:p>
          <a:endParaRPr lang="de-DE" sz="2000">
            <a:latin typeface="+mn-lt"/>
          </a:endParaRPr>
        </a:p>
      </dgm:t>
    </dgm:pt>
    <dgm:pt modelId="{48EBAD68-6433-4DFD-ACD7-9E7158D305A4}" type="sibTrans" cxnId="{8962E4C6-F8CA-49BF-ABA2-E66D79A52CBF}">
      <dgm:prSet/>
      <dgm:spPr/>
      <dgm:t>
        <a:bodyPr/>
        <a:lstStyle/>
        <a:p>
          <a:endParaRPr lang="de-DE" sz="2000">
            <a:latin typeface="+mn-lt"/>
          </a:endParaRPr>
        </a:p>
      </dgm:t>
    </dgm:pt>
    <dgm:pt modelId="{2E466A57-A54B-4C79-A0BD-D034D57284C4}">
      <dgm:prSet custT="1"/>
      <dgm:spPr/>
      <dgm:t>
        <a:bodyPr/>
        <a:lstStyle/>
        <a:p>
          <a:r>
            <a:rPr lang="en-GB" sz="2000" b="1" dirty="0">
              <a:solidFill>
                <a:srgbClr val="000000"/>
              </a:solidFill>
              <a:effectLst/>
              <a:latin typeface="+mn-lt"/>
              <a:ea typeface="Calibri" panose="020F0502020204030204" pitchFamily="34" charset="0"/>
            </a:rPr>
            <a:t>Pallas-</a:t>
          </a:r>
          <a:r>
            <a:rPr lang="en-GB" sz="2000" b="1" dirty="0" err="1">
              <a:solidFill>
                <a:srgbClr val="000000"/>
              </a:solidFill>
              <a:effectLst/>
              <a:latin typeface="+mn-lt"/>
              <a:ea typeface="Calibri" panose="020F0502020204030204" pitchFamily="34" charset="0"/>
            </a:rPr>
            <a:t>Sodankylä</a:t>
          </a:r>
          <a:r>
            <a:rPr lang="en-GB" sz="2000" b="1" dirty="0">
              <a:solidFill>
                <a:srgbClr val="000000"/>
              </a:solidFill>
              <a:effectLst/>
              <a:latin typeface="+mn-lt"/>
              <a:ea typeface="Calibri" panose="020F0502020204030204" pitchFamily="34" charset="0"/>
            </a:rPr>
            <a:t> Atmosphere-Ecosystem Supersite</a:t>
          </a:r>
          <a:r>
            <a:rPr lang="en-GB" sz="2000" b="1" dirty="0">
              <a:solidFill>
                <a:srgbClr val="000000"/>
              </a:solidFill>
              <a:latin typeface="+mn-lt"/>
              <a:ea typeface="Calibri" panose="020F0502020204030204" pitchFamily="34" charset="0"/>
            </a:rPr>
            <a:t>, FI</a:t>
          </a:r>
          <a:endParaRPr lang="de-DE" sz="2000" dirty="0">
            <a:latin typeface="+mn-lt"/>
          </a:endParaRPr>
        </a:p>
      </dgm:t>
    </dgm:pt>
    <dgm:pt modelId="{563A3003-46C8-4EAE-86D5-762733B7A698}" type="parTrans" cxnId="{C9A141B5-06F8-47FE-9F9D-AEB4395A7372}">
      <dgm:prSet/>
      <dgm:spPr/>
      <dgm:t>
        <a:bodyPr/>
        <a:lstStyle/>
        <a:p>
          <a:endParaRPr lang="de-DE" sz="2000">
            <a:latin typeface="+mn-lt"/>
          </a:endParaRPr>
        </a:p>
      </dgm:t>
    </dgm:pt>
    <dgm:pt modelId="{E4C8A815-1676-46DD-B52E-0F1D6BEC2ACC}" type="sibTrans" cxnId="{C9A141B5-06F8-47FE-9F9D-AEB4395A7372}">
      <dgm:prSet/>
      <dgm:spPr/>
      <dgm:t>
        <a:bodyPr/>
        <a:lstStyle/>
        <a:p>
          <a:endParaRPr lang="de-DE" sz="2000">
            <a:latin typeface="+mn-lt"/>
          </a:endParaRPr>
        </a:p>
      </dgm:t>
    </dgm:pt>
    <dgm:pt modelId="{86747057-B6D2-4CCB-842A-1BC948CCC9F4}">
      <dgm:prSet custT="1"/>
      <dgm:spPr/>
      <dgm:t>
        <a:bodyPr/>
        <a:lstStyle/>
        <a:p>
          <a:r>
            <a:rPr lang="en-GB" sz="2000" b="1" dirty="0">
              <a:solidFill>
                <a:srgbClr val="000000"/>
              </a:solidFill>
              <a:effectLst/>
              <a:latin typeface="+mn-lt"/>
              <a:ea typeface="Calibri" panose="020F0502020204030204" pitchFamily="34" charset="0"/>
            </a:rPr>
            <a:t>Rif Field Station</a:t>
          </a:r>
          <a:r>
            <a:rPr lang="en-GB" sz="2000" b="1" dirty="0">
              <a:solidFill>
                <a:srgbClr val="000000"/>
              </a:solidFill>
              <a:latin typeface="+mn-lt"/>
              <a:ea typeface="Calibri" panose="020F0502020204030204" pitchFamily="34" charset="0"/>
            </a:rPr>
            <a:t>, IS</a:t>
          </a:r>
          <a:endParaRPr lang="de-DE" sz="2000" dirty="0">
            <a:latin typeface="+mn-lt"/>
          </a:endParaRPr>
        </a:p>
      </dgm:t>
    </dgm:pt>
    <dgm:pt modelId="{4ACA6DE2-DF93-488C-8469-2C20718D415E}" type="parTrans" cxnId="{E4C689ED-7D5C-4FDA-A434-C931FD202A10}">
      <dgm:prSet/>
      <dgm:spPr/>
      <dgm:t>
        <a:bodyPr/>
        <a:lstStyle/>
        <a:p>
          <a:endParaRPr lang="de-DE" sz="2000">
            <a:latin typeface="+mn-lt"/>
          </a:endParaRPr>
        </a:p>
      </dgm:t>
    </dgm:pt>
    <dgm:pt modelId="{A89EB33F-AD0B-48F0-B28B-6A43163C9807}" type="sibTrans" cxnId="{E4C689ED-7D5C-4FDA-A434-C931FD202A10}">
      <dgm:prSet/>
      <dgm:spPr/>
      <dgm:t>
        <a:bodyPr/>
        <a:lstStyle/>
        <a:p>
          <a:endParaRPr lang="de-DE" sz="2000">
            <a:latin typeface="+mn-lt"/>
          </a:endParaRPr>
        </a:p>
      </dgm:t>
    </dgm:pt>
    <dgm:pt modelId="{9BD7BB70-2C91-441D-A2C3-BA7A66254434}">
      <dgm:prSet custT="1"/>
      <dgm:spPr/>
      <dgm:t>
        <a:bodyPr/>
        <a:lstStyle/>
        <a:p>
          <a:r>
            <a:rPr lang="en-GB" sz="2000" b="1" dirty="0">
              <a:solidFill>
                <a:srgbClr val="000000"/>
              </a:solidFill>
              <a:effectLst/>
              <a:latin typeface="+mn-lt"/>
              <a:ea typeface="Calibri" panose="020F0502020204030204" pitchFamily="34" charset="0"/>
            </a:rPr>
            <a:t>The DMI Geophysical Observatory Qaanaaq, DK</a:t>
          </a:r>
          <a:r>
            <a:rPr lang="en-GB" sz="2000" dirty="0">
              <a:solidFill>
                <a:srgbClr val="000000"/>
              </a:solidFill>
              <a:effectLst/>
              <a:latin typeface="+mn-lt"/>
              <a:ea typeface="Calibri" panose="020F0502020204030204" pitchFamily="34" charset="0"/>
            </a:rPr>
            <a:t> </a:t>
          </a:r>
          <a:endParaRPr lang="de-DE" sz="2000" dirty="0">
            <a:latin typeface="+mn-lt"/>
          </a:endParaRPr>
        </a:p>
      </dgm:t>
    </dgm:pt>
    <dgm:pt modelId="{5CC38DE2-0B82-4C1B-8339-2B833B3FE1A5}" type="parTrans" cxnId="{736DE669-FD22-48DC-8367-943CBBEB1607}">
      <dgm:prSet/>
      <dgm:spPr/>
      <dgm:t>
        <a:bodyPr/>
        <a:lstStyle/>
        <a:p>
          <a:endParaRPr lang="de-DE" sz="2000">
            <a:latin typeface="+mn-lt"/>
          </a:endParaRPr>
        </a:p>
      </dgm:t>
    </dgm:pt>
    <dgm:pt modelId="{3828974E-E756-4C41-92E7-CEDB0B210AEA}" type="sibTrans" cxnId="{736DE669-FD22-48DC-8367-943CBBEB1607}">
      <dgm:prSet/>
      <dgm:spPr/>
      <dgm:t>
        <a:bodyPr/>
        <a:lstStyle/>
        <a:p>
          <a:endParaRPr lang="de-DE" sz="2000">
            <a:latin typeface="+mn-lt"/>
          </a:endParaRPr>
        </a:p>
      </dgm:t>
    </dgm:pt>
    <dgm:pt modelId="{9056F166-6C2D-449F-BA36-1DF52B811879}" type="pres">
      <dgm:prSet presAssocID="{4B8445B1-E606-4FF9-AFD2-6EA51F421924}" presName="Name0" presStyleCnt="0">
        <dgm:presLayoutVars>
          <dgm:dir/>
          <dgm:resizeHandles val="exact"/>
        </dgm:presLayoutVars>
      </dgm:prSet>
      <dgm:spPr/>
    </dgm:pt>
    <dgm:pt modelId="{E74E5279-E576-470C-B536-9244AE5AAFD3}" type="pres">
      <dgm:prSet presAssocID="{2A22A3C6-F9FE-429C-AB9A-17A5D44BCAAF}" presName="compNode" presStyleCnt="0"/>
      <dgm:spPr/>
    </dgm:pt>
    <dgm:pt modelId="{8DA559CF-DECD-4621-89F9-25AB328CB83C}" type="pres">
      <dgm:prSet presAssocID="{2A22A3C6-F9FE-429C-AB9A-17A5D44BCAAF}" presName="pictRect" presStyleLbl="node1"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75EDC1C-32B9-4816-9FF3-05D0F15A40D6}" type="pres">
      <dgm:prSet presAssocID="{2A22A3C6-F9FE-429C-AB9A-17A5D44BCAAF}" presName="textRect" presStyleLbl="revTx" presStyleIdx="0" presStyleCnt="9">
        <dgm:presLayoutVars>
          <dgm:bulletEnabled val="1"/>
        </dgm:presLayoutVars>
      </dgm:prSet>
      <dgm:spPr/>
    </dgm:pt>
    <dgm:pt modelId="{8DF86CE8-BD4D-44FE-B968-D32C054912A3}" type="pres">
      <dgm:prSet presAssocID="{0ABFA76A-7ACF-4FD5-BBFB-7AC2F310B817}" presName="sibTrans" presStyleLbl="sibTrans2D1" presStyleIdx="0" presStyleCnt="0"/>
      <dgm:spPr/>
    </dgm:pt>
    <dgm:pt modelId="{B3C02253-80CF-4D60-91EA-9EA4C1B72EE2}" type="pres">
      <dgm:prSet presAssocID="{6CBA83C4-C2F7-457F-95F4-985A7137C8F1}" presName="compNode" presStyleCnt="0"/>
      <dgm:spPr/>
    </dgm:pt>
    <dgm:pt modelId="{373FEBDC-814E-4D87-B367-1132CAA2853F}" type="pres">
      <dgm:prSet presAssocID="{6CBA83C4-C2F7-457F-95F4-985A7137C8F1}" presName="pictRect" presStyleLbl="node1"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CF8D24D-2BC7-4A29-AADE-99776154B761}" type="pres">
      <dgm:prSet presAssocID="{6CBA83C4-C2F7-457F-95F4-985A7137C8F1}" presName="textRect" presStyleLbl="revTx" presStyleIdx="1" presStyleCnt="9">
        <dgm:presLayoutVars>
          <dgm:bulletEnabled val="1"/>
        </dgm:presLayoutVars>
      </dgm:prSet>
      <dgm:spPr/>
    </dgm:pt>
    <dgm:pt modelId="{0DA30245-0FC7-4624-A51A-09FABFC83AC9}" type="pres">
      <dgm:prSet presAssocID="{1C6E5E5F-CB7F-45AE-90F5-8E3625723544}" presName="sibTrans" presStyleLbl="sibTrans2D1" presStyleIdx="0" presStyleCnt="0"/>
      <dgm:spPr/>
    </dgm:pt>
    <dgm:pt modelId="{39009B56-299B-47F6-B2AD-C60811C8F27F}" type="pres">
      <dgm:prSet presAssocID="{AF571A6C-693B-44A8-BC9F-6415F2FAE1BA}" presName="compNode" presStyleCnt="0"/>
      <dgm:spPr/>
    </dgm:pt>
    <dgm:pt modelId="{8A697386-B676-4B1C-93A3-6DAA96C24F75}" type="pres">
      <dgm:prSet presAssocID="{AF571A6C-693B-44A8-BC9F-6415F2FAE1BA}" presName="pictRect" presStyleLbl="node1"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8D9B878-F284-4891-A52D-86FE175865EF}" type="pres">
      <dgm:prSet presAssocID="{AF571A6C-693B-44A8-BC9F-6415F2FAE1BA}" presName="textRect" presStyleLbl="revTx" presStyleIdx="2" presStyleCnt="9">
        <dgm:presLayoutVars>
          <dgm:bulletEnabled val="1"/>
        </dgm:presLayoutVars>
      </dgm:prSet>
      <dgm:spPr/>
    </dgm:pt>
    <dgm:pt modelId="{B18C66B3-81FC-46A0-89BB-9A756C2BFC3F}" type="pres">
      <dgm:prSet presAssocID="{1F07AE49-2CE8-44B1-AE79-59F8E45C377C}" presName="sibTrans" presStyleLbl="sibTrans2D1" presStyleIdx="0" presStyleCnt="0"/>
      <dgm:spPr/>
    </dgm:pt>
    <dgm:pt modelId="{B87EBE66-838C-4332-AE16-9833C66B386D}" type="pres">
      <dgm:prSet presAssocID="{F151CDB9-A7BD-448D-8C46-D75F126B56A5}" presName="compNode" presStyleCnt="0"/>
      <dgm:spPr/>
    </dgm:pt>
    <dgm:pt modelId="{FCE36F35-CCA2-4749-8972-7DA202FC7FE3}" type="pres">
      <dgm:prSet presAssocID="{F151CDB9-A7BD-448D-8C46-D75F126B56A5}" presName="pictRect" presStyleLbl="node1"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1DBC03CF-1204-453C-8EE1-BC0819BB7223}" type="pres">
      <dgm:prSet presAssocID="{F151CDB9-A7BD-448D-8C46-D75F126B56A5}" presName="textRect" presStyleLbl="revTx" presStyleIdx="3" presStyleCnt="9">
        <dgm:presLayoutVars>
          <dgm:bulletEnabled val="1"/>
        </dgm:presLayoutVars>
      </dgm:prSet>
      <dgm:spPr/>
    </dgm:pt>
    <dgm:pt modelId="{82E95DB6-24C7-48F9-B666-2FA45A6320A6}" type="pres">
      <dgm:prSet presAssocID="{D1842AB9-8CE2-4AEE-8D4B-39F73CAC32BE}" presName="sibTrans" presStyleLbl="sibTrans2D1" presStyleIdx="0" presStyleCnt="0"/>
      <dgm:spPr/>
    </dgm:pt>
    <dgm:pt modelId="{97771E81-B584-4F5A-AF06-A764C8E15FF3}" type="pres">
      <dgm:prSet presAssocID="{CFEA9F4E-E9E3-42FE-8686-C6FA82CCD499}" presName="compNode" presStyleCnt="0"/>
      <dgm:spPr/>
    </dgm:pt>
    <dgm:pt modelId="{2BF2B98B-1D78-4597-861F-193C46BBDD51}" type="pres">
      <dgm:prSet presAssocID="{CFEA9F4E-E9E3-42FE-8686-C6FA82CCD499}" presName="pictRect" presStyleLbl="node1"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F923521-E8A4-47A6-8F86-1ED1E212CD4E}" type="pres">
      <dgm:prSet presAssocID="{CFEA9F4E-E9E3-42FE-8686-C6FA82CCD499}" presName="textRect" presStyleLbl="revTx" presStyleIdx="4" presStyleCnt="9">
        <dgm:presLayoutVars>
          <dgm:bulletEnabled val="1"/>
        </dgm:presLayoutVars>
      </dgm:prSet>
      <dgm:spPr/>
    </dgm:pt>
    <dgm:pt modelId="{E4B22203-AF51-41E4-A727-856E35B621D3}" type="pres">
      <dgm:prSet presAssocID="{48EBAD68-6433-4DFD-ACD7-9E7158D305A4}" presName="sibTrans" presStyleLbl="sibTrans2D1" presStyleIdx="0" presStyleCnt="0"/>
      <dgm:spPr/>
    </dgm:pt>
    <dgm:pt modelId="{03A7F044-B950-4E05-BD80-45A41FDA46C7}" type="pres">
      <dgm:prSet presAssocID="{FD375CFE-15FE-4064-AA4B-F80900B38E4A}" presName="compNode" presStyleCnt="0"/>
      <dgm:spPr/>
    </dgm:pt>
    <dgm:pt modelId="{93197584-3410-477E-8248-3493C372EF11}" type="pres">
      <dgm:prSet presAssocID="{FD375CFE-15FE-4064-AA4B-F80900B38E4A}" presName="pictRect" presStyleLbl="node1"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8BEDBD41-14CB-487B-A79C-EDEB3D2B8F77}" type="pres">
      <dgm:prSet presAssocID="{FD375CFE-15FE-4064-AA4B-F80900B38E4A}" presName="textRect" presStyleLbl="revTx" presStyleIdx="5" presStyleCnt="9">
        <dgm:presLayoutVars>
          <dgm:bulletEnabled val="1"/>
        </dgm:presLayoutVars>
      </dgm:prSet>
      <dgm:spPr/>
    </dgm:pt>
    <dgm:pt modelId="{B580D918-AB35-427B-B30B-7F5D2BBEED0A}" type="pres">
      <dgm:prSet presAssocID="{3A1DD2DD-A7E1-4524-B449-EE470F595D56}" presName="sibTrans" presStyleLbl="sibTrans2D1" presStyleIdx="0" presStyleCnt="0"/>
      <dgm:spPr/>
    </dgm:pt>
    <dgm:pt modelId="{9151E851-28B9-4F42-B66E-87CE3A934131}" type="pres">
      <dgm:prSet presAssocID="{2E466A57-A54B-4C79-A0BD-D034D57284C4}" presName="compNode" presStyleCnt="0"/>
      <dgm:spPr/>
    </dgm:pt>
    <dgm:pt modelId="{5C88294F-792E-48EC-932B-D04251458170}" type="pres">
      <dgm:prSet presAssocID="{2E466A57-A54B-4C79-A0BD-D034D57284C4}" presName="pictRect" presStyleLbl="node1"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CB41EEE8-CC2A-4F38-AAF6-C25FC5974703}" type="pres">
      <dgm:prSet presAssocID="{2E466A57-A54B-4C79-A0BD-D034D57284C4}" presName="textRect" presStyleLbl="revTx" presStyleIdx="6" presStyleCnt="9">
        <dgm:presLayoutVars>
          <dgm:bulletEnabled val="1"/>
        </dgm:presLayoutVars>
      </dgm:prSet>
      <dgm:spPr/>
    </dgm:pt>
    <dgm:pt modelId="{B9A3CAA1-C1DF-4EAE-AF22-FA4D11678584}" type="pres">
      <dgm:prSet presAssocID="{E4C8A815-1676-46DD-B52E-0F1D6BEC2ACC}" presName="sibTrans" presStyleLbl="sibTrans2D1" presStyleIdx="0" presStyleCnt="0"/>
      <dgm:spPr/>
    </dgm:pt>
    <dgm:pt modelId="{5038883A-41CA-4102-A196-CDEB4C90A7F8}" type="pres">
      <dgm:prSet presAssocID="{9BD7BB70-2C91-441D-A2C3-BA7A66254434}" presName="compNode" presStyleCnt="0"/>
      <dgm:spPr/>
    </dgm:pt>
    <dgm:pt modelId="{ED0155AA-5F60-44E8-8E99-82FD3701325B}" type="pres">
      <dgm:prSet presAssocID="{9BD7BB70-2C91-441D-A2C3-BA7A66254434}" presName="pictRect" presStyleLbl="node1"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EAA85BF9-57FB-4FFC-AA57-186176BE33B6}" type="pres">
      <dgm:prSet presAssocID="{9BD7BB70-2C91-441D-A2C3-BA7A66254434}" presName="textRect" presStyleLbl="revTx" presStyleIdx="7" presStyleCnt="9">
        <dgm:presLayoutVars>
          <dgm:bulletEnabled val="1"/>
        </dgm:presLayoutVars>
      </dgm:prSet>
      <dgm:spPr/>
    </dgm:pt>
    <dgm:pt modelId="{DC67EF09-862A-4A91-8602-DB2A99023577}" type="pres">
      <dgm:prSet presAssocID="{3828974E-E756-4C41-92E7-CEDB0B210AEA}" presName="sibTrans" presStyleLbl="sibTrans2D1" presStyleIdx="0" presStyleCnt="0"/>
      <dgm:spPr/>
    </dgm:pt>
    <dgm:pt modelId="{897CE947-F9D8-4749-833B-5E902355B324}" type="pres">
      <dgm:prSet presAssocID="{86747057-B6D2-4CCB-842A-1BC948CCC9F4}" presName="compNode" presStyleCnt="0"/>
      <dgm:spPr/>
    </dgm:pt>
    <dgm:pt modelId="{6EF9A825-99E8-47EB-ABBB-ECC692B37E94}" type="pres">
      <dgm:prSet presAssocID="{86747057-B6D2-4CCB-842A-1BC948CCC9F4}" presName="pictRect" presStyleLbl="node1"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0F594108-5568-4F52-BE5F-D523E36AB567}" type="pres">
      <dgm:prSet presAssocID="{86747057-B6D2-4CCB-842A-1BC948CCC9F4}" presName="textRect" presStyleLbl="revTx" presStyleIdx="8" presStyleCnt="9">
        <dgm:presLayoutVars>
          <dgm:bulletEnabled val="1"/>
        </dgm:presLayoutVars>
      </dgm:prSet>
      <dgm:spPr/>
    </dgm:pt>
  </dgm:ptLst>
  <dgm:cxnLst>
    <dgm:cxn modelId="{FA75722E-B0B8-4258-9FCB-B4C14AE1DB63}" type="presOf" srcId="{1C6E5E5F-CB7F-45AE-90F5-8E3625723544}" destId="{0DA30245-0FC7-4624-A51A-09FABFC83AC9}" srcOrd="0" destOrd="0" presId="urn:microsoft.com/office/officeart/2005/8/layout/pList1"/>
    <dgm:cxn modelId="{2E0CF033-2D27-47AF-9B58-6F41EBB960A7}" type="presOf" srcId="{E4C8A815-1676-46DD-B52E-0F1D6BEC2ACC}" destId="{B9A3CAA1-C1DF-4EAE-AF22-FA4D11678584}" srcOrd="0" destOrd="0" presId="urn:microsoft.com/office/officeart/2005/8/layout/pList1"/>
    <dgm:cxn modelId="{426B7446-91E2-45DD-937E-50F89F38F9C5}" type="presOf" srcId="{6CBA83C4-C2F7-457F-95F4-985A7137C8F1}" destId="{2CF8D24D-2BC7-4A29-AADE-99776154B761}" srcOrd="0" destOrd="0" presId="urn:microsoft.com/office/officeart/2005/8/layout/pList1"/>
    <dgm:cxn modelId="{736DE669-FD22-48DC-8367-943CBBEB1607}" srcId="{4B8445B1-E606-4FF9-AFD2-6EA51F421924}" destId="{9BD7BB70-2C91-441D-A2C3-BA7A66254434}" srcOrd="7" destOrd="0" parTransId="{5CC38DE2-0B82-4C1B-8339-2B833B3FE1A5}" sibTransId="{3828974E-E756-4C41-92E7-CEDB0B210AEA}"/>
    <dgm:cxn modelId="{62273D6A-E04D-43EC-BA27-00482C335501}" type="presOf" srcId="{CFEA9F4E-E9E3-42FE-8686-C6FA82CCD499}" destId="{AF923521-E8A4-47A6-8F86-1ED1E212CD4E}" srcOrd="0" destOrd="0" presId="urn:microsoft.com/office/officeart/2005/8/layout/pList1"/>
    <dgm:cxn modelId="{81A73372-E718-46BC-AE3D-C29A7B2EA764}" type="presOf" srcId="{2A22A3C6-F9FE-429C-AB9A-17A5D44BCAAF}" destId="{575EDC1C-32B9-4816-9FF3-05D0F15A40D6}" srcOrd="0" destOrd="0" presId="urn:microsoft.com/office/officeart/2005/8/layout/pList1"/>
    <dgm:cxn modelId="{4EDF9D77-BBE3-43E0-9192-EDF1F4DD3999}" type="presOf" srcId="{F151CDB9-A7BD-448D-8C46-D75F126B56A5}" destId="{1DBC03CF-1204-453C-8EE1-BC0819BB7223}" srcOrd="0" destOrd="0" presId="urn:microsoft.com/office/officeart/2005/8/layout/pList1"/>
    <dgm:cxn modelId="{2BE58E79-4C15-48A4-B73D-D925303E152F}" type="presOf" srcId="{2E466A57-A54B-4C79-A0BD-D034D57284C4}" destId="{CB41EEE8-CC2A-4F38-AAF6-C25FC5974703}" srcOrd="0" destOrd="0" presId="urn:microsoft.com/office/officeart/2005/8/layout/pList1"/>
    <dgm:cxn modelId="{7116F87E-F497-492A-8784-4275EEC39B92}" srcId="{4B8445B1-E606-4FF9-AFD2-6EA51F421924}" destId="{6CBA83C4-C2F7-457F-95F4-985A7137C8F1}" srcOrd="1" destOrd="0" parTransId="{98B96835-45A0-4860-A435-C159583F5C5C}" sibTransId="{1C6E5E5F-CB7F-45AE-90F5-8E3625723544}"/>
    <dgm:cxn modelId="{DB6BFC7E-F883-44C8-9C3E-4356D980ED14}" type="presOf" srcId="{4B8445B1-E606-4FF9-AFD2-6EA51F421924}" destId="{9056F166-6C2D-449F-BA36-1DF52B811879}" srcOrd="0" destOrd="0" presId="urn:microsoft.com/office/officeart/2005/8/layout/pList1"/>
    <dgm:cxn modelId="{7DD2E880-3852-4476-B847-A487E6DF07A9}" type="presOf" srcId="{3828974E-E756-4C41-92E7-CEDB0B210AEA}" destId="{DC67EF09-862A-4A91-8602-DB2A99023577}" srcOrd="0" destOrd="0" presId="urn:microsoft.com/office/officeart/2005/8/layout/pList1"/>
    <dgm:cxn modelId="{1F86DB82-860F-4046-B443-85D7515B8D85}" type="presOf" srcId="{AF571A6C-693B-44A8-BC9F-6415F2FAE1BA}" destId="{08D9B878-F284-4891-A52D-86FE175865EF}" srcOrd="0" destOrd="0" presId="urn:microsoft.com/office/officeart/2005/8/layout/pList1"/>
    <dgm:cxn modelId="{B129C693-53EA-4637-8145-130DA128F6A3}" type="presOf" srcId="{86747057-B6D2-4CCB-842A-1BC948CCC9F4}" destId="{0F594108-5568-4F52-BE5F-D523E36AB567}" srcOrd="0" destOrd="0" presId="urn:microsoft.com/office/officeart/2005/8/layout/pList1"/>
    <dgm:cxn modelId="{A6F781A3-4B79-4115-BFE2-DEC6CBA5C1D9}" type="presOf" srcId="{D1842AB9-8CE2-4AEE-8D4B-39F73CAC32BE}" destId="{82E95DB6-24C7-48F9-B666-2FA45A6320A6}" srcOrd="0" destOrd="0" presId="urn:microsoft.com/office/officeart/2005/8/layout/pList1"/>
    <dgm:cxn modelId="{7A338EA9-EE68-4F03-AE88-36F2F5A7A3E4}" type="presOf" srcId="{48EBAD68-6433-4DFD-ACD7-9E7158D305A4}" destId="{E4B22203-AF51-41E4-A727-856E35B621D3}" srcOrd="0" destOrd="0" presId="urn:microsoft.com/office/officeart/2005/8/layout/pList1"/>
    <dgm:cxn modelId="{E3318AAC-5623-43D4-9EF8-FD828D3EDE44}" srcId="{4B8445B1-E606-4FF9-AFD2-6EA51F421924}" destId="{2A22A3C6-F9FE-429C-AB9A-17A5D44BCAAF}" srcOrd="0" destOrd="0" parTransId="{10A57FE3-D021-4027-A510-C406CBA30B65}" sibTransId="{0ABFA76A-7ACF-4FD5-BBFB-7AC2F310B817}"/>
    <dgm:cxn modelId="{C9A141B5-06F8-47FE-9F9D-AEB4395A7372}" srcId="{4B8445B1-E606-4FF9-AFD2-6EA51F421924}" destId="{2E466A57-A54B-4C79-A0BD-D034D57284C4}" srcOrd="6" destOrd="0" parTransId="{563A3003-46C8-4EAE-86D5-762733B7A698}" sibTransId="{E4C8A815-1676-46DD-B52E-0F1D6BEC2ACC}"/>
    <dgm:cxn modelId="{CE32DCB5-D146-43F1-B06E-29A594B02FF0}" srcId="{4B8445B1-E606-4FF9-AFD2-6EA51F421924}" destId="{AF571A6C-693B-44A8-BC9F-6415F2FAE1BA}" srcOrd="2" destOrd="0" parTransId="{DB6AE5AA-9833-40D9-A453-BB7830ED7A3B}" sibTransId="{1F07AE49-2CE8-44B1-AE79-59F8E45C377C}"/>
    <dgm:cxn modelId="{FF2BDEB5-A463-4E92-9119-B9037255A570}" type="presOf" srcId="{FD375CFE-15FE-4064-AA4B-F80900B38E4A}" destId="{8BEDBD41-14CB-487B-A79C-EDEB3D2B8F77}" srcOrd="0" destOrd="0" presId="urn:microsoft.com/office/officeart/2005/8/layout/pList1"/>
    <dgm:cxn modelId="{A84210B6-27A2-41C9-A072-CAE3A66C8A37}" srcId="{4B8445B1-E606-4FF9-AFD2-6EA51F421924}" destId="{FD375CFE-15FE-4064-AA4B-F80900B38E4A}" srcOrd="5" destOrd="0" parTransId="{9ACA60AA-0D90-434A-B2A6-9AF70EEC899E}" sibTransId="{3A1DD2DD-A7E1-4524-B449-EE470F595D56}"/>
    <dgm:cxn modelId="{724A45C2-B523-4F75-A7C1-B676263DA40F}" type="presOf" srcId="{3A1DD2DD-A7E1-4524-B449-EE470F595D56}" destId="{B580D918-AB35-427B-B30B-7F5D2BBEED0A}" srcOrd="0" destOrd="0" presId="urn:microsoft.com/office/officeart/2005/8/layout/pList1"/>
    <dgm:cxn modelId="{8962E4C6-F8CA-49BF-ABA2-E66D79A52CBF}" srcId="{4B8445B1-E606-4FF9-AFD2-6EA51F421924}" destId="{CFEA9F4E-E9E3-42FE-8686-C6FA82CCD499}" srcOrd="4" destOrd="0" parTransId="{C3366190-A6AE-4BFF-A811-FCFF32862466}" sibTransId="{48EBAD68-6433-4DFD-ACD7-9E7158D305A4}"/>
    <dgm:cxn modelId="{DA9CFCC7-1B4C-400B-95DD-C740E2BADFF2}" type="presOf" srcId="{1F07AE49-2CE8-44B1-AE79-59F8E45C377C}" destId="{B18C66B3-81FC-46A0-89BB-9A756C2BFC3F}" srcOrd="0" destOrd="0" presId="urn:microsoft.com/office/officeart/2005/8/layout/pList1"/>
    <dgm:cxn modelId="{1AD6A6CD-2532-4D9C-88B6-ECAECEC84CE5}" type="presOf" srcId="{0ABFA76A-7ACF-4FD5-BBFB-7AC2F310B817}" destId="{8DF86CE8-BD4D-44FE-B968-D32C054912A3}" srcOrd="0" destOrd="0" presId="urn:microsoft.com/office/officeart/2005/8/layout/pList1"/>
    <dgm:cxn modelId="{2671DFE7-1A3E-4D59-B54D-F0BDC7160E7E}" type="presOf" srcId="{9BD7BB70-2C91-441D-A2C3-BA7A66254434}" destId="{EAA85BF9-57FB-4FFC-AA57-186176BE33B6}" srcOrd="0" destOrd="0" presId="urn:microsoft.com/office/officeart/2005/8/layout/pList1"/>
    <dgm:cxn modelId="{E4C689ED-7D5C-4FDA-A434-C931FD202A10}" srcId="{4B8445B1-E606-4FF9-AFD2-6EA51F421924}" destId="{86747057-B6D2-4CCB-842A-1BC948CCC9F4}" srcOrd="8" destOrd="0" parTransId="{4ACA6DE2-DF93-488C-8469-2C20718D415E}" sibTransId="{A89EB33F-AD0B-48F0-B28B-6A43163C9807}"/>
    <dgm:cxn modelId="{E3EF98F7-D113-4D4C-9E19-4791C9E12EEA}" srcId="{4B8445B1-E606-4FF9-AFD2-6EA51F421924}" destId="{F151CDB9-A7BD-448D-8C46-D75F126B56A5}" srcOrd="3" destOrd="0" parTransId="{F79954C9-379C-4FAE-A019-8A91B6393A59}" sibTransId="{D1842AB9-8CE2-4AEE-8D4B-39F73CAC32BE}"/>
    <dgm:cxn modelId="{48FDB044-17C4-4233-A740-B7EE4C9F66EF}" type="presParOf" srcId="{9056F166-6C2D-449F-BA36-1DF52B811879}" destId="{E74E5279-E576-470C-B536-9244AE5AAFD3}" srcOrd="0" destOrd="0" presId="urn:microsoft.com/office/officeart/2005/8/layout/pList1"/>
    <dgm:cxn modelId="{800119D8-C760-4416-B8A3-9027684CC273}" type="presParOf" srcId="{E74E5279-E576-470C-B536-9244AE5AAFD3}" destId="{8DA559CF-DECD-4621-89F9-25AB328CB83C}" srcOrd="0" destOrd="0" presId="urn:microsoft.com/office/officeart/2005/8/layout/pList1"/>
    <dgm:cxn modelId="{5D0D946D-953D-4340-BB4C-94D1B71859B6}" type="presParOf" srcId="{E74E5279-E576-470C-B536-9244AE5AAFD3}" destId="{575EDC1C-32B9-4816-9FF3-05D0F15A40D6}" srcOrd="1" destOrd="0" presId="urn:microsoft.com/office/officeart/2005/8/layout/pList1"/>
    <dgm:cxn modelId="{E19629BB-4CB5-4453-9404-86AAD9BC9B58}" type="presParOf" srcId="{9056F166-6C2D-449F-BA36-1DF52B811879}" destId="{8DF86CE8-BD4D-44FE-B968-D32C054912A3}" srcOrd="1" destOrd="0" presId="urn:microsoft.com/office/officeart/2005/8/layout/pList1"/>
    <dgm:cxn modelId="{C0D0CB6C-B95A-4CA2-961E-21C30488827E}" type="presParOf" srcId="{9056F166-6C2D-449F-BA36-1DF52B811879}" destId="{B3C02253-80CF-4D60-91EA-9EA4C1B72EE2}" srcOrd="2" destOrd="0" presId="urn:microsoft.com/office/officeart/2005/8/layout/pList1"/>
    <dgm:cxn modelId="{41457B38-51E7-4BB8-AE74-B49290643DFB}" type="presParOf" srcId="{B3C02253-80CF-4D60-91EA-9EA4C1B72EE2}" destId="{373FEBDC-814E-4D87-B367-1132CAA2853F}" srcOrd="0" destOrd="0" presId="urn:microsoft.com/office/officeart/2005/8/layout/pList1"/>
    <dgm:cxn modelId="{383387A9-81D6-4539-8172-A095542F5066}" type="presParOf" srcId="{B3C02253-80CF-4D60-91EA-9EA4C1B72EE2}" destId="{2CF8D24D-2BC7-4A29-AADE-99776154B761}" srcOrd="1" destOrd="0" presId="urn:microsoft.com/office/officeart/2005/8/layout/pList1"/>
    <dgm:cxn modelId="{3BE4E18A-965C-4F7E-94E5-7C9D20B542D8}" type="presParOf" srcId="{9056F166-6C2D-449F-BA36-1DF52B811879}" destId="{0DA30245-0FC7-4624-A51A-09FABFC83AC9}" srcOrd="3" destOrd="0" presId="urn:microsoft.com/office/officeart/2005/8/layout/pList1"/>
    <dgm:cxn modelId="{8B7C3B96-AB6D-4D88-83AC-648952F777A9}" type="presParOf" srcId="{9056F166-6C2D-449F-BA36-1DF52B811879}" destId="{39009B56-299B-47F6-B2AD-C60811C8F27F}" srcOrd="4" destOrd="0" presId="urn:microsoft.com/office/officeart/2005/8/layout/pList1"/>
    <dgm:cxn modelId="{4D52A4A4-4518-44E3-AEDE-43B573D52B19}" type="presParOf" srcId="{39009B56-299B-47F6-B2AD-C60811C8F27F}" destId="{8A697386-B676-4B1C-93A3-6DAA96C24F75}" srcOrd="0" destOrd="0" presId="urn:microsoft.com/office/officeart/2005/8/layout/pList1"/>
    <dgm:cxn modelId="{BF9658A5-5B39-47F1-B504-73C415A0D438}" type="presParOf" srcId="{39009B56-299B-47F6-B2AD-C60811C8F27F}" destId="{08D9B878-F284-4891-A52D-86FE175865EF}" srcOrd="1" destOrd="0" presId="urn:microsoft.com/office/officeart/2005/8/layout/pList1"/>
    <dgm:cxn modelId="{0ED290C6-BB88-487D-8E09-EC47FF956B57}" type="presParOf" srcId="{9056F166-6C2D-449F-BA36-1DF52B811879}" destId="{B18C66B3-81FC-46A0-89BB-9A756C2BFC3F}" srcOrd="5" destOrd="0" presId="urn:microsoft.com/office/officeart/2005/8/layout/pList1"/>
    <dgm:cxn modelId="{A27714CB-7630-40BA-A13A-688C4D878B2D}" type="presParOf" srcId="{9056F166-6C2D-449F-BA36-1DF52B811879}" destId="{B87EBE66-838C-4332-AE16-9833C66B386D}" srcOrd="6" destOrd="0" presId="urn:microsoft.com/office/officeart/2005/8/layout/pList1"/>
    <dgm:cxn modelId="{A58BCF24-D01A-4AF9-AECD-CD6ECE5C9E79}" type="presParOf" srcId="{B87EBE66-838C-4332-AE16-9833C66B386D}" destId="{FCE36F35-CCA2-4749-8972-7DA202FC7FE3}" srcOrd="0" destOrd="0" presId="urn:microsoft.com/office/officeart/2005/8/layout/pList1"/>
    <dgm:cxn modelId="{714BBA36-C1DC-48E9-B5D7-293918A495D4}" type="presParOf" srcId="{B87EBE66-838C-4332-AE16-9833C66B386D}" destId="{1DBC03CF-1204-453C-8EE1-BC0819BB7223}" srcOrd="1" destOrd="0" presId="urn:microsoft.com/office/officeart/2005/8/layout/pList1"/>
    <dgm:cxn modelId="{4A49FB81-7E39-4FAC-A885-93DCBDCD69B4}" type="presParOf" srcId="{9056F166-6C2D-449F-BA36-1DF52B811879}" destId="{82E95DB6-24C7-48F9-B666-2FA45A6320A6}" srcOrd="7" destOrd="0" presId="urn:microsoft.com/office/officeart/2005/8/layout/pList1"/>
    <dgm:cxn modelId="{13B7BE73-5F8B-4D70-A112-B72486A846B8}" type="presParOf" srcId="{9056F166-6C2D-449F-BA36-1DF52B811879}" destId="{97771E81-B584-4F5A-AF06-A764C8E15FF3}" srcOrd="8" destOrd="0" presId="urn:microsoft.com/office/officeart/2005/8/layout/pList1"/>
    <dgm:cxn modelId="{FCDF691A-A468-4A4F-866B-198E44A40090}" type="presParOf" srcId="{97771E81-B584-4F5A-AF06-A764C8E15FF3}" destId="{2BF2B98B-1D78-4597-861F-193C46BBDD51}" srcOrd="0" destOrd="0" presId="urn:microsoft.com/office/officeart/2005/8/layout/pList1"/>
    <dgm:cxn modelId="{D7CAE878-3027-4CF7-85EB-C9A36E356E94}" type="presParOf" srcId="{97771E81-B584-4F5A-AF06-A764C8E15FF3}" destId="{AF923521-E8A4-47A6-8F86-1ED1E212CD4E}" srcOrd="1" destOrd="0" presId="urn:microsoft.com/office/officeart/2005/8/layout/pList1"/>
    <dgm:cxn modelId="{53D8F71B-6FE8-4A5B-A3AA-1C3C4AFD6BC1}" type="presParOf" srcId="{9056F166-6C2D-449F-BA36-1DF52B811879}" destId="{E4B22203-AF51-41E4-A727-856E35B621D3}" srcOrd="9" destOrd="0" presId="urn:microsoft.com/office/officeart/2005/8/layout/pList1"/>
    <dgm:cxn modelId="{009F772E-CCF1-4049-B4C2-EE8802A5229C}" type="presParOf" srcId="{9056F166-6C2D-449F-BA36-1DF52B811879}" destId="{03A7F044-B950-4E05-BD80-45A41FDA46C7}" srcOrd="10" destOrd="0" presId="urn:microsoft.com/office/officeart/2005/8/layout/pList1"/>
    <dgm:cxn modelId="{6A023EF4-06C2-4E08-988A-3A59DADBE57A}" type="presParOf" srcId="{03A7F044-B950-4E05-BD80-45A41FDA46C7}" destId="{93197584-3410-477E-8248-3493C372EF11}" srcOrd="0" destOrd="0" presId="urn:microsoft.com/office/officeart/2005/8/layout/pList1"/>
    <dgm:cxn modelId="{29D1759D-DBD6-48C2-92A9-70A840A2EED2}" type="presParOf" srcId="{03A7F044-B950-4E05-BD80-45A41FDA46C7}" destId="{8BEDBD41-14CB-487B-A79C-EDEB3D2B8F77}" srcOrd="1" destOrd="0" presId="urn:microsoft.com/office/officeart/2005/8/layout/pList1"/>
    <dgm:cxn modelId="{0197E2B1-63FD-43EC-89A3-1A7E03E61EE7}" type="presParOf" srcId="{9056F166-6C2D-449F-BA36-1DF52B811879}" destId="{B580D918-AB35-427B-B30B-7F5D2BBEED0A}" srcOrd="11" destOrd="0" presId="urn:microsoft.com/office/officeart/2005/8/layout/pList1"/>
    <dgm:cxn modelId="{F711C65B-72CB-4F87-A6A6-A02175B77C1C}" type="presParOf" srcId="{9056F166-6C2D-449F-BA36-1DF52B811879}" destId="{9151E851-28B9-4F42-B66E-87CE3A934131}" srcOrd="12" destOrd="0" presId="urn:microsoft.com/office/officeart/2005/8/layout/pList1"/>
    <dgm:cxn modelId="{E58000C9-7303-43BC-866D-64951931057D}" type="presParOf" srcId="{9151E851-28B9-4F42-B66E-87CE3A934131}" destId="{5C88294F-792E-48EC-932B-D04251458170}" srcOrd="0" destOrd="0" presId="urn:microsoft.com/office/officeart/2005/8/layout/pList1"/>
    <dgm:cxn modelId="{8C1CD53A-F24C-46E5-81C9-9CD04CB77771}" type="presParOf" srcId="{9151E851-28B9-4F42-B66E-87CE3A934131}" destId="{CB41EEE8-CC2A-4F38-AAF6-C25FC5974703}" srcOrd="1" destOrd="0" presId="urn:microsoft.com/office/officeart/2005/8/layout/pList1"/>
    <dgm:cxn modelId="{DCF63904-97C9-4DB3-8C85-895922487BAA}" type="presParOf" srcId="{9056F166-6C2D-449F-BA36-1DF52B811879}" destId="{B9A3CAA1-C1DF-4EAE-AF22-FA4D11678584}" srcOrd="13" destOrd="0" presId="urn:microsoft.com/office/officeart/2005/8/layout/pList1"/>
    <dgm:cxn modelId="{BD183585-D3F1-4346-8FB8-EE69B06106BB}" type="presParOf" srcId="{9056F166-6C2D-449F-BA36-1DF52B811879}" destId="{5038883A-41CA-4102-A196-CDEB4C90A7F8}" srcOrd="14" destOrd="0" presId="urn:microsoft.com/office/officeart/2005/8/layout/pList1"/>
    <dgm:cxn modelId="{91349B9D-51E7-4E6D-BFA9-4E18E36E5CB2}" type="presParOf" srcId="{5038883A-41CA-4102-A196-CDEB4C90A7F8}" destId="{ED0155AA-5F60-44E8-8E99-82FD3701325B}" srcOrd="0" destOrd="0" presId="urn:microsoft.com/office/officeart/2005/8/layout/pList1"/>
    <dgm:cxn modelId="{DD4E9827-196E-4A33-9DA4-FD5EC1604060}" type="presParOf" srcId="{5038883A-41CA-4102-A196-CDEB4C90A7F8}" destId="{EAA85BF9-57FB-4FFC-AA57-186176BE33B6}" srcOrd="1" destOrd="0" presId="urn:microsoft.com/office/officeart/2005/8/layout/pList1"/>
    <dgm:cxn modelId="{BE88AE38-DA3A-448A-949D-38612A43DA2E}" type="presParOf" srcId="{9056F166-6C2D-449F-BA36-1DF52B811879}" destId="{DC67EF09-862A-4A91-8602-DB2A99023577}" srcOrd="15" destOrd="0" presId="urn:microsoft.com/office/officeart/2005/8/layout/pList1"/>
    <dgm:cxn modelId="{E10DB960-528A-469D-84C0-0C2B9927CCC6}" type="presParOf" srcId="{9056F166-6C2D-449F-BA36-1DF52B811879}" destId="{897CE947-F9D8-4749-833B-5E902355B324}" srcOrd="16" destOrd="0" presId="urn:microsoft.com/office/officeart/2005/8/layout/pList1"/>
    <dgm:cxn modelId="{585E6ABD-208A-4E7B-8136-B479CC3704B5}" type="presParOf" srcId="{897CE947-F9D8-4749-833B-5E902355B324}" destId="{6EF9A825-99E8-47EB-ABBB-ECC692B37E94}" srcOrd="0" destOrd="0" presId="urn:microsoft.com/office/officeart/2005/8/layout/pList1"/>
    <dgm:cxn modelId="{DF289AE8-3105-4301-98F6-D33A98A08AB8}" type="presParOf" srcId="{897CE947-F9D8-4749-833B-5E902355B324}" destId="{0F594108-5568-4F52-BE5F-D523E36AB567}"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8445B1-E606-4FF9-AFD2-6EA51F4219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2A22A3C6-F9FE-429C-AB9A-17A5D44BCAAF}">
      <dgm:prSet phldrT="[Text]" custT="1"/>
      <dgm:spPr/>
      <dgm:t>
        <a:bodyPr/>
        <a:lstStyle/>
        <a:p>
          <a:r>
            <a:rPr lang="en-GB" sz="2000" b="1" dirty="0" err="1">
              <a:solidFill>
                <a:srgbClr val="000000"/>
              </a:solidFill>
              <a:effectLst/>
              <a:latin typeface="+mn-lt"/>
              <a:ea typeface="Calibri" panose="020F0502020204030204" pitchFamily="34" charset="0"/>
            </a:rPr>
            <a:t>Sermilik</a:t>
          </a:r>
          <a:r>
            <a:rPr lang="en-GB" sz="2000" b="1" dirty="0">
              <a:solidFill>
                <a:srgbClr val="000000"/>
              </a:solidFill>
              <a:effectLst/>
              <a:latin typeface="+mn-lt"/>
              <a:ea typeface="Calibri" panose="020F0502020204030204" pitchFamily="34" charset="0"/>
            </a:rPr>
            <a:t> Station</a:t>
          </a:r>
          <a:r>
            <a:rPr lang="en-GB" sz="2000" b="1" dirty="0">
              <a:solidFill>
                <a:srgbClr val="000000"/>
              </a:solidFill>
              <a:latin typeface="+mn-lt"/>
              <a:ea typeface="Calibri" panose="020F0502020204030204" pitchFamily="34" charset="0"/>
            </a:rPr>
            <a:t>, DK</a:t>
          </a:r>
          <a:endParaRPr lang="de-DE" sz="2000" dirty="0">
            <a:latin typeface="+mn-lt"/>
          </a:endParaRPr>
        </a:p>
      </dgm:t>
    </dgm:pt>
    <dgm:pt modelId="{10A57FE3-D021-4027-A510-C406CBA30B65}" type="parTrans" cxnId="{E3318AAC-5623-43D4-9EF8-FD828D3EDE44}">
      <dgm:prSet/>
      <dgm:spPr/>
      <dgm:t>
        <a:bodyPr/>
        <a:lstStyle/>
        <a:p>
          <a:endParaRPr lang="de-DE" sz="1600">
            <a:latin typeface="+mn-lt"/>
          </a:endParaRPr>
        </a:p>
      </dgm:t>
    </dgm:pt>
    <dgm:pt modelId="{0ABFA76A-7ACF-4FD5-BBFB-7AC2F310B817}" type="sibTrans" cxnId="{E3318AAC-5623-43D4-9EF8-FD828D3EDE44}">
      <dgm:prSet/>
      <dgm:spPr/>
      <dgm:t>
        <a:bodyPr/>
        <a:lstStyle/>
        <a:p>
          <a:endParaRPr lang="de-DE" sz="1600">
            <a:latin typeface="+mn-lt"/>
          </a:endParaRPr>
        </a:p>
      </dgm:t>
    </dgm:pt>
    <dgm:pt modelId="{6CBA83C4-C2F7-457F-95F4-985A7137C8F1}">
      <dgm:prSet phldrT="[Text]" custT="1"/>
      <dgm:spPr/>
      <dgm:t>
        <a:bodyPr/>
        <a:lstStyle/>
        <a:p>
          <a:r>
            <a:rPr lang="en-GB" sz="2000" b="1" dirty="0" err="1">
              <a:solidFill>
                <a:srgbClr val="000000"/>
              </a:solidFill>
              <a:effectLst/>
              <a:latin typeface="+mn-lt"/>
              <a:ea typeface="Calibri" panose="020F0502020204030204" pitchFamily="34" charset="0"/>
            </a:rPr>
            <a:t>Sudurnes</a:t>
          </a:r>
          <a:r>
            <a:rPr lang="en-GB" sz="2000" b="1" dirty="0">
              <a:solidFill>
                <a:srgbClr val="000000"/>
              </a:solidFill>
              <a:effectLst/>
              <a:latin typeface="+mn-lt"/>
              <a:ea typeface="Calibri" panose="020F0502020204030204" pitchFamily="34" charset="0"/>
            </a:rPr>
            <a:t> Science and Learning </a:t>
          </a:r>
          <a:r>
            <a:rPr lang="en-GB" sz="2000" b="1" dirty="0" err="1">
              <a:solidFill>
                <a:srgbClr val="000000"/>
              </a:solidFill>
              <a:effectLst/>
              <a:latin typeface="+mn-lt"/>
              <a:ea typeface="Calibri" panose="020F0502020204030204" pitchFamily="34" charset="0"/>
            </a:rPr>
            <a:t>Center</a:t>
          </a:r>
          <a:r>
            <a:rPr lang="en-GB" sz="2000" b="1" dirty="0">
              <a:solidFill>
                <a:srgbClr val="000000"/>
              </a:solidFill>
              <a:effectLst/>
              <a:latin typeface="+mn-lt"/>
              <a:ea typeface="Calibri" panose="020F0502020204030204" pitchFamily="34" charset="0"/>
            </a:rPr>
            <a:t>, IS</a:t>
          </a:r>
          <a:r>
            <a:rPr lang="en-GB" sz="2000" dirty="0">
              <a:solidFill>
                <a:srgbClr val="000000"/>
              </a:solidFill>
              <a:effectLst/>
              <a:latin typeface="+mn-lt"/>
              <a:ea typeface="Calibri" panose="020F0502020204030204" pitchFamily="34" charset="0"/>
            </a:rPr>
            <a:t> </a:t>
          </a:r>
          <a:endParaRPr lang="de-DE" sz="2000" dirty="0">
            <a:latin typeface="+mn-lt"/>
          </a:endParaRPr>
        </a:p>
      </dgm:t>
    </dgm:pt>
    <dgm:pt modelId="{98B96835-45A0-4860-A435-C159583F5C5C}" type="parTrans" cxnId="{7116F87E-F497-492A-8784-4275EEC39B92}">
      <dgm:prSet/>
      <dgm:spPr/>
      <dgm:t>
        <a:bodyPr/>
        <a:lstStyle/>
        <a:p>
          <a:endParaRPr lang="de-DE" sz="1600">
            <a:latin typeface="+mn-lt"/>
          </a:endParaRPr>
        </a:p>
      </dgm:t>
    </dgm:pt>
    <dgm:pt modelId="{1C6E5E5F-CB7F-45AE-90F5-8E3625723544}" type="sibTrans" cxnId="{7116F87E-F497-492A-8784-4275EEC39B92}">
      <dgm:prSet/>
      <dgm:spPr/>
      <dgm:t>
        <a:bodyPr/>
        <a:lstStyle/>
        <a:p>
          <a:endParaRPr lang="de-DE" sz="1600">
            <a:latin typeface="+mn-lt"/>
          </a:endParaRPr>
        </a:p>
      </dgm:t>
    </dgm:pt>
    <dgm:pt modelId="{AF571A6C-693B-44A8-BC9F-6415F2FAE1BA}">
      <dgm:prSet phldrT="[Text]" custT="1"/>
      <dgm:spPr/>
      <dgm:t>
        <a:bodyPr/>
        <a:lstStyle/>
        <a:p>
          <a:r>
            <a:rPr lang="en-GB" sz="2000" b="1" dirty="0">
              <a:solidFill>
                <a:srgbClr val="000000"/>
              </a:solidFill>
              <a:effectLst/>
              <a:latin typeface="+mn-lt"/>
              <a:ea typeface="Calibri" panose="020F0502020204030204" pitchFamily="34" charset="0"/>
            </a:rPr>
            <a:t>Ny-</a:t>
          </a:r>
          <a:r>
            <a:rPr lang="en-GB" sz="2000" b="1" dirty="0" err="1">
              <a:solidFill>
                <a:srgbClr val="000000"/>
              </a:solidFill>
              <a:effectLst/>
              <a:latin typeface="+mn-lt"/>
              <a:ea typeface="Calibri" panose="020F0502020204030204" pitchFamily="34" charset="0"/>
            </a:rPr>
            <a:t>Ålesund</a:t>
          </a:r>
          <a:r>
            <a:rPr lang="en-GB" sz="2000" b="1" dirty="0">
              <a:solidFill>
                <a:srgbClr val="000000"/>
              </a:solidFill>
              <a:effectLst/>
              <a:latin typeface="+mn-lt"/>
              <a:ea typeface="Calibri" panose="020F0502020204030204" pitchFamily="34" charset="0"/>
            </a:rPr>
            <a:t> Research Station – Sverdrup, NO</a:t>
          </a:r>
          <a:r>
            <a:rPr lang="en-GB" sz="2000" dirty="0">
              <a:solidFill>
                <a:srgbClr val="000000"/>
              </a:solidFill>
              <a:effectLst/>
              <a:latin typeface="+mn-lt"/>
              <a:ea typeface="Calibri" panose="020F0502020204030204" pitchFamily="34" charset="0"/>
            </a:rPr>
            <a:t> </a:t>
          </a:r>
          <a:endParaRPr lang="de-DE" sz="2000" dirty="0">
            <a:latin typeface="+mn-lt"/>
          </a:endParaRPr>
        </a:p>
      </dgm:t>
    </dgm:pt>
    <dgm:pt modelId="{DB6AE5AA-9833-40D9-A453-BB7830ED7A3B}" type="parTrans" cxnId="{CE32DCB5-D146-43F1-B06E-29A594B02FF0}">
      <dgm:prSet/>
      <dgm:spPr/>
      <dgm:t>
        <a:bodyPr/>
        <a:lstStyle/>
        <a:p>
          <a:endParaRPr lang="de-DE" sz="1600">
            <a:latin typeface="+mn-lt"/>
          </a:endParaRPr>
        </a:p>
      </dgm:t>
    </dgm:pt>
    <dgm:pt modelId="{1F07AE49-2CE8-44B1-AE79-59F8E45C377C}" type="sibTrans" cxnId="{CE32DCB5-D146-43F1-B06E-29A594B02FF0}">
      <dgm:prSet/>
      <dgm:spPr/>
      <dgm:t>
        <a:bodyPr/>
        <a:lstStyle/>
        <a:p>
          <a:endParaRPr lang="de-DE" sz="1600">
            <a:latin typeface="+mn-lt"/>
          </a:endParaRPr>
        </a:p>
      </dgm:t>
    </dgm:pt>
    <dgm:pt modelId="{F151CDB9-A7BD-448D-8C46-D75F126B56A5}">
      <dgm:prSet phldrT="[Text]" custT="1"/>
      <dgm:spPr/>
      <dgm:t>
        <a:bodyPr/>
        <a:lstStyle/>
        <a:p>
          <a:r>
            <a:rPr lang="en-GB" sz="2000" b="1" dirty="0" err="1">
              <a:solidFill>
                <a:srgbClr val="000000"/>
              </a:solidFill>
              <a:effectLst/>
              <a:latin typeface="+mn-lt"/>
              <a:ea typeface="Calibri" panose="020F0502020204030204" pitchFamily="34" charset="0"/>
            </a:rPr>
            <a:t>Toolik</a:t>
          </a:r>
          <a:r>
            <a:rPr lang="en-GB" sz="2000" b="1" dirty="0">
              <a:solidFill>
                <a:srgbClr val="000000"/>
              </a:solidFill>
              <a:effectLst/>
              <a:latin typeface="+mn-lt"/>
              <a:ea typeface="Calibri" panose="020F0502020204030204" pitchFamily="34" charset="0"/>
            </a:rPr>
            <a:t> Field Station</a:t>
          </a:r>
          <a:r>
            <a:rPr lang="en-GB" sz="2000" b="1" dirty="0">
              <a:solidFill>
                <a:srgbClr val="000000"/>
              </a:solidFill>
              <a:latin typeface="+mn-lt"/>
              <a:ea typeface="Calibri" panose="020F0502020204030204" pitchFamily="34" charset="0"/>
            </a:rPr>
            <a:t>, US</a:t>
          </a:r>
          <a:endParaRPr lang="de-DE" sz="2000" dirty="0">
            <a:latin typeface="+mn-lt"/>
          </a:endParaRPr>
        </a:p>
      </dgm:t>
    </dgm:pt>
    <dgm:pt modelId="{F79954C9-379C-4FAE-A019-8A91B6393A59}" type="parTrans" cxnId="{E3EF98F7-D113-4D4C-9E19-4791C9E12EEA}">
      <dgm:prSet/>
      <dgm:spPr/>
      <dgm:t>
        <a:bodyPr/>
        <a:lstStyle/>
        <a:p>
          <a:endParaRPr lang="de-DE" sz="1600">
            <a:latin typeface="+mn-lt"/>
          </a:endParaRPr>
        </a:p>
      </dgm:t>
    </dgm:pt>
    <dgm:pt modelId="{D1842AB9-8CE2-4AEE-8D4B-39F73CAC32BE}" type="sibTrans" cxnId="{E3EF98F7-D113-4D4C-9E19-4791C9E12EEA}">
      <dgm:prSet/>
      <dgm:spPr/>
      <dgm:t>
        <a:bodyPr/>
        <a:lstStyle/>
        <a:p>
          <a:endParaRPr lang="de-DE" sz="1600">
            <a:latin typeface="+mn-lt"/>
          </a:endParaRPr>
        </a:p>
      </dgm:t>
    </dgm:pt>
    <dgm:pt modelId="{FD375CFE-15FE-4064-AA4B-F80900B38E4A}">
      <dgm:prSet custT="1"/>
      <dgm:spPr/>
      <dgm:t>
        <a:bodyPr/>
        <a:lstStyle/>
        <a:p>
          <a:r>
            <a:rPr lang="en-GB" sz="2000" b="1" dirty="0">
              <a:solidFill>
                <a:srgbClr val="000000"/>
              </a:solidFill>
              <a:effectLst/>
              <a:latin typeface="+mn-lt"/>
              <a:ea typeface="Calibri" panose="020F0502020204030204" pitchFamily="34" charset="0"/>
            </a:rPr>
            <a:t>UK Arctic Research Station</a:t>
          </a:r>
          <a:r>
            <a:rPr lang="en-GB" sz="2000" b="1" dirty="0">
              <a:solidFill>
                <a:srgbClr val="000000"/>
              </a:solidFill>
              <a:latin typeface="+mn-lt"/>
              <a:ea typeface="Calibri" panose="020F0502020204030204" pitchFamily="34" charset="0"/>
            </a:rPr>
            <a:t>, UK</a:t>
          </a:r>
          <a:endParaRPr lang="de-DE" sz="2000" dirty="0">
            <a:latin typeface="+mn-lt"/>
          </a:endParaRPr>
        </a:p>
      </dgm:t>
    </dgm:pt>
    <dgm:pt modelId="{9ACA60AA-0D90-434A-B2A6-9AF70EEC899E}" type="parTrans" cxnId="{A84210B6-27A2-41C9-A072-CAE3A66C8A37}">
      <dgm:prSet/>
      <dgm:spPr/>
      <dgm:t>
        <a:bodyPr/>
        <a:lstStyle/>
        <a:p>
          <a:endParaRPr lang="de-DE" sz="1600">
            <a:latin typeface="+mn-lt"/>
          </a:endParaRPr>
        </a:p>
      </dgm:t>
    </dgm:pt>
    <dgm:pt modelId="{3A1DD2DD-A7E1-4524-B449-EE470F595D56}" type="sibTrans" cxnId="{A84210B6-27A2-41C9-A072-CAE3A66C8A37}">
      <dgm:prSet/>
      <dgm:spPr/>
      <dgm:t>
        <a:bodyPr/>
        <a:lstStyle/>
        <a:p>
          <a:endParaRPr lang="de-DE" sz="1600">
            <a:latin typeface="+mn-lt"/>
          </a:endParaRPr>
        </a:p>
      </dgm:t>
    </dgm:pt>
    <dgm:pt modelId="{CFEA9F4E-E9E3-42FE-8686-C6FA82CCD499}">
      <dgm:prSet custT="1"/>
      <dgm:spPr/>
      <dgm:t>
        <a:bodyPr/>
        <a:lstStyle/>
        <a:p>
          <a:r>
            <a:rPr lang="en-GB" sz="2000" b="1" dirty="0" err="1">
              <a:solidFill>
                <a:srgbClr val="000000"/>
              </a:solidFill>
              <a:effectLst/>
              <a:latin typeface="+mn-lt"/>
              <a:ea typeface="Calibri" panose="020F0502020204030204" pitchFamily="34" charset="0"/>
            </a:rPr>
            <a:t>Tarfala</a:t>
          </a:r>
          <a:r>
            <a:rPr lang="en-GB" sz="2000" b="1" dirty="0">
              <a:solidFill>
                <a:srgbClr val="000000"/>
              </a:solidFill>
              <a:effectLst/>
              <a:latin typeface="+mn-lt"/>
              <a:ea typeface="Calibri" panose="020F0502020204030204" pitchFamily="34" charset="0"/>
            </a:rPr>
            <a:t> Research Station, SE</a:t>
          </a:r>
          <a:endParaRPr lang="de-DE" sz="2000" dirty="0">
            <a:latin typeface="+mn-lt"/>
          </a:endParaRPr>
        </a:p>
      </dgm:t>
    </dgm:pt>
    <dgm:pt modelId="{C3366190-A6AE-4BFF-A811-FCFF32862466}" type="parTrans" cxnId="{8962E4C6-F8CA-49BF-ABA2-E66D79A52CBF}">
      <dgm:prSet/>
      <dgm:spPr/>
      <dgm:t>
        <a:bodyPr/>
        <a:lstStyle/>
        <a:p>
          <a:endParaRPr lang="de-DE" sz="1600">
            <a:latin typeface="+mn-lt"/>
          </a:endParaRPr>
        </a:p>
      </dgm:t>
    </dgm:pt>
    <dgm:pt modelId="{48EBAD68-6433-4DFD-ACD7-9E7158D305A4}" type="sibTrans" cxnId="{8962E4C6-F8CA-49BF-ABA2-E66D79A52CBF}">
      <dgm:prSet/>
      <dgm:spPr/>
      <dgm:t>
        <a:bodyPr/>
        <a:lstStyle/>
        <a:p>
          <a:endParaRPr lang="de-DE" sz="1600">
            <a:latin typeface="+mn-lt"/>
          </a:endParaRPr>
        </a:p>
      </dgm:t>
    </dgm:pt>
    <dgm:pt modelId="{2E466A57-A54B-4C79-A0BD-D034D57284C4}">
      <dgm:prSet custT="1"/>
      <dgm:spPr/>
      <dgm:t>
        <a:bodyPr/>
        <a:lstStyle/>
        <a:p>
          <a:r>
            <a:rPr lang="en-GB" sz="2000" b="1" dirty="0" err="1">
              <a:solidFill>
                <a:srgbClr val="000000"/>
              </a:solidFill>
              <a:effectLst/>
              <a:latin typeface="+mn-lt"/>
              <a:ea typeface="Calibri" panose="020F0502020204030204" pitchFamily="34" charset="0"/>
            </a:rPr>
            <a:t>Villum</a:t>
          </a:r>
          <a:r>
            <a:rPr lang="en-GB" sz="2000" b="1" dirty="0">
              <a:solidFill>
                <a:srgbClr val="000000"/>
              </a:solidFill>
              <a:effectLst/>
              <a:latin typeface="+mn-lt"/>
              <a:ea typeface="Calibri" panose="020F0502020204030204" pitchFamily="34" charset="0"/>
            </a:rPr>
            <a:t> Research Station</a:t>
          </a:r>
          <a:r>
            <a:rPr lang="en-GB" sz="2000" b="1" dirty="0">
              <a:solidFill>
                <a:srgbClr val="000000"/>
              </a:solidFill>
              <a:latin typeface="+mn-lt"/>
              <a:ea typeface="Calibri" panose="020F0502020204030204" pitchFamily="34" charset="0"/>
            </a:rPr>
            <a:t>, DK</a:t>
          </a:r>
          <a:endParaRPr lang="de-DE" sz="2000" dirty="0">
            <a:latin typeface="+mn-lt"/>
          </a:endParaRPr>
        </a:p>
      </dgm:t>
    </dgm:pt>
    <dgm:pt modelId="{563A3003-46C8-4EAE-86D5-762733B7A698}" type="parTrans" cxnId="{C9A141B5-06F8-47FE-9F9D-AEB4395A7372}">
      <dgm:prSet/>
      <dgm:spPr/>
      <dgm:t>
        <a:bodyPr/>
        <a:lstStyle/>
        <a:p>
          <a:endParaRPr lang="de-DE" sz="1600">
            <a:latin typeface="+mn-lt"/>
          </a:endParaRPr>
        </a:p>
      </dgm:t>
    </dgm:pt>
    <dgm:pt modelId="{E4C8A815-1676-46DD-B52E-0F1D6BEC2ACC}" type="sibTrans" cxnId="{C9A141B5-06F8-47FE-9F9D-AEB4395A7372}">
      <dgm:prSet/>
      <dgm:spPr/>
      <dgm:t>
        <a:bodyPr/>
        <a:lstStyle/>
        <a:p>
          <a:endParaRPr lang="de-DE" sz="1600">
            <a:latin typeface="+mn-lt"/>
          </a:endParaRPr>
        </a:p>
      </dgm:t>
    </dgm:pt>
    <dgm:pt modelId="{86747057-B6D2-4CCB-842A-1BC948CCC9F4}">
      <dgm:prSet custT="1"/>
      <dgm:spPr>
        <a:solidFill>
          <a:schemeClr val="lt1"/>
        </a:solidFill>
      </dgm:spPr>
      <dgm:t>
        <a:bodyPr/>
        <a:lstStyle/>
        <a:p>
          <a:r>
            <a:rPr lang="de-DE" sz="2000" b="1" dirty="0">
              <a:solidFill>
                <a:srgbClr val="000000"/>
              </a:solidFill>
              <a:effectLst/>
              <a:latin typeface="+mn-lt"/>
              <a:ea typeface="Calibri" panose="020F0502020204030204" pitchFamily="34" charset="0"/>
            </a:rPr>
            <a:t>Zackenberg Research Station</a:t>
          </a:r>
          <a:r>
            <a:rPr lang="de-DE" sz="2000" b="1" dirty="0">
              <a:solidFill>
                <a:srgbClr val="000000"/>
              </a:solidFill>
              <a:latin typeface="+mn-lt"/>
              <a:ea typeface="Calibri" panose="020F0502020204030204" pitchFamily="34" charset="0"/>
            </a:rPr>
            <a:t>, DK</a:t>
          </a:r>
          <a:endParaRPr lang="de-DE" sz="2000" dirty="0">
            <a:latin typeface="+mn-lt"/>
          </a:endParaRPr>
        </a:p>
      </dgm:t>
    </dgm:pt>
    <dgm:pt modelId="{4ACA6DE2-DF93-488C-8469-2C20718D415E}" type="parTrans" cxnId="{E4C689ED-7D5C-4FDA-A434-C931FD202A10}">
      <dgm:prSet/>
      <dgm:spPr/>
      <dgm:t>
        <a:bodyPr/>
        <a:lstStyle/>
        <a:p>
          <a:endParaRPr lang="de-DE" sz="1600">
            <a:latin typeface="+mn-lt"/>
          </a:endParaRPr>
        </a:p>
      </dgm:t>
    </dgm:pt>
    <dgm:pt modelId="{A89EB33F-AD0B-48F0-B28B-6A43163C9807}" type="sibTrans" cxnId="{E4C689ED-7D5C-4FDA-A434-C931FD202A10}">
      <dgm:prSet/>
      <dgm:spPr/>
      <dgm:t>
        <a:bodyPr/>
        <a:lstStyle/>
        <a:p>
          <a:endParaRPr lang="de-DE" sz="1600">
            <a:latin typeface="+mn-lt"/>
          </a:endParaRPr>
        </a:p>
      </dgm:t>
    </dgm:pt>
    <dgm:pt modelId="{9BD7BB70-2C91-441D-A2C3-BA7A66254434}">
      <dgm:prSet custT="1"/>
      <dgm:spPr/>
      <dgm:t>
        <a:bodyPr/>
        <a:lstStyle/>
        <a:p>
          <a:r>
            <a:rPr lang="en-GB" sz="2000" b="1" dirty="0">
              <a:solidFill>
                <a:srgbClr val="000000"/>
              </a:solidFill>
              <a:effectLst/>
              <a:latin typeface="+mn-lt"/>
              <a:ea typeface="Calibri" panose="020F0502020204030204" pitchFamily="34" charset="0"/>
            </a:rPr>
            <a:t>Western Arctic Research Centre, CA</a:t>
          </a:r>
          <a:endParaRPr lang="de-DE" sz="2000" dirty="0">
            <a:latin typeface="+mn-lt"/>
          </a:endParaRPr>
        </a:p>
      </dgm:t>
    </dgm:pt>
    <dgm:pt modelId="{5CC38DE2-0B82-4C1B-8339-2B833B3FE1A5}" type="parTrans" cxnId="{736DE669-FD22-48DC-8367-943CBBEB1607}">
      <dgm:prSet/>
      <dgm:spPr/>
      <dgm:t>
        <a:bodyPr/>
        <a:lstStyle/>
        <a:p>
          <a:endParaRPr lang="de-DE" sz="1600">
            <a:latin typeface="+mn-lt"/>
          </a:endParaRPr>
        </a:p>
      </dgm:t>
    </dgm:pt>
    <dgm:pt modelId="{3828974E-E756-4C41-92E7-CEDB0B210AEA}" type="sibTrans" cxnId="{736DE669-FD22-48DC-8367-943CBBEB1607}">
      <dgm:prSet/>
      <dgm:spPr/>
      <dgm:t>
        <a:bodyPr/>
        <a:lstStyle/>
        <a:p>
          <a:endParaRPr lang="de-DE" sz="1600">
            <a:latin typeface="+mn-lt"/>
          </a:endParaRPr>
        </a:p>
      </dgm:t>
    </dgm:pt>
    <dgm:pt modelId="{9056F166-6C2D-449F-BA36-1DF52B811879}" type="pres">
      <dgm:prSet presAssocID="{4B8445B1-E606-4FF9-AFD2-6EA51F421924}" presName="Name0" presStyleCnt="0">
        <dgm:presLayoutVars>
          <dgm:dir/>
          <dgm:resizeHandles val="exact"/>
        </dgm:presLayoutVars>
      </dgm:prSet>
      <dgm:spPr/>
    </dgm:pt>
    <dgm:pt modelId="{E74E5279-E576-470C-B536-9244AE5AAFD3}" type="pres">
      <dgm:prSet presAssocID="{2A22A3C6-F9FE-429C-AB9A-17A5D44BCAAF}" presName="compNode" presStyleCnt="0"/>
      <dgm:spPr/>
    </dgm:pt>
    <dgm:pt modelId="{8DA559CF-DECD-4621-89F9-25AB328CB83C}" type="pres">
      <dgm:prSet presAssocID="{2A22A3C6-F9FE-429C-AB9A-17A5D44BCAAF}" presName="pictRect" presStyleLbl="node1" presStyleIdx="0" presStyleCnt="9"/>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75EDC1C-32B9-4816-9FF3-05D0F15A40D6}" type="pres">
      <dgm:prSet presAssocID="{2A22A3C6-F9FE-429C-AB9A-17A5D44BCAAF}" presName="textRect" presStyleLbl="revTx" presStyleIdx="0" presStyleCnt="9">
        <dgm:presLayoutVars>
          <dgm:bulletEnabled val="1"/>
        </dgm:presLayoutVars>
      </dgm:prSet>
      <dgm:spPr/>
    </dgm:pt>
    <dgm:pt modelId="{8DF86CE8-BD4D-44FE-B968-D32C054912A3}" type="pres">
      <dgm:prSet presAssocID="{0ABFA76A-7ACF-4FD5-BBFB-7AC2F310B817}" presName="sibTrans" presStyleLbl="sibTrans2D1" presStyleIdx="0" presStyleCnt="0"/>
      <dgm:spPr/>
    </dgm:pt>
    <dgm:pt modelId="{B3C02253-80CF-4D60-91EA-9EA4C1B72EE2}" type="pres">
      <dgm:prSet presAssocID="{6CBA83C4-C2F7-457F-95F4-985A7137C8F1}" presName="compNode" presStyleCnt="0"/>
      <dgm:spPr/>
    </dgm:pt>
    <dgm:pt modelId="{373FEBDC-814E-4D87-B367-1132CAA2853F}" type="pres">
      <dgm:prSet presAssocID="{6CBA83C4-C2F7-457F-95F4-985A7137C8F1}" presName="pictRect" presStyleLbl="node1" presStyleIdx="1" presStyleCnt="9"/>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CF8D24D-2BC7-4A29-AADE-99776154B761}" type="pres">
      <dgm:prSet presAssocID="{6CBA83C4-C2F7-457F-95F4-985A7137C8F1}" presName="textRect" presStyleLbl="revTx" presStyleIdx="1" presStyleCnt="9">
        <dgm:presLayoutVars>
          <dgm:bulletEnabled val="1"/>
        </dgm:presLayoutVars>
      </dgm:prSet>
      <dgm:spPr/>
    </dgm:pt>
    <dgm:pt modelId="{0DA30245-0FC7-4624-A51A-09FABFC83AC9}" type="pres">
      <dgm:prSet presAssocID="{1C6E5E5F-CB7F-45AE-90F5-8E3625723544}" presName="sibTrans" presStyleLbl="sibTrans2D1" presStyleIdx="0" presStyleCnt="0"/>
      <dgm:spPr/>
    </dgm:pt>
    <dgm:pt modelId="{39009B56-299B-47F6-B2AD-C60811C8F27F}" type="pres">
      <dgm:prSet presAssocID="{AF571A6C-693B-44A8-BC9F-6415F2FAE1BA}" presName="compNode" presStyleCnt="0"/>
      <dgm:spPr/>
    </dgm:pt>
    <dgm:pt modelId="{8A697386-B676-4B1C-93A3-6DAA96C24F75}" type="pres">
      <dgm:prSet presAssocID="{AF571A6C-693B-44A8-BC9F-6415F2FAE1BA}" presName="pictRect" presStyleLbl="node1" presStyleIdx="2" presStyleCnt="9"/>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8D9B878-F284-4891-A52D-86FE175865EF}" type="pres">
      <dgm:prSet presAssocID="{AF571A6C-693B-44A8-BC9F-6415F2FAE1BA}" presName="textRect" presStyleLbl="revTx" presStyleIdx="2" presStyleCnt="9">
        <dgm:presLayoutVars>
          <dgm:bulletEnabled val="1"/>
        </dgm:presLayoutVars>
      </dgm:prSet>
      <dgm:spPr/>
    </dgm:pt>
    <dgm:pt modelId="{B18C66B3-81FC-46A0-89BB-9A756C2BFC3F}" type="pres">
      <dgm:prSet presAssocID="{1F07AE49-2CE8-44B1-AE79-59F8E45C377C}" presName="sibTrans" presStyleLbl="sibTrans2D1" presStyleIdx="0" presStyleCnt="0"/>
      <dgm:spPr/>
    </dgm:pt>
    <dgm:pt modelId="{B87EBE66-838C-4332-AE16-9833C66B386D}" type="pres">
      <dgm:prSet presAssocID="{F151CDB9-A7BD-448D-8C46-D75F126B56A5}" presName="compNode" presStyleCnt="0"/>
      <dgm:spPr/>
    </dgm:pt>
    <dgm:pt modelId="{FCE36F35-CCA2-4749-8972-7DA202FC7FE3}" type="pres">
      <dgm:prSet presAssocID="{F151CDB9-A7BD-448D-8C46-D75F126B56A5}" presName="pictRect" presStyleLbl="node1" presStyleIdx="3" presStyleCnt="9"/>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1DBC03CF-1204-453C-8EE1-BC0819BB7223}" type="pres">
      <dgm:prSet presAssocID="{F151CDB9-A7BD-448D-8C46-D75F126B56A5}" presName="textRect" presStyleLbl="revTx" presStyleIdx="3" presStyleCnt="9">
        <dgm:presLayoutVars>
          <dgm:bulletEnabled val="1"/>
        </dgm:presLayoutVars>
      </dgm:prSet>
      <dgm:spPr/>
    </dgm:pt>
    <dgm:pt modelId="{82E95DB6-24C7-48F9-B666-2FA45A6320A6}" type="pres">
      <dgm:prSet presAssocID="{D1842AB9-8CE2-4AEE-8D4B-39F73CAC32BE}" presName="sibTrans" presStyleLbl="sibTrans2D1" presStyleIdx="0" presStyleCnt="0"/>
      <dgm:spPr/>
    </dgm:pt>
    <dgm:pt modelId="{97771E81-B584-4F5A-AF06-A764C8E15FF3}" type="pres">
      <dgm:prSet presAssocID="{CFEA9F4E-E9E3-42FE-8686-C6FA82CCD499}" presName="compNode" presStyleCnt="0"/>
      <dgm:spPr/>
    </dgm:pt>
    <dgm:pt modelId="{2BF2B98B-1D78-4597-861F-193C46BBDD51}" type="pres">
      <dgm:prSet presAssocID="{CFEA9F4E-E9E3-42FE-8686-C6FA82CCD499}" presName="pictRect" presStyleLbl="node1" presStyleIdx="4" presStyleCnt="9"/>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F923521-E8A4-47A6-8F86-1ED1E212CD4E}" type="pres">
      <dgm:prSet presAssocID="{CFEA9F4E-E9E3-42FE-8686-C6FA82CCD499}" presName="textRect" presStyleLbl="revTx" presStyleIdx="4" presStyleCnt="9">
        <dgm:presLayoutVars>
          <dgm:bulletEnabled val="1"/>
        </dgm:presLayoutVars>
      </dgm:prSet>
      <dgm:spPr/>
    </dgm:pt>
    <dgm:pt modelId="{E4B22203-AF51-41E4-A727-856E35B621D3}" type="pres">
      <dgm:prSet presAssocID="{48EBAD68-6433-4DFD-ACD7-9E7158D305A4}" presName="sibTrans" presStyleLbl="sibTrans2D1" presStyleIdx="0" presStyleCnt="0"/>
      <dgm:spPr/>
    </dgm:pt>
    <dgm:pt modelId="{03A7F044-B950-4E05-BD80-45A41FDA46C7}" type="pres">
      <dgm:prSet presAssocID="{FD375CFE-15FE-4064-AA4B-F80900B38E4A}" presName="compNode" presStyleCnt="0"/>
      <dgm:spPr/>
    </dgm:pt>
    <dgm:pt modelId="{93197584-3410-477E-8248-3493C372EF11}" type="pres">
      <dgm:prSet presAssocID="{FD375CFE-15FE-4064-AA4B-F80900B38E4A}" presName="pictRect" presStyleLbl="node1" presStyleIdx="5" presStyleCnt="9"/>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8BEDBD41-14CB-487B-A79C-EDEB3D2B8F77}" type="pres">
      <dgm:prSet presAssocID="{FD375CFE-15FE-4064-AA4B-F80900B38E4A}" presName="textRect" presStyleLbl="revTx" presStyleIdx="5" presStyleCnt="9">
        <dgm:presLayoutVars>
          <dgm:bulletEnabled val="1"/>
        </dgm:presLayoutVars>
      </dgm:prSet>
      <dgm:spPr/>
    </dgm:pt>
    <dgm:pt modelId="{B580D918-AB35-427B-B30B-7F5D2BBEED0A}" type="pres">
      <dgm:prSet presAssocID="{3A1DD2DD-A7E1-4524-B449-EE470F595D56}" presName="sibTrans" presStyleLbl="sibTrans2D1" presStyleIdx="0" presStyleCnt="0"/>
      <dgm:spPr/>
    </dgm:pt>
    <dgm:pt modelId="{9151E851-28B9-4F42-B66E-87CE3A934131}" type="pres">
      <dgm:prSet presAssocID="{2E466A57-A54B-4C79-A0BD-D034D57284C4}" presName="compNode" presStyleCnt="0"/>
      <dgm:spPr/>
    </dgm:pt>
    <dgm:pt modelId="{5C88294F-792E-48EC-932B-D04251458170}" type="pres">
      <dgm:prSet presAssocID="{2E466A57-A54B-4C79-A0BD-D034D57284C4}" presName="pictRect" presStyleLbl="node1" presStyleIdx="6" presStyleCnt="9"/>
      <dgm:spPr>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CB41EEE8-CC2A-4F38-AAF6-C25FC5974703}" type="pres">
      <dgm:prSet presAssocID="{2E466A57-A54B-4C79-A0BD-D034D57284C4}" presName="textRect" presStyleLbl="revTx" presStyleIdx="6" presStyleCnt="9">
        <dgm:presLayoutVars>
          <dgm:bulletEnabled val="1"/>
        </dgm:presLayoutVars>
      </dgm:prSet>
      <dgm:spPr/>
    </dgm:pt>
    <dgm:pt modelId="{B9A3CAA1-C1DF-4EAE-AF22-FA4D11678584}" type="pres">
      <dgm:prSet presAssocID="{E4C8A815-1676-46DD-B52E-0F1D6BEC2ACC}" presName="sibTrans" presStyleLbl="sibTrans2D1" presStyleIdx="0" presStyleCnt="0"/>
      <dgm:spPr/>
    </dgm:pt>
    <dgm:pt modelId="{5038883A-41CA-4102-A196-CDEB4C90A7F8}" type="pres">
      <dgm:prSet presAssocID="{9BD7BB70-2C91-441D-A2C3-BA7A66254434}" presName="compNode" presStyleCnt="0"/>
      <dgm:spPr/>
    </dgm:pt>
    <dgm:pt modelId="{ED0155AA-5F60-44E8-8E99-82FD3701325B}" type="pres">
      <dgm:prSet presAssocID="{9BD7BB70-2C91-441D-A2C3-BA7A66254434}" presName="pictRect" presStyleLbl="node1" presStyleIdx="7" presStyleCnt="9"/>
      <dgm:spPr>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EAA85BF9-57FB-4FFC-AA57-186176BE33B6}" type="pres">
      <dgm:prSet presAssocID="{9BD7BB70-2C91-441D-A2C3-BA7A66254434}" presName="textRect" presStyleLbl="revTx" presStyleIdx="7" presStyleCnt="9">
        <dgm:presLayoutVars>
          <dgm:bulletEnabled val="1"/>
        </dgm:presLayoutVars>
      </dgm:prSet>
      <dgm:spPr/>
    </dgm:pt>
    <dgm:pt modelId="{DC67EF09-862A-4A91-8602-DB2A99023577}" type="pres">
      <dgm:prSet presAssocID="{3828974E-E756-4C41-92E7-CEDB0B210AEA}" presName="sibTrans" presStyleLbl="sibTrans2D1" presStyleIdx="0" presStyleCnt="0"/>
      <dgm:spPr/>
    </dgm:pt>
    <dgm:pt modelId="{897CE947-F9D8-4749-833B-5E902355B324}" type="pres">
      <dgm:prSet presAssocID="{86747057-B6D2-4CCB-842A-1BC948CCC9F4}" presName="compNode" presStyleCnt="0"/>
      <dgm:spPr/>
    </dgm:pt>
    <dgm:pt modelId="{6EF9A825-99E8-47EB-ABBB-ECC692B37E94}" type="pres">
      <dgm:prSet presAssocID="{86747057-B6D2-4CCB-842A-1BC948CCC9F4}" presName="pictRect" presStyleLbl="node1" presStyleIdx="8" presStyleCnt="9"/>
      <dgm:spPr>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0F594108-5568-4F52-BE5F-D523E36AB567}" type="pres">
      <dgm:prSet presAssocID="{86747057-B6D2-4CCB-842A-1BC948CCC9F4}" presName="textRect" presStyleLbl="revTx" presStyleIdx="8" presStyleCnt="9">
        <dgm:presLayoutVars>
          <dgm:bulletEnabled val="1"/>
        </dgm:presLayoutVars>
      </dgm:prSet>
      <dgm:spPr/>
    </dgm:pt>
  </dgm:ptLst>
  <dgm:cxnLst>
    <dgm:cxn modelId="{FA75722E-B0B8-4258-9FCB-B4C14AE1DB63}" type="presOf" srcId="{1C6E5E5F-CB7F-45AE-90F5-8E3625723544}" destId="{0DA30245-0FC7-4624-A51A-09FABFC83AC9}" srcOrd="0" destOrd="0" presId="urn:microsoft.com/office/officeart/2005/8/layout/pList1"/>
    <dgm:cxn modelId="{2E0CF033-2D27-47AF-9B58-6F41EBB960A7}" type="presOf" srcId="{E4C8A815-1676-46DD-B52E-0F1D6BEC2ACC}" destId="{B9A3CAA1-C1DF-4EAE-AF22-FA4D11678584}" srcOrd="0" destOrd="0" presId="urn:microsoft.com/office/officeart/2005/8/layout/pList1"/>
    <dgm:cxn modelId="{426B7446-91E2-45DD-937E-50F89F38F9C5}" type="presOf" srcId="{6CBA83C4-C2F7-457F-95F4-985A7137C8F1}" destId="{2CF8D24D-2BC7-4A29-AADE-99776154B761}" srcOrd="0" destOrd="0" presId="urn:microsoft.com/office/officeart/2005/8/layout/pList1"/>
    <dgm:cxn modelId="{736DE669-FD22-48DC-8367-943CBBEB1607}" srcId="{4B8445B1-E606-4FF9-AFD2-6EA51F421924}" destId="{9BD7BB70-2C91-441D-A2C3-BA7A66254434}" srcOrd="7" destOrd="0" parTransId="{5CC38DE2-0B82-4C1B-8339-2B833B3FE1A5}" sibTransId="{3828974E-E756-4C41-92E7-CEDB0B210AEA}"/>
    <dgm:cxn modelId="{62273D6A-E04D-43EC-BA27-00482C335501}" type="presOf" srcId="{CFEA9F4E-E9E3-42FE-8686-C6FA82CCD499}" destId="{AF923521-E8A4-47A6-8F86-1ED1E212CD4E}" srcOrd="0" destOrd="0" presId="urn:microsoft.com/office/officeart/2005/8/layout/pList1"/>
    <dgm:cxn modelId="{81A73372-E718-46BC-AE3D-C29A7B2EA764}" type="presOf" srcId="{2A22A3C6-F9FE-429C-AB9A-17A5D44BCAAF}" destId="{575EDC1C-32B9-4816-9FF3-05D0F15A40D6}" srcOrd="0" destOrd="0" presId="urn:microsoft.com/office/officeart/2005/8/layout/pList1"/>
    <dgm:cxn modelId="{4EDF9D77-BBE3-43E0-9192-EDF1F4DD3999}" type="presOf" srcId="{F151CDB9-A7BD-448D-8C46-D75F126B56A5}" destId="{1DBC03CF-1204-453C-8EE1-BC0819BB7223}" srcOrd="0" destOrd="0" presId="urn:microsoft.com/office/officeart/2005/8/layout/pList1"/>
    <dgm:cxn modelId="{2BE58E79-4C15-48A4-B73D-D925303E152F}" type="presOf" srcId="{2E466A57-A54B-4C79-A0BD-D034D57284C4}" destId="{CB41EEE8-CC2A-4F38-AAF6-C25FC5974703}" srcOrd="0" destOrd="0" presId="urn:microsoft.com/office/officeart/2005/8/layout/pList1"/>
    <dgm:cxn modelId="{7116F87E-F497-492A-8784-4275EEC39B92}" srcId="{4B8445B1-E606-4FF9-AFD2-6EA51F421924}" destId="{6CBA83C4-C2F7-457F-95F4-985A7137C8F1}" srcOrd="1" destOrd="0" parTransId="{98B96835-45A0-4860-A435-C159583F5C5C}" sibTransId="{1C6E5E5F-CB7F-45AE-90F5-8E3625723544}"/>
    <dgm:cxn modelId="{DB6BFC7E-F883-44C8-9C3E-4356D980ED14}" type="presOf" srcId="{4B8445B1-E606-4FF9-AFD2-6EA51F421924}" destId="{9056F166-6C2D-449F-BA36-1DF52B811879}" srcOrd="0" destOrd="0" presId="urn:microsoft.com/office/officeart/2005/8/layout/pList1"/>
    <dgm:cxn modelId="{7DD2E880-3852-4476-B847-A487E6DF07A9}" type="presOf" srcId="{3828974E-E756-4C41-92E7-CEDB0B210AEA}" destId="{DC67EF09-862A-4A91-8602-DB2A99023577}" srcOrd="0" destOrd="0" presId="urn:microsoft.com/office/officeart/2005/8/layout/pList1"/>
    <dgm:cxn modelId="{1F86DB82-860F-4046-B443-85D7515B8D85}" type="presOf" srcId="{AF571A6C-693B-44A8-BC9F-6415F2FAE1BA}" destId="{08D9B878-F284-4891-A52D-86FE175865EF}" srcOrd="0" destOrd="0" presId="urn:microsoft.com/office/officeart/2005/8/layout/pList1"/>
    <dgm:cxn modelId="{B129C693-53EA-4637-8145-130DA128F6A3}" type="presOf" srcId="{86747057-B6D2-4CCB-842A-1BC948CCC9F4}" destId="{0F594108-5568-4F52-BE5F-D523E36AB567}" srcOrd="0" destOrd="0" presId="urn:microsoft.com/office/officeart/2005/8/layout/pList1"/>
    <dgm:cxn modelId="{A6F781A3-4B79-4115-BFE2-DEC6CBA5C1D9}" type="presOf" srcId="{D1842AB9-8CE2-4AEE-8D4B-39F73CAC32BE}" destId="{82E95DB6-24C7-48F9-B666-2FA45A6320A6}" srcOrd="0" destOrd="0" presId="urn:microsoft.com/office/officeart/2005/8/layout/pList1"/>
    <dgm:cxn modelId="{7A338EA9-EE68-4F03-AE88-36F2F5A7A3E4}" type="presOf" srcId="{48EBAD68-6433-4DFD-ACD7-9E7158D305A4}" destId="{E4B22203-AF51-41E4-A727-856E35B621D3}" srcOrd="0" destOrd="0" presId="urn:microsoft.com/office/officeart/2005/8/layout/pList1"/>
    <dgm:cxn modelId="{E3318AAC-5623-43D4-9EF8-FD828D3EDE44}" srcId="{4B8445B1-E606-4FF9-AFD2-6EA51F421924}" destId="{2A22A3C6-F9FE-429C-AB9A-17A5D44BCAAF}" srcOrd="0" destOrd="0" parTransId="{10A57FE3-D021-4027-A510-C406CBA30B65}" sibTransId="{0ABFA76A-7ACF-4FD5-BBFB-7AC2F310B817}"/>
    <dgm:cxn modelId="{C9A141B5-06F8-47FE-9F9D-AEB4395A7372}" srcId="{4B8445B1-E606-4FF9-AFD2-6EA51F421924}" destId="{2E466A57-A54B-4C79-A0BD-D034D57284C4}" srcOrd="6" destOrd="0" parTransId="{563A3003-46C8-4EAE-86D5-762733B7A698}" sibTransId="{E4C8A815-1676-46DD-B52E-0F1D6BEC2ACC}"/>
    <dgm:cxn modelId="{CE32DCB5-D146-43F1-B06E-29A594B02FF0}" srcId="{4B8445B1-E606-4FF9-AFD2-6EA51F421924}" destId="{AF571A6C-693B-44A8-BC9F-6415F2FAE1BA}" srcOrd="2" destOrd="0" parTransId="{DB6AE5AA-9833-40D9-A453-BB7830ED7A3B}" sibTransId="{1F07AE49-2CE8-44B1-AE79-59F8E45C377C}"/>
    <dgm:cxn modelId="{FF2BDEB5-A463-4E92-9119-B9037255A570}" type="presOf" srcId="{FD375CFE-15FE-4064-AA4B-F80900B38E4A}" destId="{8BEDBD41-14CB-487B-A79C-EDEB3D2B8F77}" srcOrd="0" destOrd="0" presId="urn:microsoft.com/office/officeart/2005/8/layout/pList1"/>
    <dgm:cxn modelId="{A84210B6-27A2-41C9-A072-CAE3A66C8A37}" srcId="{4B8445B1-E606-4FF9-AFD2-6EA51F421924}" destId="{FD375CFE-15FE-4064-AA4B-F80900B38E4A}" srcOrd="5" destOrd="0" parTransId="{9ACA60AA-0D90-434A-B2A6-9AF70EEC899E}" sibTransId="{3A1DD2DD-A7E1-4524-B449-EE470F595D56}"/>
    <dgm:cxn modelId="{724A45C2-B523-4F75-A7C1-B676263DA40F}" type="presOf" srcId="{3A1DD2DD-A7E1-4524-B449-EE470F595D56}" destId="{B580D918-AB35-427B-B30B-7F5D2BBEED0A}" srcOrd="0" destOrd="0" presId="urn:microsoft.com/office/officeart/2005/8/layout/pList1"/>
    <dgm:cxn modelId="{8962E4C6-F8CA-49BF-ABA2-E66D79A52CBF}" srcId="{4B8445B1-E606-4FF9-AFD2-6EA51F421924}" destId="{CFEA9F4E-E9E3-42FE-8686-C6FA82CCD499}" srcOrd="4" destOrd="0" parTransId="{C3366190-A6AE-4BFF-A811-FCFF32862466}" sibTransId="{48EBAD68-6433-4DFD-ACD7-9E7158D305A4}"/>
    <dgm:cxn modelId="{DA9CFCC7-1B4C-400B-95DD-C740E2BADFF2}" type="presOf" srcId="{1F07AE49-2CE8-44B1-AE79-59F8E45C377C}" destId="{B18C66B3-81FC-46A0-89BB-9A756C2BFC3F}" srcOrd="0" destOrd="0" presId="urn:microsoft.com/office/officeart/2005/8/layout/pList1"/>
    <dgm:cxn modelId="{1AD6A6CD-2532-4D9C-88B6-ECAECEC84CE5}" type="presOf" srcId="{0ABFA76A-7ACF-4FD5-BBFB-7AC2F310B817}" destId="{8DF86CE8-BD4D-44FE-B968-D32C054912A3}" srcOrd="0" destOrd="0" presId="urn:microsoft.com/office/officeart/2005/8/layout/pList1"/>
    <dgm:cxn modelId="{2671DFE7-1A3E-4D59-B54D-F0BDC7160E7E}" type="presOf" srcId="{9BD7BB70-2C91-441D-A2C3-BA7A66254434}" destId="{EAA85BF9-57FB-4FFC-AA57-186176BE33B6}" srcOrd="0" destOrd="0" presId="urn:microsoft.com/office/officeart/2005/8/layout/pList1"/>
    <dgm:cxn modelId="{E4C689ED-7D5C-4FDA-A434-C931FD202A10}" srcId="{4B8445B1-E606-4FF9-AFD2-6EA51F421924}" destId="{86747057-B6D2-4CCB-842A-1BC948CCC9F4}" srcOrd="8" destOrd="0" parTransId="{4ACA6DE2-DF93-488C-8469-2C20718D415E}" sibTransId="{A89EB33F-AD0B-48F0-B28B-6A43163C9807}"/>
    <dgm:cxn modelId="{E3EF98F7-D113-4D4C-9E19-4791C9E12EEA}" srcId="{4B8445B1-E606-4FF9-AFD2-6EA51F421924}" destId="{F151CDB9-A7BD-448D-8C46-D75F126B56A5}" srcOrd="3" destOrd="0" parTransId="{F79954C9-379C-4FAE-A019-8A91B6393A59}" sibTransId="{D1842AB9-8CE2-4AEE-8D4B-39F73CAC32BE}"/>
    <dgm:cxn modelId="{48FDB044-17C4-4233-A740-B7EE4C9F66EF}" type="presParOf" srcId="{9056F166-6C2D-449F-BA36-1DF52B811879}" destId="{E74E5279-E576-470C-B536-9244AE5AAFD3}" srcOrd="0" destOrd="0" presId="urn:microsoft.com/office/officeart/2005/8/layout/pList1"/>
    <dgm:cxn modelId="{800119D8-C760-4416-B8A3-9027684CC273}" type="presParOf" srcId="{E74E5279-E576-470C-B536-9244AE5AAFD3}" destId="{8DA559CF-DECD-4621-89F9-25AB328CB83C}" srcOrd="0" destOrd="0" presId="urn:microsoft.com/office/officeart/2005/8/layout/pList1"/>
    <dgm:cxn modelId="{5D0D946D-953D-4340-BB4C-94D1B71859B6}" type="presParOf" srcId="{E74E5279-E576-470C-B536-9244AE5AAFD3}" destId="{575EDC1C-32B9-4816-9FF3-05D0F15A40D6}" srcOrd="1" destOrd="0" presId="urn:microsoft.com/office/officeart/2005/8/layout/pList1"/>
    <dgm:cxn modelId="{E19629BB-4CB5-4453-9404-86AAD9BC9B58}" type="presParOf" srcId="{9056F166-6C2D-449F-BA36-1DF52B811879}" destId="{8DF86CE8-BD4D-44FE-B968-D32C054912A3}" srcOrd="1" destOrd="0" presId="urn:microsoft.com/office/officeart/2005/8/layout/pList1"/>
    <dgm:cxn modelId="{C0D0CB6C-B95A-4CA2-961E-21C30488827E}" type="presParOf" srcId="{9056F166-6C2D-449F-BA36-1DF52B811879}" destId="{B3C02253-80CF-4D60-91EA-9EA4C1B72EE2}" srcOrd="2" destOrd="0" presId="urn:microsoft.com/office/officeart/2005/8/layout/pList1"/>
    <dgm:cxn modelId="{41457B38-51E7-4BB8-AE74-B49290643DFB}" type="presParOf" srcId="{B3C02253-80CF-4D60-91EA-9EA4C1B72EE2}" destId="{373FEBDC-814E-4D87-B367-1132CAA2853F}" srcOrd="0" destOrd="0" presId="urn:microsoft.com/office/officeart/2005/8/layout/pList1"/>
    <dgm:cxn modelId="{383387A9-81D6-4539-8172-A095542F5066}" type="presParOf" srcId="{B3C02253-80CF-4D60-91EA-9EA4C1B72EE2}" destId="{2CF8D24D-2BC7-4A29-AADE-99776154B761}" srcOrd="1" destOrd="0" presId="urn:microsoft.com/office/officeart/2005/8/layout/pList1"/>
    <dgm:cxn modelId="{3BE4E18A-965C-4F7E-94E5-7C9D20B542D8}" type="presParOf" srcId="{9056F166-6C2D-449F-BA36-1DF52B811879}" destId="{0DA30245-0FC7-4624-A51A-09FABFC83AC9}" srcOrd="3" destOrd="0" presId="urn:microsoft.com/office/officeart/2005/8/layout/pList1"/>
    <dgm:cxn modelId="{8B7C3B96-AB6D-4D88-83AC-648952F777A9}" type="presParOf" srcId="{9056F166-6C2D-449F-BA36-1DF52B811879}" destId="{39009B56-299B-47F6-B2AD-C60811C8F27F}" srcOrd="4" destOrd="0" presId="urn:microsoft.com/office/officeart/2005/8/layout/pList1"/>
    <dgm:cxn modelId="{4D52A4A4-4518-44E3-AEDE-43B573D52B19}" type="presParOf" srcId="{39009B56-299B-47F6-B2AD-C60811C8F27F}" destId="{8A697386-B676-4B1C-93A3-6DAA96C24F75}" srcOrd="0" destOrd="0" presId="urn:microsoft.com/office/officeart/2005/8/layout/pList1"/>
    <dgm:cxn modelId="{BF9658A5-5B39-47F1-B504-73C415A0D438}" type="presParOf" srcId="{39009B56-299B-47F6-B2AD-C60811C8F27F}" destId="{08D9B878-F284-4891-A52D-86FE175865EF}" srcOrd="1" destOrd="0" presId="urn:microsoft.com/office/officeart/2005/8/layout/pList1"/>
    <dgm:cxn modelId="{0ED290C6-BB88-487D-8E09-EC47FF956B57}" type="presParOf" srcId="{9056F166-6C2D-449F-BA36-1DF52B811879}" destId="{B18C66B3-81FC-46A0-89BB-9A756C2BFC3F}" srcOrd="5" destOrd="0" presId="urn:microsoft.com/office/officeart/2005/8/layout/pList1"/>
    <dgm:cxn modelId="{A27714CB-7630-40BA-A13A-688C4D878B2D}" type="presParOf" srcId="{9056F166-6C2D-449F-BA36-1DF52B811879}" destId="{B87EBE66-838C-4332-AE16-9833C66B386D}" srcOrd="6" destOrd="0" presId="urn:microsoft.com/office/officeart/2005/8/layout/pList1"/>
    <dgm:cxn modelId="{A58BCF24-D01A-4AF9-AECD-CD6ECE5C9E79}" type="presParOf" srcId="{B87EBE66-838C-4332-AE16-9833C66B386D}" destId="{FCE36F35-CCA2-4749-8972-7DA202FC7FE3}" srcOrd="0" destOrd="0" presId="urn:microsoft.com/office/officeart/2005/8/layout/pList1"/>
    <dgm:cxn modelId="{714BBA36-C1DC-48E9-B5D7-293918A495D4}" type="presParOf" srcId="{B87EBE66-838C-4332-AE16-9833C66B386D}" destId="{1DBC03CF-1204-453C-8EE1-BC0819BB7223}" srcOrd="1" destOrd="0" presId="urn:microsoft.com/office/officeart/2005/8/layout/pList1"/>
    <dgm:cxn modelId="{4A49FB81-7E39-4FAC-A885-93DCBDCD69B4}" type="presParOf" srcId="{9056F166-6C2D-449F-BA36-1DF52B811879}" destId="{82E95DB6-24C7-48F9-B666-2FA45A6320A6}" srcOrd="7" destOrd="0" presId="urn:microsoft.com/office/officeart/2005/8/layout/pList1"/>
    <dgm:cxn modelId="{13B7BE73-5F8B-4D70-A112-B72486A846B8}" type="presParOf" srcId="{9056F166-6C2D-449F-BA36-1DF52B811879}" destId="{97771E81-B584-4F5A-AF06-A764C8E15FF3}" srcOrd="8" destOrd="0" presId="urn:microsoft.com/office/officeart/2005/8/layout/pList1"/>
    <dgm:cxn modelId="{FCDF691A-A468-4A4F-866B-198E44A40090}" type="presParOf" srcId="{97771E81-B584-4F5A-AF06-A764C8E15FF3}" destId="{2BF2B98B-1D78-4597-861F-193C46BBDD51}" srcOrd="0" destOrd="0" presId="urn:microsoft.com/office/officeart/2005/8/layout/pList1"/>
    <dgm:cxn modelId="{D7CAE878-3027-4CF7-85EB-C9A36E356E94}" type="presParOf" srcId="{97771E81-B584-4F5A-AF06-A764C8E15FF3}" destId="{AF923521-E8A4-47A6-8F86-1ED1E212CD4E}" srcOrd="1" destOrd="0" presId="urn:microsoft.com/office/officeart/2005/8/layout/pList1"/>
    <dgm:cxn modelId="{53D8F71B-6FE8-4A5B-A3AA-1C3C4AFD6BC1}" type="presParOf" srcId="{9056F166-6C2D-449F-BA36-1DF52B811879}" destId="{E4B22203-AF51-41E4-A727-856E35B621D3}" srcOrd="9" destOrd="0" presId="urn:microsoft.com/office/officeart/2005/8/layout/pList1"/>
    <dgm:cxn modelId="{009F772E-CCF1-4049-B4C2-EE8802A5229C}" type="presParOf" srcId="{9056F166-6C2D-449F-BA36-1DF52B811879}" destId="{03A7F044-B950-4E05-BD80-45A41FDA46C7}" srcOrd="10" destOrd="0" presId="urn:microsoft.com/office/officeart/2005/8/layout/pList1"/>
    <dgm:cxn modelId="{6A023EF4-06C2-4E08-988A-3A59DADBE57A}" type="presParOf" srcId="{03A7F044-B950-4E05-BD80-45A41FDA46C7}" destId="{93197584-3410-477E-8248-3493C372EF11}" srcOrd="0" destOrd="0" presId="urn:microsoft.com/office/officeart/2005/8/layout/pList1"/>
    <dgm:cxn modelId="{29D1759D-DBD6-48C2-92A9-70A840A2EED2}" type="presParOf" srcId="{03A7F044-B950-4E05-BD80-45A41FDA46C7}" destId="{8BEDBD41-14CB-487B-A79C-EDEB3D2B8F77}" srcOrd="1" destOrd="0" presId="urn:microsoft.com/office/officeart/2005/8/layout/pList1"/>
    <dgm:cxn modelId="{0197E2B1-63FD-43EC-89A3-1A7E03E61EE7}" type="presParOf" srcId="{9056F166-6C2D-449F-BA36-1DF52B811879}" destId="{B580D918-AB35-427B-B30B-7F5D2BBEED0A}" srcOrd="11" destOrd="0" presId="urn:microsoft.com/office/officeart/2005/8/layout/pList1"/>
    <dgm:cxn modelId="{F711C65B-72CB-4F87-A6A6-A02175B77C1C}" type="presParOf" srcId="{9056F166-6C2D-449F-BA36-1DF52B811879}" destId="{9151E851-28B9-4F42-B66E-87CE3A934131}" srcOrd="12" destOrd="0" presId="urn:microsoft.com/office/officeart/2005/8/layout/pList1"/>
    <dgm:cxn modelId="{E58000C9-7303-43BC-866D-64951931057D}" type="presParOf" srcId="{9151E851-28B9-4F42-B66E-87CE3A934131}" destId="{5C88294F-792E-48EC-932B-D04251458170}" srcOrd="0" destOrd="0" presId="urn:microsoft.com/office/officeart/2005/8/layout/pList1"/>
    <dgm:cxn modelId="{8C1CD53A-F24C-46E5-81C9-9CD04CB77771}" type="presParOf" srcId="{9151E851-28B9-4F42-B66E-87CE3A934131}" destId="{CB41EEE8-CC2A-4F38-AAF6-C25FC5974703}" srcOrd="1" destOrd="0" presId="urn:microsoft.com/office/officeart/2005/8/layout/pList1"/>
    <dgm:cxn modelId="{DCF63904-97C9-4DB3-8C85-895922487BAA}" type="presParOf" srcId="{9056F166-6C2D-449F-BA36-1DF52B811879}" destId="{B9A3CAA1-C1DF-4EAE-AF22-FA4D11678584}" srcOrd="13" destOrd="0" presId="urn:microsoft.com/office/officeart/2005/8/layout/pList1"/>
    <dgm:cxn modelId="{BD183585-D3F1-4346-8FB8-EE69B06106BB}" type="presParOf" srcId="{9056F166-6C2D-449F-BA36-1DF52B811879}" destId="{5038883A-41CA-4102-A196-CDEB4C90A7F8}" srcOrd="14" destOrd="0" presId="urn:microsoft.com/office/officeart/2005/8/layout/pList1"/>
    <dgm:cxn modelId="{91349B9D-51E7-4E6D-BFA9-4E18E36E5CB2}" type="presParOf" srcId="{5038883A-41CA-4102-A196-CDEB4C90A7F8}" destId="{ED0155AA-5F60-44E8-8E99-82FD3701325B}" srcOrd="0" destOrd="0" presId="urn:microsoft.com/office/officeart/2005/8/layout/pList1"/>
    <dgm:cxn modelId="{DD4E9827-196E-4A33-9DA4-FD5EC1604060}" type="presParOf" srcId="{5038883A-41CA-4102-A196-CDEB4C90A7F8}" destId="{EAA85BF9-57FB-4FFC-AA57-186176BE33B6}" srcOrd="1" destOrd="0" presId="urn:microsoft.com/office/officeart/2005/8/layout/pList1"/>
    <dgm:cxn modelId="{BE88AE38-DA3A-448A-949D-38612A43DA2E}" type="presParOf" srcId="{9056F166-6C2D-449F-BA36-1DF52B811879}" destId="{DC67EF09-862A-4A91-8602-DB2A99023577}" srcOrd="15" destOrd="0" presId="urn:microsoft.com/office/officeart/2005/8/layout/pList1"/>
    <dgm:cxn modelId="{E10DB960-528A-469D-84C0-0C2B9927CCC6}" type="presParOf" srcId="{9056F166-6C2D-449F-BA36-1DF52B811879}" destId="{897CE947-F9D8-4749-833B-5E902355B324}" srcOrd="16" destOrd="0" presId="urn:microsoft.com/office/officeart/2005/8/layout/pList1"/>
    <dgm:cxn modelId="{585E6ABD-208A-4E7B-8136-B479CC3704B5}" type="presParOf" srcId="{897CE947-F9D8-4749-833B-5E902355B324}" destId="{6EF9A825-99E8-47EB-ABBB-ECC692B37E94}" srcOrd="0" destOrd="0" presId="urn:microsoft.com/office/officeart/2005/8/layout/pList1"/>
    <dgm:cxn modelId="{DF289AE8-3105-4301-98F6-D33A98A08AB8}" type="presParOf" srcId="{897CE947-F9D8-4749-833B-5E902355B324}" destId="{0F594108-5568-4F52-BE5F-D523E36AB56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8445B1-E606-4FF9-AFD2-6EA51F4219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2A22A3C6-F9FE-429C-AB9A-17A5D44BCAAF}">
      <dgm:prSet phldrT="[Text]" custT="1"/>
      <dgm:spPr/>
      <dgm:t>
        <a:bodyPr/>
        <a:lstStyle/>
        <a:p>
          <a:r>
            <a:rPr lang="en-US" sz="1500" b="1" dirty="0"/>
            <a:t>Concordia Station, FR + IT</a:t>
          </a:r>
          <a:endParaRPr lang="de-DE" sz="1500" dirty="0"/>
        </a:p>
      </dgm:t>
    </dgm:pt>
    <dgm:pt modelId="{10A57FE3-D021-4027-A510-C406CBA30B65}" type="parTrans" cxnId="{E3318AAC-5623-43D4-9EF8-FD828D3EDE44}">
      <dgm:prSet/>
      <dgm:spPr/>
      <dgm:t>
        <a:bodyPr/>
        <a:lstStyle/>
        <a:p>
          <a:endParaRPr lang="de-DE"/>
        </a:p>
      </dgm:t>
    </dgm:pt>
    <dgm:pt modelId="{0ABFA76A-7ACF-4FD5-BBFB-7AC2F310B817}" type="sibTrans" cxnId="{E3318AAC-5623-43D4-9EF8-FD828D3EDE44}">
      <dgm:prSet/>
      <dgm:spPr/>
      <dgm:t>
        <a:bodyPr/>
        <a:lstStyle/>
        <a:p>
          <a:endParaRPr lang="de-DE"/>
        </a:p>
      </dgm:t>
    </dgm:pt>
    <dgm:pt modelId="{6CBA83C4-C2F7-457F-95F4-985A7137C8F1}">
      <dgm:prSet phldrT="[Text]" custT="1"/>
      <dgm:spPr/>
      <dgm:t>
        <a:bodyPr/>
        <a:lstStyle/>
        <a:p>
          <a:r>
            <a:rPr lang="en-US" sz="1500" b="1" dirty="0"/>
            <a:t>Mario </a:t>
          </a:r>
          <a:r>
            <a:rPr lang="en-US" sz="1500" b="1" dirty="0" err="1"/>
            <a:t>Zucchelli</a:t>
          </a:r>
          <a:r>
            <a:rPr lang="en-US" sz="1500" b="1" dirty="0"/>
            <a:t> Station, IT</a:t>
          </a:r>
          <a:endParaRPr lang="de-DE" sz="1500" dirty="0"/>
        </a:p>
      </dgm:t>
    </dgm:pt>
    <dgm:pt modelId="{98B96835-45A0-4860-A435-C159583F5C5C}" type="parTrans" cxnId="{7116F87E-F497-492A-8784-4275EEC39B92}">
      <dgm:prSet/>
      <dgm:spPr/>
      <dgm:t>
        <a:bodyPr/>
        <a:lstStyle/>
        <a:p>
          <a:endParaRPr lang="de-DE"/>
        </a:p>
      </dgm:t>
    </dgm:pt>
    <dgm:pt modelId="{1C6E5E5F-CB7F-45AE-90F5-8E3625723544}" type="sibTrans" cxnId="{7116F87E-F497-492A-8784-4275EEC39B92}">
      <dgm:prSet/>
      <dgm:spPr/>
      <dgm:t>
        <a:bodyPr/>
        <a:lstStyle/>
        <a:p>
          <a:endParaRPr lang="de-DE"/>
        </a:p>
      </dgm:t>
    </dgm:pt>
    <dgm:pt modelId="{AF571A6C-693B-44A8-BC9F-6415F2FAE1BA}">
      <dgm:prSet phldrT="[Text]" custT="1"/>
      <dgm:spPr/>
      <dgm:t>
        <a:bodyPr/>
        <a:lstStyle/>
        <a:p>
          <a:r>
            <a:rPr lang="en-US" sz="1500" b="1" dirty="0" err="1"/>
            <a:t>Neumayer</a:t>
          </a:r>
          <a:r>
            <a:rPr lang="en-US" sz="1500" b="1" dirty="0"/>
            <a:t> Station III, DE</a:t>
          </a:r>
          <a:endParaRPr lang="de-DE" sz="1500" dirty="0"/>
        </a:p>
      </dgm:t>
    </dgm:pt>
    <dgm:pt modelId="{DB6AE5AA-9833-40D9-A453-BB7830ED7A3B}" type="parTrans" cxnId="{CE32DCB5-D146-43F1-B06E-29A594B02FF0}">
      <dgm:prSet/>
      <dgm:spPr/>
      <dgm:t>
        <a:bodyPr/>
        <a:lstStyle/>
        <a:p>
          <a:endParaRPr lang="de-DE"/>
        </a:p>
      </dgm:t>
    </dgm:pt>
    <dgm:pt modelId="{1F07AE49-2CE8-44B1-AE79-59F8E45C377C}" type="sibTrans" cxnId="{CE32DCB5-D146-43F1-B06E-29A594B02FF0}">
      <dgm:prSet/>
      <dgm:spPr/>
      <dgm:t>
        <a:bodyPr/>
        <a:lstStyle/>
        <a:p>
          <a:endParaRPr lang="de-DE"/>
        </a:p>
      </dgm:t>
    </dgm:pt>
    <dgm:pt modelId="{F151CDB9-A7BD-448D-8C46-D75F126B56A5}">
      <dgm:prSet phldrT="[Text]" custT="1"/>
      <dgm:spPr/>
      <dgm:t>
        <a:bodyPr/>
        <a:lstStyle/>
        <a:p>
          <a:r>
            <a:rPr lang="en-US" sz="1500" b="1" dirty="0"/>
            <a:t>Troll Research Station, NO</a:t>
          </a:r>
          <a:endParaRPr lang="de-DE" sz="1500" dirty="0"/>
        </a:p>
      </dgm:t>
    </dgm:pt>
    <dgm:pt modelId="{F79954C9-379C-4FAE-A019-8A91B6393A59}" type="parTrans" cxnId="{E3EF98F7-D113-4D4C-9E19-4791C9E12EEA}">
      <dgm:prSet/>
      <dgm:spPr/>
      <dgm:t>
        <a:bodyPr/>
        <a:lstStyle/>
        <a:p>
          <a:endParaRPr lang="de-DE"/>
        </a:p>
      </dgm:t>
    </dgm:pt>
    <dgm:pt modelId="{D1842AB9-8CE2-4AEE-8D4B-39F73CAC32BE}" type="sibTrans" cxnId="{E3EF98F7-D113-4D4C-9E19-4791C9E12EEA}">
      <dgm:prSet/>
      <dgm:spPr/>
      <dgm:t>
        <a:bodyPr/>
        <a:lstStyle/>
        <a:p>
          <a:endParaRPr lang="de-DE"/>
        </a:p>
      </dgm:t>
    </dgm:pt>
    <dgm:pt modelId="{CFEA9F4E-E9E3-42FE-8686-C6FA82CCD499}">
      <dgm:prSet custT="1"/>
      <dgm:spPr/>
      <dgm:t>
        <a:bodyPr/>
        <a:lstStyle/>
        <a:p>
          <a:r>
            <a:rPr lang="en-US" sz="1500" b="1" dirty="0" err="1"/>
            <a:t>Wasa</a:t>
          </a:r>
          <a:r>
            <a:rPr lang="en-US" sz="1500" b="1" dirty="0"/>
            <a:t> Station, SE</a:t>
          </a:r>
          <a:endParaRPr lang="de-DE" sz="1500" dirty="0"/>
        </a:p>
      </dgm:t>
    </dgm:pt>
    <dgm:pt modelId="{C3366190-A6AE-4BFF-A811-FCFF32862466}" type="parTrans" cxnId="{8962E4C6-F8CA-49BF-ABA2-E66D79A52CBF}">
      <dgm:prSet/>
      <dgm:spPr/>
      <dgm:t>
        <a:bodyPr/>
        <a:lstStyle/>
        <a:p>
          <a:endParaRPr lang="de-DE"/>
        </a:p>
      </dgm:t>
    </dgm:pt>
    <dgm:pt modelId="{48EBAD68-6433-4DFD-ACD7-9E7158D305A4}" type="sibTrans" cxnId="{8962E4C6-F8CA-49BF-ABA2-E66D79A52CBF}">
      <dgm:prSet/>
      <dgm:spPr/>
      <dgm:t>
        <a:bodyPr/>
        <a:lstStyle/>
        <a:p>
          <a:endParaRPr lang="de-DE"/>
        </a:p>
      </dgm:t>
    </dgm:pt>
    <dgm:pt modelId="{9056F166-6C2D-449F-BA36-1DF52B811879}" type="pres">
      <dgm:prSet presAssocID="{4B8445B1-E606-4FF9-AFD2-6EA51F421924}" presName="Name0" presStyleCnt="0">
        <dgm:presLayoutVars>
          <dgm:dir/>
          <dgm:resizeHandles val="exact"/>
        </dgm:presLayoutVars>
      </dgm:prSet>
      <dgm:spPr/>
    </dgm:pt>
    <dgm:pt modelId="{E74E5279-E576-470C-B536-9244AE5AAFD3}" type="pres">
      <dgm:prSet presAssocID="{2A22A3C6-F9FE-429C-AB9A-17A5D44BCAAF}" presName="compNode" presStyleCnt="0"/>
      <dgm:spPr/>
    </dgm:pt>
    <dgm:pt modelId="{8DA559CF-DECD-4621-89F9-25AB328CB83C}" type="pres">
      <dgm:prSet presAssocID="{2A22A3C6-F9FE-429C-AB9A-17A5D44BCAAF}" presName="pictRect" presStyleLbl="node1" presStyleIdx="0" presStyleCnt="5"/>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75EDC1C-32B9-4816-9FF3-05D0F15A40D6}" type="pres">
      <dgm:prSet presAssocID="{2A22A3C6-F9FE-429C-AB9A-17A5D44BCAAF}" presName="textRect" presStyleLbl="revTx" presStyleIdx="0" presStyleCnt="5">
        <dgm:presLayoutVars>
          <dgm:bulletEnabled val="1"/>
        </dgm:presLayoutVars>
      </dgm:prSet>
      <dgm:spPr/>
    </dgm:pt>
    <dgm:pt modelId="{8DF86CE8-BD4D-44FE-B968-D32C054912A3}" type="pres">
      <dgm:prSet presAssocID="{0ABFA76A-7ACF-4FD5-BBFB-7AC2F310B817}" presName="sibTrans" presStyleLbl="sibTrans2D1" presStyleIdx="0" presStyleCnt="0"/>
      <dgm:spPr/>
    </dgm:pt>
    <dgm:pt modelId="{B3C02253-80CF-4D60-91EA-9EA4C1B72EE2}" type="pres">
      <dgm:prSet presAssocID="{6CBA83C4-C2F7-457F-95F4-985A7137C8F1}" presName="compNode" presStyleCnt="0"/>
      <dgm:spPr/>
    </dgm:pt>
    <dgm:pt modelId="{373FEBDC-814E-4D87-B367-1132CAA2853F}" type="pres">
      <dgm:prSet presAssocID="{6CBA83C4-C2F7-457F-95F4-985A7137C8F1}" presName="pictRect" presStyleLbl="node1" presStyleIdx="1" presStyleCnt="5"/>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CF8D24D-2BC7-4A29-AADE-99776154B761}" type="pres">
      <dgm:prSet presAssocID="{6CBA83C4-C2F7-457F-95F4-985A7137C8F1}" presName="textRect" presStyleLbl="revTx" presStyleIdx="1" presStyleCnt="5">
        <dgm:presLayoutVars>
          <dgm:bulletEnabled val="1"/>
        </dgm:presLayoutVars>
      </dgm:prSet>
      <dgm:spPr/>
    </dgm:pt>
    <dgm:pt modelId="{0DA30245-0FC7-4624-A51A-09FABFC83AC9}" type="pres">
      <dgm:prSet presAssocID="{1C6E5E5F-CB7F-45AE-90F5-8E3625723544}" presName="sibTrans" presStyleLbl="sibTrans2D1" presStyleIdx="0" presStyleCnt="0"/>
      <dgm:spPr/>
    </dgm:pt>
    <dgm:pt modelId="{39009B56-299B-47F6-B2AD-C60811C8F27F}" type="pres">
      <dgm:prSet presAssocID="{AF571A6C-693B-44A8-BC9F-6415F2FAE1BA}" presName="compNode" presStyleCnt="0"/>
      <dgm:spPr/>
    </dgm:pt>
    <dgm:pt modelId="{8A697386-B676-4B1C-93A3-6DAA96C24F75}" type="pres">
      <dgm:prSet presAssocID="{AF571A6C-693B-44A8-BC9F-6415F2FAE1BA}" presName="pictRect" presStyleLbl="node1" presStyleIdx="2" presStyleCnt="5"/>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8D9B878-F284-4891-A52D-86FE175865EF}" type="pres">
      <dgm:prSet presAssocID="{AF571A6C-693B-44A8-BC9F-6415F2FAE1BA}" presName="textRect" presStyleLbl="revTx" presStyleIdx="2" presStyleCnt="5">
        <dgm:presLayoutVars>
          <dgm:bulletEnabled val="1"/>
        </dgm:presLayoutVars>
      </dgm:prSet>
      <dgm:spPr/>
    </dgm:pt>
    <dgm:pt modelId="{B18C66B3-81FC-46A0-89BB-9A756C2BFC3F}" type="pres">
      <dgm:prSet presAssocID="{1F07AE49-2CE8-44B1-AE79-59F8E45C377C}" presName="sibTrans" presStyleLbl="sibTrans2D1" presStyleIdx="0" presStyleCnt="0"/>
      <dgm:spPr/>
    </dgm:pt>
    <dgm:pt modelId="{B87EBE66-838C-4332-AE16-9833C66B386D}" type="pres">
      <dgm:prSet presAssocID="{F151CDB9-A7BD-448D-8C46-D75F126B56A5}" presName="compNode" presStyleCnt="0"/>
      <dgm:spPr/>
    </dgm:pt>
    <dgm:pt modelId="{FCE36F35-CCA2-4749-8972-7DA202FC7FE3}" type="pres">
      <dgm:prSet presAssocID="{F151CDB9-A7BD-448D-8C46-D75F126B56A5}" presName="pictRect" presStyleLbl="node1" presStyleIdx="3" presStyleCnt="5"/>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1DBC03CF-1204-453C-8EE1-BC0819BB7223}" type="pres">
      <dgm:prSet presAssocID="{F151CDB9-A7BD-448D-8C46-D75F126B56A5}" presName="textRect" presStyleLbl="revTx" presStyleIdx="3" presStyleCnt="5">
        <dgm:presLayoutVars>
          <dgm:bulletEnabled val="1"/>
        </dgm:presLayoutVars>
      </dgm:prSet>
      <dgm:spPr/>
    </dgm:pt>
    <dgm:pt modelId="{82E95DB6-24C7-48F9-B666-2FA45A6320A6}" type="pres">
      <dgm:prSet presAssocID="{D1842AB9-8CE2-4AEE-8D4B-39F73CAC32BE}" presName="sibTrans" presStyleLbl="sibTrans2D1" presStyleIdx="0" presStyleCnt="0"/>
      <dgm:spPr/>
    </dgm:pt>
    <dgm:pt modelId="{97771E81-B584-4F5A-AF06-A764C8E15FF3}" type="pres">
      <dgm:prSet presAssocID="{CFEA9F4E-E9E3-42FE-8686-C6FA82CCD499}" presName="compNode" presStyleCnt="0"/>
      <dgm:spPr/>
    </dgm:pt>
    <dgm:pt modelId="{2BF2B98B-1D78-4597-861F-193C46BBDD51}" type="pres">
      <dgm:prSet presAssocID="{CFEA9F4E-E9E3-42FE-8686-C6FA82CCD499}" presName="pictRect" presStyleLbl="node1" presStyleIdx="4" presStyleCnt="5"/>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F923521-E8A4-47A6-8F86-1ED1E212CD4E}" type="pres">
      <dgm:prSet presAssocID="{CFEA9F4E-E9E3-42FE-8686-C6FA82CCD499}" presName="textRect" presStyleLbl="revTx" presStyleIdx="4" presStyleCnt="5">
        <dgm:presLayoutVars>
          <dgm:bulletEnabled val="1"/>
        </dgm:presLayoutVars>
      </dgm:prSet>
      <dgm:spPr/>
    </dgm:pt>
  </dgm:ptLst>
  <dgm:cxnLst>
    <dgm:cxn modelId="{FA75722E-B0B8-4258-9FCB-B4C14AE1DB63}" type="presOf" srcId="{1C6E5E5F-CB7F-45AE-90F5-8E3625723544}" destId="{0DA30245-0FC7-4624-A51A-09FABFC83AC9}" srcOrd="0" destOrd="0" presId="urn:microsoft.com/office/officeart/2005/8/layout/pList1"/>
    <dgm:cxn modelId="{426B7446-91E2-45DD-937E-50F89F38F9C5}" type="presOf" srcId="{6CBA83C4-C2F7-457F-95F4-985A7137C8F1}" destId="{2CF8D24D-2BC7-4A29-AADE-99776154B761}" srcOrd="0" destOrd="0" presId="urn:microsoft.com/office/officeart/2005/8/layout/pList1"/>
    <dgm:cxn modelId="{62273D6A-E04D-43EC-BA27-00482C335501}" type="presOf" srcId="{CFEA9F4E-E9E3-42FE-8686-C6FA82CCD499}" destId="{AF923521-E8A4-47A6-8F86-1ED1E212CD4E}" srcOrd="0" destOrd="0" presId="urn:microsoft.com/office/officeart/2005/8/layout/pList1"/>
    <dgm:cxn modelId="{81A73372-E718-46BC-AE3D-C29A7B2EA764}" type="presOf" srcId="{2A22A3C6-F9FE-429C-AB9A-17A5D44BCAAF}" destId="{575EDC1C-32B9-4816-9FF3-05D0F15A40D6}" srcOrd="0" destOrd="0" presId="urn:microsoft.com/office/officeart/2005/8/layout/pList1"/>
    <dgm:cxn modelId="{4EDF9D77-BBE3-43E0-9192-EDF1F4DD3999}" type="presOf" srcId="{F151CDB9-A7BD-448D-8C46-D75F126B56A5}" destId="{1DBC03CF-1204-453C-8EE1-BC0819BB7223}" srcOrd="0" destOrd="0" presId="urn:microsoft.com/office/officeart/2005/8/layout/pList1"/>
    <dgm:cxn modelId="{7116F87E-F497-492A-8784-4275EEC39B92}" srcId="{4B8445B1-E606-4FF9-AFD2-6EA51F421924}" destId="{6CBA83C4-C2F7-457F-95F4-985A7137C8F1}" srcOrd="1" destOrd="0" parTransId="{98B96835-45A0-4860-A435-C159583F5C5C}" sibTransId="{1C6E5E5F-CB7F-45AE-90F5-8E3625723544}"/>
    <dgm:cxn modelId="{DB6BFC7E-F883-44C8-9C3E-4356D980ED14}" type="presOf" srcId="{4B8445B1-E606-4FF9-AFD2-6EA51F421924}" destId="{9056F166-6C2D-449F-BA36-1DF52B811879}" srcOrd="0" destOrd="0" presId="urn:microsoft.com/office/officeart/2005/8/layout/pList1"/>
    <dgm:cxn modelId="{1F86DB82-860F-4046-B443-85D7515B8D85}" type="presOf" srcId="{AF571A6C-693B-44A8-BC9F-6415F2FAE1BA}" destId="{08D9B878-F284-4891-A52D-86FE175865EF}" srcOrd="0" destOrd="0" presId="urn:microsoft.com/office/officeart/2005/8/layout/pList1"/>
    <dgm:cxn modelId="{A6F781A3-4B79-4115-BFE2-DEC6CBA5C1D9}" type="presOf" srcId="{D1842AB9-8CE2-4AEE-8D4B-39F73CAC32BE}" destId="{82E95DB6-24C7-48F9-B666-2FA45A6320A6}" srcOrd="0" destOrd="0" presId="urn:microsoft.com/office/officeart/2005/8/layout/pList1"/>
    <dgm:cxn modelId="{E3318AAC-5623-43D4-9EF8-FD828D3EDE44}" srcId="{4B8445B1-E606-4FF9-AFD2-6EA51F421924}" destId="{2A22A3C6-F9FE-429C-AB9A-17A5D44BCAAF}" srcOrd="0" destOrd="0" parTransId="{10A57FE3-D021-4027-A510-C406CBA30B65}" sibTransId="{0ABFA76A-7ACF-4FD5-BBFB-7AC2F310B817}"/>
    <dgm:cxn modelId="{CE32DCB5-D146-43F1-B06E-29A594B02FF0}" srcId="{4B8445B1-E606-4FF9-AFD2-6EA51F421924}" destId="{AF571A6C-693B-44A8-BC9F-6415F2FAE1BA}" srcOrd="2" destOrd="0" parTransId="{DB6AE5AA-9833-40D9-A453-BB7830ED7A3B}" sibTransId="{1F07AE49-2CE8-44B1-AE79-59F8E45C377C}"/>
    <dgm:cxn modelId="{8962E4C6-F8CA-49BF-ABA2-E66D79A52CBF}" srcId="{4B8445B1-E606-4FF9-AFD2-6EA51F421924}" destId="{CFEA9F4E-E9E3-42FE-8686-C6FA82CCD499}" srcOrd="4" destOrd="0" parTransId="{C3366190-A6AE-4BFF-A811-FCFF32862466}" sibTransId="{48EBAD68-6433-4DFD-ACD7-9E7158D305A4}"/>
    <dgm:cxn modelId="{DA9CFCC7-1B4C-400B-95DD-C740E2BADFF2}" type="presOf" srcId="{1F07AE49-2CE8-44B1-AE79-59F8E45C377C}" destId="{B18C66B3-81FC-46A0-89BB-9A756C2BFC3F}" srcOrd="0" destOrd="0" presId="urn:microsoft.com/office/officeart/2005/8/layout/pList1"/>
    <dgm:cxn modelId="{1AD6A6CD-2532-4D9C-88B6-ECAECEC84CE5}" type="presOf" srcId="{0ABFA76A-7ACF-4FD5-BBFB-7AC2F310B817}" destId="{8DF86CE8-BD4D-44FE-B968-D32C054912A3}" srcOrd="0" destOrd="0" presId="urn:microsoft.com/office/officeart/2005/8/layout/pList1"/>
    <dgm:cxn modelId="{E3EF98F7-D113-4D4C-9E19-4791C9E12EEA}" srcId="{4B8445B1-E606-4FF9-AFD2-6EA51F421924}" destId="{F151CDB9-A7BD-448D-8C46-D75F126B56A5}" srcOrd="3" destOrd="0" parTransId="{F79954C9-379C-4FAE-A019-8A91B6393A59}" sibTransId="{D1842AB9-8CE2-4AEE-8D4B-39F73CAC32BE}"/>
    <dgm:cxn modelId="{48FDB044-17C4-4233-A740-B7EE4C9F66EF}" type="presParOf" srcId="{9056F166-6C2D-449F-BA36-1DF52B811879}" destId="{E74E5279-E576-470C-B536-9244AE5AAFD3}" srcOrd="0" destOrd="0" presId="urn:microsoft.com/office/officeart/2005/8/layout/pList1"/>
    <dgm:cxn modelId="{800119D8-C760-4416-B8A3-9027684CC273}" type="presParOf" srcId="{E74E5279-E576-470C-B536-9244AE5AAFD3}" destId="{8DA559CF-DECD-4621-89F9-25AB328CB83C}" srcOrd="0" destOrd="0" presId="urn:microsoft.com/office/officeart/2005/8/layout/pList1"/>
    <dgm:cxn modelId="{5D0D946D-953D-4340-BB4C-94D1B71859B6}" type="presParOf" srcId="{E74E5279-E576-470C-B536-9244AE5AAFD3}" destId="{575EDC1C-32B9-4816-9FF3-05D0F15A40D6}" srcOrd="1" destOrd="0" presId="urn:microsoft.com/office/officeart/2005/8/layout/pList1"/>
    <dgm:cxn modelId="{E19629BB-4CB5-4453-9404-86AAD9BC9B58}" type="presParOf" srcId="{9056F166-6C2D-449F-BA36-1DF52B811879}" destId="{8DF86CE8-BD4D-44FE-B968-D32C054912A3}" srcOrd="1" destOrd="0" presId="urn:microsoft.com/office/officeart/2005/8/layout/pList1"/>
    <dgm:cxn modelId="{C0D0CB6C-B95A-4CA2-961E-21C30488827E}" type="presParOf" srcId="{9056F166-6C2D-449F-BA36-1DF52B811879}" destId="{B3C02253-80CF-4D60-91EA-9EA4C1B72EE2}" srcOrd="2" destOrd="0" presId="urn:microsoft.com/office/officeart/2005/8/layout/pList1"/>
    <dgm:cxn modelId="{41457B38-51E7-4BB8-AE74-B49290643DFB}" type="presParOf" srcId="{B3C02253-80CF-4D60-91EA-9EA4C1B72EE2}" destId="{373FEBDC-814E-4D87-B367-1132CAA2853F}" srcOrd="0" destOrd="0" presId="urn:microsoft.com/office/officeart/2005/8/layout/pList1"/>
    <dgm:cxn modelId="{383387A9-81D6-4539-8172-A095542F5066}" type="presParOf" srcId="{B3C02253-80CF-4D60-91EA-9EA4C1B72EE2}" destId="{2CF8D24D-2BC7-4A29-AADE-99776154B761}" srcOrd="1" destOrd="0" presId="urn:microsoft.com/office/officeart/2005/8/layout/pList1"/>
    <dgm:cxn modelId="{3BE4E18A-965C-4F7E-94E5-7C9D20B542D8}" type="presParOf" srcId="{9056F166-6C2D-449F-BA36-1DF52B811879}" destId="{0DA30245-0FC7-4624-A51A-09FABFC83AC9}" srcOrd="3" destOrd="0" presId="urn:microsoft.com/office/officeart/2005/8/layout/pList1"/>
    <dgm:cxn modelId="{8B7C3B96-AB6D-4D88-83AC-648952F777A9}" type="presParOf" srcId="{9056F166-6C2D-449F-BA36-1DF52B811879}" destId="{39009B56-299B-47F6-B2AD-C60811C8F27F}" srcOrd="4" destOrd="0" presId="urn:microsoft.com/office/officeart/2005/8/layout/pList1"/>
    <dgm:cxn modelId="{4D52A4A4-4518-44E3-AEDE-43B573D52B19}" type="presParOf" srcId="{39009B56-299B-47F6-B2AD-C60811C8F27F}" destId="{8A697386-B676-4B1C-93A3-6DAA96C24F75}" srcOrd="0" destOrd="0" presId="urn:microsoft.com/office/officeart/2005/8/layout/pList1"/>
    <dgm:cxn modelId="{BF9658A5-5B39-47F1-B504-73C415A0D438}" type="presParOf" srcId="{39009B56-299B-47F6-B2AD-C60811C8F27F}" destId="{08D9B878-F284-4891-A52D-86FE175865EF}" srcOrd="1" destOrd="0" presId="urn:microsoft.com/office/officeart/2005/8/layout/pList1"/>
    <dgm:cxn modelId="{0ED290C6-BB88-487D-8E09-EC47FF956B57}" type="presParOf" srcId="{9056F166-6C2D-449F-BA36-1DF52B811879}" destId="{B18C66B3-81FC-46A0-89BB-9A756C2BFC3F}" srcOrd="5" destOrd="0" presId="urn:microsoft.com/office/officeart/2005/8/layout/pList1"/>
    <dgm:cxn modelId="{A27714CB-7630-40BA-A13A-688C4D878B2D}" type="presParOf" srcId="{9056F166-6C2D-449F-BA36-1DF52B811879}" destId="{B87EBE66-838C-4332-AE16-9833C66B386D}" srcOrd="6" destOrd="0" presId="urn:microsoft.com/office/officeart/2005/8/layout/pList1"/>
    <dgm:cxn modelId="{A58BCF24-D01A-4AF9-AECD-CD6ECE5C9E79}" type="presParOf" srcId="{B87EBE66-838C-4332-AE16-9833C66B386D}" destId="{FCE36F35-CCA2-4749-8972-7DA202FC7FE3}" srcOrd="0" destOrd="0" presId="urn:microsoft.com/office/officeart/2005/8/layout/pList1"/>
    <dgm:cxn modelId="{714BBA36-C1DC-48E9-B5D7-293918A495D4}" type="presParOf" srcId="{B87EBE66-838C-4332-AE16-9833C66B386D}" destId="{1DBC03CF-1204-453C-8EE1-BC0819BB7223}" srcOrd="1" destOrd="0" presId="urn:microsoft.com/office/officeart/2005/8/layout/pList1"/>
    <dgm:cxn modelId="{4A49FB81-7E39-4FAC-A885-93DCBDCD69B4}" type="presParOf" srcId="{9056F166-6C2D-449F-BA36-1DF52B811879}" destId="{82E95DB6-24C7-48F9-B666-2FA45A6320A6}" srcOrd="7" destOrd="0" presId="urn:microsoft.com/office/officeart/2005/8/layout/pList1"/>
    <dgm:cxn modelId="{13B7BE73-5F8B-4D70-A112-B72486A846B8}" type="presParOf" srcId="{9056F166-6C2D-449F-BA36-1DF52B811879}" destId="{97771E81-B584-4F5A-AF06-A764C8E15FF3}" srcOrd="8" destOrd="0" presId="urn:microsoft.com/office/officeart/2005/8/layout/pList1"/>
    <dgm:cxn modelId="{FCDF691A-A468-4A4F-866B-198E44A40090}" type="presParOf" srcId="{97771E81-B584-4F5A-AF06-A764C8E15FF3}" destId="{2BF2B98B-1D78-4597-861F-193C46BBDD51}" srcOrd="0" destOrd="0" presId="urn:microsoft.com/office/officeart/2005/8/layout/pList1"/>
    <dgm:cxn modelId="{D7CAE878-3027-4CF7-85EB-C9A36E356E94}" type="presParOf" srcId="{97771E81-B584-4F5A-AF06-A764C8E15FF3}" destId="{AF923521-E8A4-47A6-8F86-1ED1E212CD4E}"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8445B1-E606-4FF9-AFD2-6EA51F421924}"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2A22A3C6-F9FE-429C-AB9A-17A5D44BCAAF}">
      <dgm:prSet phldrT="[Text]" custT="1"/>
      <dgm:spPr/>
      <dgm:t>
        <a:bodyPr/>
        <a:lstStyle/>
        <a:p>
          <a:r>
            <a:rPr lang="de-DE" sz="1500" b="1" dirty="0" err="1"/>
            <a:t>Akademik</a:t>
          </a:r>
          <a:r>
            <a:rPr lang="de-DE" sz="1500" b="1" dirty="0"/>
            <a:t> </a:t>
          </a:r>
          <a:r>
            <a:rPr lang="de-DE" sz="1500" b="1" dirty="0" err="1"/>
            <a:t>Vernadsky</a:t>
          </a:r>
          <a:r>
            <a:rPr lang="de-DE" sz="1500" b="1" dirty="0"/>
            <a:t> Station, UA</a:t>
          </a:r>
          <a:endParaRPr lang="de-DE" sz="1500" dirty="0"/>
        </a:p>
      </dgm:t>
    </dgm:pt>
    <dgm:pt modelId="{10A57FE3-D021-4027-A510-C406CBA30B65}" type="parTrans" cxnId="{E3318AAC-5623-43D4-9EF8-FD828D3EDE44}">
      <dgm:prSet/>
      <dgm:spPr/>
      <dgm:t>
        <a:bodyPr/>
        <a:lstStyle/>
        <a:p>
          <a:endParaRPr lang="de-DE" sz="1500"/>
        </a:p>
      </dgm:t>
    </dgm:pt>
    <dgm:pt modelId="{0ABFA76A-7ACF-4FD5-BBFB-7AC2F310B817}" type="sibTrans" cxnId="{E3318AAC-5623-43D4-9EF8-FD828D3EDE44}">
      <dgm:prSet/>
      <dgm:spPr/>
      <dgm:t>
        <a:bodyPr/>
        <a:lstStyle/>
        <a:p>
          <a:endParaRPr lang="de-DE" sz="1500"/>
        </a:p>
      </dgm:t>
    </dgm:pt>
    <dgm:pt modelId="{6CBA83C4-C2F7-457F-95F4-985A7137C8F1}">
      <dgm:prSet phldrT="[Text]" custT="1"/>
      <dgm:spPr/>
      <dgm:t>
        <a:bodyPr/>
        <a:lstStyle/>
        <a:p>
          <a:r>
            <a:rPr lang="en-US" sz="1500" b="1" dirty="0"/>
            <a:t>Bulgarian Antarctic Base St. </a:t>
          </a:r>
          <a:r>
            <a:rPr lang="en-US" sz="1500" b="1" dirty="0" err="1"/>
            <a:t>Kliment</a:t>
          </a:r>
          <a:r>
            <a:rPr lang="en-US" sz="1500" b="1" dirty="0"/>
            <a:t> </a:t>
          </a:r>
          <a:r>
            <a:rPr lang="en-US" sz="1500" b="1" dirty="0" err="1"/>
            <a:t>Ohridski</a:t>
          </a:r>
          <a:r>
            <a:rPr lang="en-US" sz="1500" b="1" dirty="0"/>
            <a:t>, BG</a:t>
          </a:r>
          <a:endParaRPr lang="de-DE" sz="1500" dirty="0"/>
        </a:p>
      </dgm:t>
    </dgm:pt>
    <dgm:pt modelId="{98B96835-45A0-4860-A435-C159583F5C5C}" type="parTrans" cxnId="{7116F87E-F497-492A-8784-4275EEC39B92}">
      <dgm:prSet/>
      <dgm:spPr/>
      <dgm:t>
        <a:bodyPr/>
        <a:lstStyle/>
        <a:p>
          <a:endParaRPr lang="de-DE" sz="1500"/>
        </a:p>
      </dgm:t>
    </dgm:pt>
    <dgm:pt modelId="{1C6E5E5F-CB7F-45AE-90F5-8E3625723544}" type="sibTrans" cxnId="{7116F87E-F497-492A-8784-4275EEC39B92}">
      <dgm:prSet/>
      <dgm:spPr/>
      <dgm:t>
        <a:bodyPr/>
        <a:lstStyle/>
        <a:p>
          <a:endParaRPr lang="de-DE" sz="1500"/>
        </a:p>
      </dgm:t>
    </dgm:pt>
    <dgm:pt modelId="{AF571A6C-693B-44A8-BC9F-6415F2FAE1BA}">
      <dgm:prSet phldrT="[Text]" custT="1"/>
      <dgm:spPr/>
      <dgm:t>
        <a:bodyPr/>
        <a:lstStyle/>
        <a:p>
          <a:r>
            <a:rPr lang="en-US" sz="1500" b="1" dirty="0"/>
            <a:t>Professor Julio Escudero Station, CL</a:t>
          </a:r>
          <a:endParaRPr lang="de-DE" sz="1500" dirty="0"/>
        </a:p>
      </dgm:t>
    </dgm:pt>
    <dgm:pt modelId="{DB6AE5AA-9833-40D9-A453-BB7830ED7A3B}" type="parTrans" cxnId="{CE32DCB5-D146-43F1-B06E-29A594B02FF0}">
      <dgm:prSet/>
      <dgm:spPr/>
      <dgm:t>
        <a:bodyPr/>
        <a:lstStyle/>
        <a:p>
          <a:endParaRPr lang="de-DE" sz="1500"/>
        </a:p>
      </dgm:t>
    </dgm:pt>
    <dgm:pt modelId="{1F07AE49-2CE8-44B1-AE79-59F8E45C377C}" type="sibTrans" cxnId="{CE32DCB5-D146-43F1-B06E-29A594B02FF0}">
      <dgm:prSet/>
      <dgm:spPr/>
      <dgm:t>
        <a:bodyPr/>
        <a:lstStyle/>
        <a:p>
          <a:endParaRPr lang="de-DE" sz="1500"/>
        </a:p>
      </dgm:t>
    </dgm:pt>
    <dgm:pt modelId="{F151CDB9-A7BD-448D-8C46-D75F126B56A5}">
      <dgm:prSet phldrT="[Text]" custT="1"/>
      <dgm:spPr/>
      <dgm:t>
        <a:bodyPr/>
        <a:lstStyle/>
        <a:p>
          <a:r>
            <a:rPr lang="en-US" sz="1500" b="1" dirty="0"/>
            <a:t>Captain Arturo Prat Navy Station Laboratories, CL</a:t>
          </a:r>
          <a:endParaRPr lang="de-DE" sz="1500" dirty="0"/>
        </a:p>
      </dgm:t>
    </dgm:pt>
    <dgm:pt modelId="{F79954C9-379C-4FAE-A019-8A91B6393A59}" type="parTrans" cxnId="{E3EF98F7-D113-4D4C-9E19-4791C9E12EEA}">
      <dgm:prSet/>
      <dgm:spPr/>
      <dgm:t>
        <a:bodyPr/>
        <a:lstStyle/>
        <a:p>
          <a:endParaRPr lang="de-DE" sz="1500"/>
        </a:p>
      </dgm:t>
    </dgm:pt>
    <dgm:pt modelId="{D1842AB9-8CE2-4AEE-8D4B-39F73CAC32BE}" type="sibTrans" cxnId="{E3EF98F7-D113-4D4C-9E19-4791C9E12EEA}">
      <dgm:prSet/>
      <dgm:spPr/>
      <dgm:t>
        <a:bodyPr/>
        <a:lstStyle/>
        <a:p>
          <a:endParaRPr lang="de-DE" sz="1500"/>
        </a:p>
      </dgm:t>
    </dgm:pt>
    <dgm:pt modelId="{FD375CFE-15FE-4064-AA4B-F80900B38E4A}">
      <dgm:prSet custT="1"/>
      <dgm:spPr/>
      <dgm:t>
        <a:bodyPr/>
        <a:lstStyle/>
        <a:p>
          <a:r>
            <a:rPr lang="en-US" sz="1500" b="1" dirty="0"/>
            <a:t>Juan Carlos I Antarctic Station, ES</a:t>
          </a:r>
          <a:endParaRPr lang="de-DE" sz="1500" dirty="0"/>
        </a:p>
      </dgm:t>
    </dgm:pt>
    <dgm:pt modelId="{9ACA60AA-0D90-434A-B2A6-9AF70EEC899E}" type="parTrans" cxnId="{A84210B6-27A2-41C9-A072-CAE3A66C8A37}">
      <dgm:prSet/>
      <dgm:spPr/>
      <dgm:t>
        <a:bodyPr/>
        <a:lstStyle/>
        <a:p>
          <a:endParaRPr lang="de-DE" sz="1500"/>
        </a:p>
      </dgm:t>
    </dgm:pt>
    <dgm:pt modelId="{3A1DD2DD-A7E1-4524-B449-EE470F595D56}" type="sibTrans" cxnId="{A84210B6-27A2-41C9-A072-CAE3A66C8A37}">
      <dgm:prSet/>
      <dgm:spPr/>
      <dgm:t>
        <a:bodyPr/>
        <a:lstStyle/>
        <a:p>
          <a:endParaRPr lang="de-DE" sz="1500"/>
        </a:p>
      </dgm:t>
    </dgm:pt>
    <dgm:pt modelId="{CFEA9F4E-E9E3-42FE-8686-C6FA82CCD499}">
      <dgm:prSet custT="1"/>
      <dgm:spPr/>
      <dgm:t>
        <a:bodyPr/>
        <a:lstStyle/>
        <a:p>
          <a:r>
            <a:rPr lang="en-US" sz="1500" b="1" dirty="0"/>
            <a:t>Spanish Antarctic Station “Gabriel de Castilla”, ES</a:t>
          </a:r>
          <a:endParaRPr lang="de-DE" sz="1500" dirty="0"/>
        </a:p>
      </dgm:t>
    </dgm:pt>
    <dgm:pt modelId="{C3366190-A6AE-4BFF-A811-FCFF32862466}" type="parTrans" cxnId="{8962E4C6-F8CA-49BF-ABA2-E66D79A52CBF}">
      <dgm:prSet/>
      <dgm:spPr/>
      <dgm:t>
        <a:bodyPr/>
        <a:lstStyle/>
        <a:p>
          <a:endParaRPr lang="de-DE" sz="1500"/>
        </a:p>
      </dgm:t>
    </dgm:pt>
    <dgm:pt modelId="{48EBAD68-6433-4DFD-ACD7-9E7158D305A4}" type="sibTrans" cxnId="{8962E4C6-F8CA-49BF-ABA2-E66D79A52CBF}">
      <dgm:prSet/>
      <dgm:spPr/>
      <dgm:t>
        <a:bodyPr/>
        <a:lstStyle/>
        <a:p>
          <a:endParaRPr lang="de-DE" sz="1500"/>
        </a:p>
      </dgm:t>
    </dgm:pt>
    <dgm:pt modelId="{9056F166-6C2D-449F-BA36-1DF52B811879}" type="pres">
      <dgm:prSet presAssocID="{4B8445B1-E606-4FF9-AFD2-6EA51F421924}" presName="Name0" presStyleCnt="0">
        <dgm:presLayoutVars>
          <dgm:dir/>
          <dgm:resizeHandles val="exact"/>
        </dgm:presLayoutVars>
      </dgm:prSet>
      <dgm:spPr/>
    </dgm:pt>
    <dgm:pt modelId="{E74E5279-E576-470C-B536-9244AE5AAFD3}" type="pres">
      <dgm:prSet presAssocID="{2A22A3C6-F9FE-429C-AB9A-17A5D44BCAAF}" presName="compNode" presStyleCnt="0"/>
      <dgm:spPr/>
    </dgm:pt>
    <dgm:pt modelId="{8DA559CF-DECD-4621-89F9-25AB328CB83C}" type="pres">
      <dgm:prSet presAssocID="{2A22A3C6-F9FE-429C-AB9A-17A5D44BCAAF}" presName="pict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575EDC1C-32B9-4816-9FF3-05D0F15A40D6}" type="pres">
      <dgm:prSet presAssocID="{2A22A3C6-F9FE-429C-AB9A-17A5D44BCAAF}" presName="textRect" presStyleLbl="revTx" presStyleIdx="0" presStyleCnt="6">
        <dgm:presLayoutVars>
          <dgm:bulletEnabled val="1"/>
        </dgm:presLayoutVars>
      </dgm:prSet>
      <dgm:spPr/>
    </dgm:pt>
    <dgm:pt modelId="{8DF86CE8-BD4D-44FE-B968-D32C054912A3}" type="pres">
      <dgm:prSet presAssocID="{0ABFA76A-7ACF-4FD5-BBFB-7AC2F310B817}" presName="sibTrans" presStyleLbl="sibTrans2D1" presStyleIdx="0" presStyleCnt="0"/>
      <dgm:spPr/>
    </dgm:pt>
    <dgm:pt modelId="{B3C02253-80CF-4D60-91EA-9EA4C1B72EE2}" type="pres">
      <dgm:prSet presAssocID="{6CBA83C4-C2F7-457F-95F4-985A7137C8F1}" presName="compNode" presStyleCnt="0"/>
      <dgm:spPr/>
    </dgm:pt>
    <dgm:pt modelId="{373FEBDC-814E-4D87-B367-1132CAA2853F}" type="pres">
      <dgm:prSet presAssocID="{6CBA83C4-C2F7-457F-95F4-985A7137C8F1}" presName="pictRect" presStyleLbl="nod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2CF8D24D-2BC7-4A29-AADE-99776154B761}" type="pres">
      <dgm:prSet presAssocID="{6CBA83C4-C2F7-457F-95F4-985A7137C8F1}" presName="textRect" presStyleLbl="revTx" presStyleIdx="1" presStyleCnt="6">
        <dgm:presLayoutVars>
          <dgm:bulletEnabled val="1"/>
        </dgm:presLayoutVars>
      </dgm:prSet>
      <dgm:spPr/>
    </dgm:pt>
    <dgm:pt modelId="{0DA30245-0FC7-4624-A51A-09FABFC83AC9}" type="pres">
      <dgm:prSet presAssocID="{1C6E5E5F-CB7F-45AE-90F5-8E3625723544}" presName="sibTrans" presStyleLbl="sibTrans2D1" presStyleIdx="0" presStyleCnt="0"/>
      <dgm:spPr/>
    </dgm:pt>
    <dgm:pt modelId="{39009B56-299B-47F6-B2AD-C60811C8F27F}" type="pres">
      <dgm:prSet presAssocID="{AF571A6C-693B-44A8-BC9F-6415F2FAE1BA}" presName="compNode" presStyleCnt="0"/>
      <dgm:spPr/>
    </dgm:pt>
    <dgm:pt modelId="{8A697386-B676-4B1C-93A3-6DAA96C24F75}" type="pres">
      <dgm:prSet presAssocID="{AF571A6C-693B-44A8-BC9F-6415F2FAE1BA}" presName="pictRect" presStyleLbl="nod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08D9B878-F284-4891-A52D-86FE175865EF}" type="pres">
      <dgm:prSet presAssocID="{AF571A6C-693B-44A8-BC9F-6415F2FAE1BA}" presName="textRect" presStyleLbl="revTx" presStyleIdx="2" presStyleCnt="6">
        <dgm:presLayoutVars>
          <dgm:bulletEnabled val="1"/>
        </dgm:presLayoutVars>
      </dgm:prSet>
      <dgm:spPr/>
    </dgm:pt>
    <dgm:pt modelId="{B18C66B3-81FC-46A0-89BB-9A756C2BFC3F}" type="pres">
      <dgm:prSet presAssocID="{1F07AE49-2CE8-44B1-AE79-59F8E45C377C}" presName="sibTrans" presStyleLbl="sibTrans2D1" presStyleIdx="0" presStyleCnt="0"/>
      <dgm:spPr/>
    </dgm:pt>
    <dgm:pt modelId="{B87EBE66-838C-4332-AE16-9833C66B386D}" type="pres">
      <dgm:prSet presAssocID="{F151CDB9-A7BD-448D-8C46-D75F126B56A5}" presName="compNode" presStyleCnt="0"/>
      <dgm:spPr/>
    </dgm:pt>
    <dgm:pt modelId="{FCE36F35-CCA2-4749-8972-7DA202FC7FE3}" type="pres">
      <dgm:prSet presAssocID="{F151CDB9-A7BD-448D-8C46-D75F126B56A5}" presName="pictRect" presStyleLbl="nod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1DBC03CF-1204-453C-8EE1-BC0819BB7223}" type="pres">
      <dgm:prSet presAssocID="{F151CDB9-A7BD-448D-8C46-D75F126B56A5}" presName="textRect" presStyleLbl="revTx" presStyleIdx="3" presStyleCnt="6">
        <dgm:presLayoutVars>
          <dgm:bulletEnabled val="1"/>
        </dgm:presLayoutVars>
      </dgm:prSet>
      <dgm:spPr/>
    </dgm:pt>
    <dgm:pt modelId="{82E95DB6-24C7-48F9-B666-2FA45A6320A6}" type="pres">
      <dgm:prSet presAssocID="{D1842AB9-8CE2-4AEE-8D4B-39F73CAC32BE}" presName="sibTrans" presStyleLbl="sibTrans2D1" presStyleIdx="0" presStyleCnt="0"/>
      <dgm:spPr/>
    </dgm:pt>
    <dgm:pt modelId="{97771E81-B584-4F5A-AF06-A764C8E15FF3}" type="pres">
      <dgm:prSet presAssocID="{CFEA9F4E-E9E3-42FE-8686-C6FA82CCD499}" presName="compNode" presStyleCnt="0"/>
      <dgm:spPr/>
    </dgm:pt>
    <dgm:pt modelId="{2BF2B98B-1D78-4597-861F-193C46BBDD51}" type="pres">
      <dgm:prSet presAssocID="{CFEA9F4E-E9E3-42FE-8686-C6FA82CCD499}" presName="pictRect" presStyleLbl="nod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F923521-E8A4-47A6-8F86-1ED1E212CD4E}" type="pres">
      <dgm:prSet presAssocID="{CFEA9F4E-E9E3-42FE-8686-C6FA82CCD499}" presName="textRect" presStyleLbl="revTx" presStyleIdx="4" presStyleCnt="6">
        <dgm:presLayoutVars>
          <dgm:bulletEnabled val="1"/>
        </dgm:presLayoutVars>
      </dgm:prSet>
      <dgm:spPr/>
    </dgm:pt>
    <dgm:pt modelId="{E4B22203-AF51-41E4-A727-856E35B621D3}" type="pres">
      <dgm:prSet presAssocID="{48EBAD68-6433-4DFD-ACD7-9E7158D305A4}" presName="sibTrans" presStyleLbl="sibTrans2D1" presStyleIdx="0" presStyleCnt="0"/>
      <dgm:spPr/>
    </dgm:pt>
    <dgm:pt modelId="{03A7F044-B950-4E05-BD80-45A41FDA46C7}" type="pres">
      <dgm:prSet presAssocID="{FD375CFE-15FE-4064-AA4B-F80900B38E4A}" presName="compNode" presStyleCnt="0"/>
      <dgm:spPr/>
    </dgm:pt>
    <dgm:pt modelId="{93197584-3410-477E-8248-3493C372EF11}" type="pres">
      <dgm:prSet presAssocID="{FD375CFE-15FE-4064-AA4B-F80900B38E4A}" presName="pictRect" presStyleLbl="nod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8BEDBD41-14CB-487B-A79C-EDEB3D2B8F77}" type="pres">
      <dgm:prSet presAssocID="{FD375CFE-15FE-4064-AA4B-F80900B38E4A}" presName="textRect" presStyleLbl="revTx" presStyleIdx="5" presStyleCnt="6">
        <dgm:presLayoutVars>
          <dgm:bulletEnabled val="1"/>
        </dgm:presLayoutVars>
      </dgm:prSet>
      <dgm:spPr/>
    </dgm:pt>
  </dgm:ptLst>
  <dgm:cxnLst>
    <dgm:cxn modelId="{FA75722E-B0B8-4258-9FCB-B4C14AE1DB63}" type="presOf" srcId="{1C6E5E5F-CB7F-45AE-90F5-8E3625723544}" destId="{0DA30245-0FC7-4624-A51A-09FABFC83AC9}" srcOrd="0" destOrd="0" presId="urn:microsoft.com/office/officeart/2005/8/layout/pList1"/>
    <dgm:cxn modelId="{426B7446-91E2-45DD-937E-50F89F38F9C5}" type="presOf" srcId="{6CBA83C4-C2F7-457F-95F4-985A7137C8F1}" destId="{2CF8D24D-2BC7-4A29-AADE-99776154B761}" srcOrd="0" destOrd="0" presId="urn:microsoft.com/office/officeart/2005/8/layout/pList1"/>
    <dgm:cxn modelId="{62273D6A-E04D-43EC-BA27-00482C335501}" type="presOf" srcId="{CFEA9F4E-E9E3-42FE-8686-C6FA82CCD499}" destId="{AF923521-E8A4-47A6-8F86-1ED1E212CD4E}" srcOrd="0" destOrd="0" presId="urn:microsoft.com/office/officeart/2005/8/layout/pList1"/>
    <dgm:cxn modelId="{81A73372-E718-46BC-AE3D-C29A7B2EA764}" type="presOf" srcId="{2A22A3C6-F9FE-429C-AB9A-17A5D44BCAAF}" destId="{575EDC1C-32B9-4816-9FF3-05D0F15A40D6}" srcOrd="0" destOrd="0" presId="urn:microsoft.com/office/officeart/2005/8/layout/pList1"/>
    <dgm:cxn modelId="{4EDF9D77-BBE3-43E0-9192-EDF1F4DD3999}" type="presOf" srcId="{F151CDB9-A7BD-448D-8C46-D75F126B56A5}" destId="{1DBC03CF-1204-453C-8EE1-BC0819BB7223}" srcOrd="0" destOrd="0" presId="urn:microsoft.com/office/officeart/2005/8/layout/pList1"/>
    <dgm:cxn modelId="{7116F87E-F497-492A-8784-4275EEC39B92}" srcId="{4B8445B1-E606-4FF9-AFD2-6EA51F421924}" destId="{6CBA83C4-C2F7-457F-95F4-985A7137C8F1}" srcOrd="1" destOrd="0" parTransId="{98B96835-45A0-4860-A435-C159583F5C5C}" sibTransId="{1C6E5E5F-CB7F-45AE-90F5-8E3625723544}"/>
    <dgm:cxn modelId="{DB6BFC7E-F883-44C8-9C3E-4356D980ED14}" type="presOf" srcId="{4B8445B1-E606-4FF9-AFD2-6EA51F421924}" destId="{9056F166-6C2D-449F-BA36-1DF52B811879}" srcOrd="0" destOrd="0" presId="urn:microsoft.com/office/officeart/2005/8/layout/pList1"/>
    <dgm:cxn modelId="{1F86DB82-860F-4046-B443-85D7515B8D85}" type="presOf" srcId="{AF571A6C-693B-44A8-BC9F-6415F2FAE1BA}" destId="{08D9B878-F284-4891-A52D-86FE175865EF}" srcOrd="0" destOrd="0" presId="urn:microsoft.com/office/officeart/2005/8/layout/pList1"/>
    <dgm:cxn modelId="{A6F781A3-4B79-4115-BFE2-DEC6CBA5C1D9}" type="presOf" srcId="{D1842AB9-8CE2-4AEE-8D4B-39F73CAC32BE}" destId="{82E95DB6-24C7-48F9-B666-2FA45A6320A6}" srcOrd="0" destOrd="0" presId="urn:microsoft.com/office/officeart/2005/8/layout/pList1"/>
    <dgm:cxn modelId="{7A338EA9-EE68-4F03-AE88-36F2F5A7A3E4}" type="presOf" srcId="{48EBAD68-6433-4DFD-ACD7-9E7158D305A4}" destId="{E4B22203-AF51-41E4-A727-856E35B621D3}" srcOrd="0" destOrd="0" presId="urn:microsoft.com/office/officeart/2005/8/layout/pList1"/>
    <dgm:cxn modelId="{E3318AAC-5623-43D4-9EF8-FD828D3EDE44}" srcId="{4B8445B1-E606-4FF9-AFD2-6EA51F421924}" destId="{2A22A3C6-F9FE-429C-AB9A-17A5D44BCAAF}" srcOrd="0" destOrd="0" parTransId="{10A57FE3-D021-4027-A510-C406CBA30B65}" sibTransId="{0ABFA76A-7ACF-4FD5-BBFB-7AC2F310B817}"/>
    <dgm:cxn modelId="{CE32DCB5-D146-43F1-B06E-29A594B02FF0}" srcId="{4B8445B1-E606-4FF9-AFD2-6EA51F421924}" destId="{AF571A6C-693B-44A8-BC9F-6415F2FAE1BA}" srcOrd="2" destOrd="0" parTransId="{DB6AE5AA-9833-40D9-A453-BB7830ED7A3B}" sibTransId="{1F07AE49-2CE8-44B1-AE79-59F8E45C377C}"/>
    <dgm:cxn modelId="{FF2BDEB5-A463-4E92-9119-B9037255A570}" type="presOf" srcId="{FD375CFE-15FE-4064-AA4B-F80900B38E4A}" destId="{8BEDBD41-14CB-487B-A79C-EDEB3D2B8F77}" srcOrd="0" destOrd="0" presId="urn:microsoft.com/office/officeart/2005/8/layout/pList1"/>
    <dgm:cxn modelId="{A84210B6-27A2-41C9-A072-CAE3A66C8A37}" srcId="{4B8445B1-E606-4FF9-AFD2-6EA51F421924}" destId="{FD375CFE-15FE-4064-AA4B-F80900B38E4A}" srcOrd="5" destOrd="0" parTransId="{9ACA60AA-0D90-434A-B2A6-9AF70EEC899E}" sibTransId="{3A1DD2DD-A7E1-4524-B449-EE470F595D56}"/>
    <dgm:cxn modelId="{8962E4C6-F8CA-49BF-ABA2-E66D79A52CBF}" srcId="{4B8445B1-E606-4FF9-AFD2-6EA51F421924}" destId="{CFEA9F4E-E9E3-42FE-8686-C6FA82CCD499}" srcOrd="4" destOrd="0" parTransId="{C3366190-A6AE-4BFF-A811-FCFF32862466}" sibTransId="{48EBAD68-6433-4DFD-ACD7-9E7158D305A4}"/>
    <dgm:cxn modelId="{DA9CFCC7-1B4C-400B-95DD-C740E2BADFF2}" type="presOf" srcId="{1F07AE49-2CE8-44B1-AE79-59F8E45C377C}" destId="{B18C66B3-81FC-46A0-89BB-9A756C2BFC3F}" srcOrd="0" destOrd="0" presId="urn:microsoft.com/office/officeart/2005/8/layout/pList1"/>
    <dgm:cxn modelId="{1AD6A6CD-2532-4D9C-88B6-ECAECEC84CE5}" type="presOf" srcId="{0ABFA76A-7ACF-4FD5-BBFB-7AC2F310B817}" destId="{8DF86CE8-BD4D-44FE-B968-D32C054912A3}" srcOrd="0" destOrd="0" presId="urn:microsoft.com/office/officeart/2005/8/layout/pList1"/>
    <dgm:cxn modelId="{E3EF98F7-D113-4D4C-9E19-4791C9E12EEA}" srcId="{4B8445B1-E606-4FF9-AFD2-6EA51F421924}" destId="{F151CDB9-A7BD-448D-8C46-D75F126B56A5}" srcOrd="3" destOrd="0" parTransId="{F79954C9-379C-4FAE-A019-8A91B6393A59}" sibTransId="{D1842AB9-8CE2-4AEE-8D4B-39F73CAC32BE}"/>
    <dgm:cxn modelId="{48FDB044-17C4-4233-A740-B7EE4C9F66EF}" type="presParOf" srcId="{9056F166-6C2D-449F-BA36-1DF52B811879}" destId="{E74E5279-E576-470C-B536-9244AE5AAFD3}" srcOrd="0" destOrd="0" presId="urn:microsoft.com/office/officeart/2005/8/layout/pList1"/>
    <dgm:cxn modelId="{800119D8-C760-4416-B8A3-9027684CC273}" type="presParOf" srcId="{E74E5279-E576-470C-B536-9244AE5AAFD3}" destId="{8DA559CF-DECD-4621-89F9-25AB328CB83C}" srcOrd="0" destOrd="0" presId="urn:microsoft.com/office/officeart/2005/8/layout/pList1"/>
    <dgm:cxn modelId="{5D0D946D-953D-4340-BB4C-94D1B71859B6}" type="presParOf" srcId="{E74E5279-E576-470C-B536-9244AE5AAFD3}" destId="{575EDC1C-32B9-4816-9FF3-05D0F15A40D6}" srcOrd="1" destOrd="0" presId="urn:microsoft.com/office/officeart/2005/8/layout/pList1"/>
    <dgm:cxn modelId="{E19629BB-4CB5-4453-9404-86AAD9BC9B58}" type="presParOf" srcId="{9056F166-6C2D-449F-BA36-1DF52B811879}" destId="{8DF86CE8-BD4D-44FE-B968-D32C054912A3}" srcOrd="1" destOrd="0" presId="urn:microsoft.com/office/officeart/2005/8/layout/pList1"/>
    <dgm:cxn modelId="{C0D0CB6C-B95A-4CA2-961E-21C30488827E}" type="presParOf" srcId="{9056F166-6C2D-449F-BA36-1DF52B811879}" destId="{B3C02253-80CF-4D60-91EA-9EA4C1B72EE2}" srcOrd="2" destOrd="0" presId="urn:microsoft.com/office/officeart/2005/8/layout/pList1"/>
    <dgm:cxn modelId="{41457B38-51E7-4BB8-AE74-B49290643DFB}" type="presParOf" srcId="{B3C02253-80CF-4D60-91EA-9EA4C1B72EE2}" destId="{373FEBDC-814E-4D87-B367-1132CAA2853F}" srcOrd="0" destOrd="0" presId="urn:microsoft.com/office/officeart/2005/8/layout/pList1"/>
    <dgm:cxn modelId="{383387A9-81D6-4539-8172-A095542F5066}" type="presParOf" srcId="{B3C02253-80CF-4D60-91EA-9EA4C1B72EE2}" destId="{2CF8D24D-2BC7-4A29-AADE-99776154B761}" srcOrd="1" destOrd="0" presId="urn:microsoft.com/office/officeart/2005/8/layout/pList1"/>
    <dgm:cxn modelId="{3BE4E18A-965C-4F7E-94E5-7C9D20B542D8}" type="presParOf" srcId="{9056F166-6C2D-449F-BA36-1DF52B811879}" destId="{0DA30245-0FC7-4624-A51A-09FABFC83AC9}" srcOrd="3" destOrd="0" presId="urn:microsoft.com/office/officeart/2005/8/layout/pList1"/>
    <dgm:cxn modelId="{8B7C3B96-AB6D-4D88-83AC-648952F777A9}" type="presParOf" srcId="{9056F166-6C2D-449F-BA36-1DF52B811879}" destId="{39009B56-299B-47F6-B2AD-C60811C8F27F}" srcOrd="4" destOrd="0" presId="urn:microsoft.com/office/officeart/2005/8/layout/pList1"/>
    <dgm:cxn modelId="{4D52A4A4-4518-44E3-AEDE-43B573D52B19}" type="presParOf" srcId="{39009B56-299B-47F6-B2AD-C60811C8F27F}" destId="{8A697386-B676-4B1C-93A3-6DAA96C24F75}" srcOrd="0" destOrd="0" presId="urn:microsoft.com/office/officeart/2005/8/layout/pList1"/>
    <dgm:cxn modelId="{BF9658A5-5B39-47F1-B504-73C415A0D438}" type="presParOf" srcId="{39009B56-299B-47F6-B2AD-C60811C8F27F}" destId="{08D9B878-F284-4891-A52D-86FE175865EF}" srcOrd="1" destOrd="0" presId="urn:microsoft.com/office/officeart/2005/8/layout/pList1"/>
    <dgm:cxn modelId="{0ED290C6-BB88-487D-8E09-EC47FF956B57}" type="presParOf" srcId="{9056F166-6C2D-449F-BA36-1DF52B811879}" destId="{B18C66B3-81FC-46A0-89BB-9A756C2BFC3F}" srcOrd="5" destOrd="0" presId="urn:microsoft.com/office/officeart/2005/8/layout/pList1"/>
    <dgm:cxn modelId="{A27714CB-7630-40BA-A13A-688C4D878B2D}" type="presParOf" srcId="{9056F166-6C2D-449F-BA36-1DF52B811879}" destId="{B87EBE66-838C-4332-AE16-9833C66B386D}" srcOrd="6" destOrd="0" presId="urn:microsoft.com/office/officeart/2005/8/layout/pList1"/>
    <dgm:cxn modelId="{A58BCF24-D01A-4AF9-AECD-CD6ECE5C9E79}" type="presParOf" srcId="{B87EBE66-838C-4332-AE16-9833C66B386D}" destId="{FCE36F35-CCA2-4749-8972-7DA202FC7FE3}" srcOrd="0" destOrd="0" presId="urn:microsoft.com/office/officeart/2005/8/layout/pList1"/>
    <dgm:cxn modelId="{714BBA36-C1DC-48E9-B5D7-293918A495D4}" type="presParOf" srcId="{B87EBE66-838C-4332-AE16-9833C66B386D}" destId="{1DBC03CF-1204-453C-8EE1-BC0819BB7223}" srcOrd="1" destOrd="0" presId="urn:microsoft.com/office/officeart/2005/8/layout/pList1"/>
    <dgm:cxn modelId="{4A49FB81-7E39-4FAC-A885-93DCBDCD69B4}" type="presParOf" srcId="{9056F166-6C2D-449F-BA36-1DF52B811879}" destId="{82E95DB6-24C7-48F9-B666-2FA45A6320A6}" srcOrd="7" destOrd="0" presId="urn:microsoft.com/office/officeart/2005/8/layout/pList1"/>
    <dgm:cxn modelId="{13B7BE73-5F8B-4D70-A112-B72486A846B8}" type="presParOf" srcId="{9056F166-6C2D-449F-BA36-1DF52B811879}" destId="{97771E81-B584-4F5A-AF06-A764C8E15FF3}" srcOrd="8" destOrd="0" presId="urn:microsoft.com/office/officeart/2005/8/layout/pList1"/>
    <dgm:cxn modelId="{FCDF691A-A468-4A4F-866B-198E44A40090}" type="presParOf" srcId="{97771E81-B584-4F5A-AF06-A764C8E15FF3}" destId="{2BF2B98B-1D78-4597-861F-193C46BBDD51}" srcOrd="0" destOrd="0" presId="urn:microsoft.com/office/officeart/2005/8/layout/pList1"/>
    <dgm:cxn modelId="{D7CAE878-3027-4CF7-85EB-C9A36E356E94}" type="presParOf" srcId="{97771E81-B584-4F5A-AF06-A764C8E15FF3}" destId="{AF923521-E8A4-47A6-8F86-1ED1E212CD4E}" srcOrd="1" destOrd="0" presId="urn:microsoft.com/office/officeart/2005/8/layout/pList1"/>
    <dgm:cxn modelId="{53D8F71B-6FE8-4A5B-A3AA-1C3C4AFD6BC1}" type="presParOf" srcId="{9056F166-6C2D-449F-BA36-1DF52B811879}" destId="{E4B22203-AF51-41E4-A727-856E35B621D3}" srcOrd="9" destOrd="0" presId="urn:microsoft.com/office/officeart/2005/8/layout/pList1"/>
    <dgm:cxn modelId="{009F772E-CCF1-4049-B4C2-EE8802A5229C}" type="presParOf" srcId="{9056F166-6C2D-449F-BA36-1DF52B811879}" destId="{03A7F044-B950-4E05-BD80-45A41FDA46C7}" srcOrd="10" destOrd="0" presId="urn:microsoft.com/office/officeart/2005/8/layout/pList1"/>
    <dgm:cxn modelId="{6A023EF4-06C2-4E08-988A-3A59DADBE57A}" type="presParOf" srcId="{03A7F044-B950-4E05-BD80-45A41FDA46C7}" destId="{93197584-3410-477E-8248-3493C372EF11}" srcOrd="0" destOrd="0" presId="urn:microsoft.com/office/officeart/2005/8/layout/pList1"/>
    <dgm:cxn modelId="{29D1759D-DBD6-48C2-92A9-70A840A2EED2}" type="presParOf" srcId="{03A7F044-B950-4E05-BD80-45A41FDA46C7}" destId="{8BEDBD41-14CB-487B-A79C-EDEB3D2B8F77}"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FD656C-D218-47E5-A05A-1152D5E2087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E9E56A67-3BA6-4ADF-B545-D16A6169246E}">
      <dgm:prSet phldrT="[Text]" custT="1"/>
      <dgm:spPr/>
      <dgm:t>
        <a:bodyPr/>
        <a:lstStyle/>
        <a:p>
          <a:r>
            <a:rPr lang="en-GB" sz="1400" b="1" dirty="0"/>
            <a:t>CCGS Amundsen, CA</a:t>
          </a:r>
          <a:endParaRPr lang="de-DE" sz="1400" dirty="0"/>
        </a:p>
      </dgm:t>
    </dgm:pt>
    <dgm:pt modelId="{05D877BB-1C36-4DB3-AFD4-12FE8F6BAD2B}" type="parTrans" cxnId="{73D1D906-B698-4764-A124-680EADBD8137}">
      <dgm:prSet/>
      <dgm:spPr/>
      <dgm:t>
        <a:bodyPr/>
        <a:lstStyle/>
        <a:p>
          <a:endParaRPr lang="de-DE"/>
        </a:p>
      </dgm:t>
    </dgm:pt>
    <dgm:pt modelId="{302B4A97-AA80-4DD5-9F2C-AACEFA4DABD9}" type="sibTrans" cxnId="{73D1D906-B698-4764-A124-680EADBD8137}">
      <dgm:prSet/>
      <dgm:spPr/>
      <dgm:t>
        <a:bodyPr/>
        <a:lstStyle/>
        <a:p>
          <a:endParaRPr lang="de-DE"/>
        </a:p>
      </dgm:t>
    </dgm:pt>
    <dgm:pt modelId="{17204509-DE58-4E28-9C18-DF6CF89CBD9E}">
      <dgm:prSet phldrT="[Text]" custT="1"/>
      <dgm:spPr/>
      <dgm:t>
        <a:bodyPr/>
        <a:lstStyle/>
        <a:p>
          <a:r>
            <a:rPr lang="en-GB" sz="1400" b="1" dirty="0" err="1"/>
            <a:t>Arni</a:t>
          </a:r>
          <a:r>
            <a:rPr lang="en-GB" sz="1400" b="1" dirty="0"/>
            <a:t> </a:t>
          </a:r>
          <a:r>
            <a:rPr lang="en-GB" sz="1400" b="1" dirty="0" err="1"/>
            <a:t>Fridriksson</a:t>
          </a:r>
          <a:r>
            <a:rPr lang="en-GB" sz="1400" b="1" dirty="0"/>
            <a:t>, IS</a:t>
          </a:r>
          <a:endParaRPr lang="de-DE" sz="1400" dirty="0"/>
        </a:p>
      </dgm:t>
    </dgm:pt>
    <dgm:pt modelId="{6D70D7CA-F54A-4386-BAE7-290E6A7094CB}" type="parTrans" cxnId="{AE482EFA-703E-4359-AD92-1369C568026A}">
      <dgm:prSet/>
      <dgm:spPr/>
      <dgm:t>
        <a:bodyPr/>
        <a:lstStyle/>
        <a:p>
          <a:endParaRPr lang="de-DE"/>
        </a:p>
      </dgm:t>
    </dgm:pt>
    <dgm:pt modelId="{295A78D3-B0F3-4BEC-86D1-88CADDAA19FC}" type="sibTrans" cxnId="{AE482EFA-703E-4359-AD92-1369C568026A}">
      <dgm:prSet/>
      <dgm:spPr/>
      <dgm:t>
        <a:bodyPr/>
        <a:lstStyle/>
        <a:p>
          <a:endParaRPr lang="de-DE"/>
        </a:p>
      </dgm:t>
    </dgm:pt>
    <dgm:pt modelId="{CC530F17-52C7-4466-B042-524013B66D01}">
      <dgm:prSet phldrT="[Text]" custT="1"/>
      <dgm:spPr/>
      <dgm:t>
        <a:bodyPr/>
        <a:lstStyle/>
        <a:p>
          <a:r>
            <a:rPr lang="en-GB" sz="1400" b="1" dirty="0"/>
            <a:t>RV Celtic Explorer, IR</a:t>
          </a:r>
          <a:endParaRPr lang="de-DE" sz="1400" dirty="0"/>
        </a:p>
      </dgm:t>
    </dgm:pt>
    <dgm:pt modelId="{CD15ED05-7478-4C30-8E30-6908B0A84579}" type="parTrans" cxnId="{A1067D8B-621A-4100-89F5-806B206DD3B6}">
      <dgm:prSet/>
      <dgm:spPr/>
      <dgm:t>
        <a:bodyPr/>
        <a:lstStyle/>
        <a:p>
          <a:endParaRPr lang="de-DE"/>
        </a:p>
      </dgm:t>
    </dgm:pt>
    <dgm:pt modelId="{6961B5EB-E7BB-4FB9-8E01-EEF41ED3138D}" type="sibTrans" cxnId="{A1067D8B-621A-4100-89F5-806B206DD3B6}">
      <dgm:prSet/>
      <dgm:spPr/>
      <dgm:t>
        <a:bodyPr/>
        <a:lstStyle/>
        <a:p>
          <a:endParaRPr lang="de-DE"/>
        </a:p>
      </dgm:t>
    </dgm:pt>
    <dgm:pt modelId="{419764B5-A9E8-4384-9A4B-98ADEF7007FB}">
      <dgm:prSet phldrT="[Text]" custT="1"/>
      <dgm:spPr/>
      <dgm:t>
        <a:bodyPr/>
        <a:lstStyle/>
        <a:p>
          <a:r>
            <a:rPr lang="en-GB" sz="1400" b="1" dirty="0"/>
            <a:t>MV Le Commandant Charcot, FR</a:t>
          </a:r>
          <a:endParaRPr lang="de-DE" sz="1400" dirty="0"/>
        </a:p>
      </dgm:t>
    </dgm:pt>
    <dgm:pt modelId="{437FDCE1-371F-4F5F-827A-395E0359F75F}" type="parTrans" cxnId="{95A2F0ED-C3DE-4CE9-9AB4-6034E217E6AF}">
      <dgm:prSet/>
      <dgm:spPr/>
      <dgm:t>
        <a:bodyPr/>
        <a:lstStyle/>
        <a:p>
          <a:endParaRPr lang="de-DE"/>
        </a:p>
      </dgm:t>
    </dgm:pt>
    <dgm:pt modelId="{98BF5AA4-DFE6-4CC5-BACB-1ED4E918FCCB}" type="sibTrans" cxnId="{95A2F0ED-C3DE-4CE9-9AB4-6034E217E6AF}">
      <dgm:prSet/>
      <dgm:spPr/>
      <dgm:t>
        <a:bodyPr/>
        <a:lstStyle/>
        <a:p>
          <a:endParaRPr lang="de-DE"/>
        </a:p>
      </dgm:t>
    </dgm:pt>
    <dgm:pt modelId="{B64438C2-210A-437E-9D00-36C5BFFC5D4B}">
      <dgm:prSet custT="1"/>
      <dgm:spPr/>
      <dgm:t>
        <a:bodyPr/>
        <a:lstStyle/>
        <a:p>
          <a:r>
            <a:rPr lang="en-GB" sz="1400" b="1" dirty="0"/>
            <a:t>RV Dana, DK</a:t>
          </a:r>
          <a:endParaRPr lang="de-DE" sz="1400" dirty="0"/>
        </a:p>
      </dgm:t>
    </dgm:pt>
    <dgm:pt modelId="{DCFCC3CE-EF9D-4DD8-81EF-735C67606654}" type="parTrans" cxnId="{5195AD02-D62D-4BFE-8C5D-A8E73E744DC2}">
      <dgm:prSet/>
      <dgm:spPr/>
      <dgm:t>
        <a:bodyPr/>
        <a:lstStyle/>
        <a:p>
          <a:endParaRPr lang="de-DE"/>
        </a:p>
      </dgm:t>
    </dgm:pt>
    <dgm:pt modelId="{00E95515-F315-4ECC-AD7C-E7C68B12A79A}" type="sibTrans" cxnId="{5195AD02-D62D-4BFE-8C5D-A8E73E744DC2}">
      <dgm:prSet/>
      <dgm:spPr/>
      <dgm:t>
        <a:bodyPr/>
        <a:lstStyle/>
        <a:p>
          <a:endParaRPr lang="de-DE"/>
        </a:p>
      </dgm:t>
    </dgm:pt>
    <dgm:pt modelId="{67B073FF-20EA-4C52-AA57-DF9922B75179}">
      <dgm:prSet custT="1"/>
      <dgm:spPr/>
      <dgm:t>
        <a:bodyPr/>
        <a:lstStyle/>
        <a:p>
          <a:r>
            <a:rPr lang="en-GB" sz="1400" b="1" dirty="0"/>
            <a:t>RV </a:t>
          </a:r>
          <a:r>
            <a:rPr lang="en-GB" sz="1400" b="1" dirty="0" err="1"/>
            <a:t>Kronprins</a:t>
          </a:r>
          <a:r>
            <a:rPr lang="en-GB" sz="1400" b="1" dirty="0"/>
            <a:t> </a:t>
          </a:r>
          <a:r>
            <a:rPr lang="en-GB" sz="1400" b="1" dirty="0" err="1"/>
            <a:t>Haakon</a:t>
          </a:r>
          <a:r>
            <a:rPr lang="en-GB" sz="1400" b="1" dirty="0"/>
            <a:t>, NO</a:t>
          </a:r>
          <a:endParaRPr lang="de-DE" sz="1400" dirty="0"/>
        </a:p>
      </dgm:t>
    </dgm:pt>
    <dgm:pt modelId="{C951D6D6-824F-4884-BF06-2CFDD49E67A6}" type="parTrans" cxnId="{83F105BC-8CCA-4E9A-9C89-986ABD2FFA18}">
      <dgm:prSet/>
      <dgm:spPr/>
      <dgm:t>
        <a:bodyPr/>
        <a:lstStyle/>
        <a:p>
          <a:endParaRPr lang="de-DE"/>
        </a:p>
      </dgm:t>
    </dgm:pt>
    <dgm:pt modelId="{4EA0097B-9B35-4F93-8C3D-CE2010DDF11B}" type="sibTrans" cxnId="{83F105BC-8CCA-4E9A-9C89-986ABD2FFA18}">
      <dgm:prSet/>
      <dgm:spPr/>
      <dgm:t>
        <a:bodyPr/>
        <a:lstStyle/>
        <a:p>
          <a:endParaRPr lang="de-DE"/>
        </a:p>
      </dgm:t>
    </dgm:pt>
    <dgm:pt modelId="{084CAB7D-8EDB-4274-9B45-76CCC594E424}">
      <dgm:prSet custT="1"/>
      <dgm:spPr/>
      <dgm:t>
        <a:bodyPr/>
        <a:lstStyle/>
        <a:p>
          <a:r>
            <a:rPr lang="en-GB" sz="1400" b="1" dirty="0"/>
            <a:t>BIO </a:t>
          </a:r>
          <a:r>
            <a:rPr lang="en-GB" sz="1400" b="1" dirty="0" err="1"/>
            <a:t>Hespérides</a:t>
          </a:r>
          <a:r>
            <a:rPr lang="en-GB" sz="1400" b="1" dirty="0"/>
            <a:t>, ES</a:t>
          </a:r>
          <a:endParaRPr lang="de-DE" sz="1400" dirty="0"/>
        </a:p>
      </dgm:t>
    </dgm:pt>
    <dgm:pt modelId="{D23A7E04-37A3-4C37-BA66-EE9FE47C6C64}" type="parTrans" cxnId="{384EFE1A-73FB-412E-86E7-2693A79465AC}">
      <dgm:prSet/>
      <dgm:spPr/>
      <dgm:t>
        <a:bodyPr/>
        <a:lstStyle/>
        <a:p>
          <a:endParaRPr lang="de-DE"/>
        </a:p>
      </dgm:t>
    </dgm:pt>
    <dgm:pt modelId="{4435AE72-F5BA-4540-9CC4-033E7CBD2602}" type="sibTrans" cxnId="{384EFE1A-73FB-412E-86E7-2693A79465AC}">
      <dgm:prSet/>
      <dgm:spPr/>
      <dgm:t>
        <a:bodyPr/>
        <a:lstStyle/>
        <a:p>
          <a:endParaRPr lang="de-DE"/>
        </a:p>
      </dgm:t>
    </dgm:pt>
    <dgm:pt modelId="{DFC007D9-75A8-45A5-BBD0-8C2F1F7D5293}">
      <dgm:prSet custT="1"/>
      <dgm:spPr/>
      <dgm:t>
        <a:bodyPr/>
        <a:lstStyle/>
        <a:p>
          <a:r>
            <a:rPr lang="en-GB" sz="1400" b="1" dirty="0" err="1"/>
            <a:t>Noosfera</a:t>
          </a:r>
          <a:r>
            <a:rPr lang="en-GB" sz="1400" b="1" dirty="0"/>
            <a:t>, UA</a:t>
          </a:r>
          <a:endParaRPr lang="de-DE" sz="1400" dirty="0"/>
        </a:p>
      </dgm:t>
    </dgm:pt>
    <dgm:pt modelId="{D43E8582-CD8A-4FF2-9951-D0EEACBE9C4F}" type="parTrans" cxnId="{9DA0CB7D-0486-4975-9748-2D5557D219DF}">
      <dgm:prSet/>
      <dgm:spPr/>
      <dgm:t>
        <a:bodyPr/>
        <a:lstStyle/>
        <a:p>
          <a:endParaRPr lang="de-DE"/>
        </a:p>
      </dgm:t>
    </dgm:pt>
    <dgm:pt modelId="{4FC54D0A-CD60-430C-90A7-D22721570BD1}" type="sibTrans" cxnId="{9DA0CB7D-0486-4975-9748-2D5557D219DF}">
      <dgm:prSet/>
      <dgm:spPr/>
      <dgm:t>
        <a:bodyPr/>
        <a:lstStyle/>
        <a:p>
          <a:endParaRPr lang="de-DE"/>
        </a:p>
      </dgm:t>
    </dgm:pt>
    <dgm:pt modelId="{CD088135-02B6-46CA-BB3E-0BCF5EBCE0BC}">
      <dgm:prSet custT="1"/>
      <dgm:spPr/>
      <dgm:t>
        <a:bodyPr/>
        <a:lstStyle/>
        <a:p>
          <a:r>
            <a:rPr lang="en-GB" sz="1400" b="1" dirty="0"/>
            <a:t>PRV </a:t>
          </a:r>
          <a:r>
            <a:rPr lang="en-GB" sz="1400" b="1" dirty="0" err="1"/>
            <a:t>Polarstern</a:t>
          </a:r>
          <a:r>
            <a:rPr lang="en-GB" sz="1400" b="1" dirty="0"/>
            <a:t>, DE</a:t>
          </a:r>
          <a:endParaRPr lang="de-DE" sz="1400" dirty="0"/>
        </a:p>
      </dgm:t>
    </dgm:pt>
    <dgm:pt modelId="{4F58A022-C074-4F63-9F38-C925DD739A72}" type="parTrans" cxnId="{F9C31F5F-9659-4C79-973B-69ECEFA39E94}">
      <dgm:prSet/>
      <dgm:spPr/>
      <dgm:t>
        <a:bodyPr/>
        <a:lstStyle/>
        <a:p>
          <a:endParaRPr lang="de-DE"/>
        </a:p>
      </dgm:t>
    </dgm:pt>
    <dgm:pt modelId="{459E428F-0A03-47F5-BD80-21A21DCE26A1}" type="sibTrans" cxnId="{F9C31F5F-9659-4C79-973B-69ECEFA39E94}">
      <dgm:prSet/>
      <dgm:spPr/>
      <dgm:t>
        <a:bodyPr/>
        <a:lstStyle/>
        <a:p>
          <a:endParaRPr lang="de-DE"/>
        </a:p>
      </dgm:t>
    </dgm:pt>
    <dgm:pt modelId="{6B996918-4AAA-4E0F-AE72-4A6CD8F2A255}">
      <dgm:prSet custT="1"/>
      <dgm:spPr/>
      <dgm:t>
        <a:bodyPr/>
        <a:lstStyle/>
        <a:p>
          <a:endParaRPr lang="de-DE" sz="1400" dirty="0"/>
        </a:p>
      </dgm:t>
    </dgm:pt>
    <dgm:pt modelId="{C7B60E05-C515-453C-819D-DA8C9F2D62FC}" type="parTrans" cxnId="{C645B3B5-2363-4FFE-B506-7231D0310EC8}">
      <dgm:prSet/>
      <dgm:spPr/>
      <dgm:t>
        <a:bodyPr/>
        <a:lstStyle/>
        <a:p>
          <a:endParaRPr lang="de-DE"/>
        </a:p>
      </dgm:t>
    </dgm:pt>
    <dgm:pt modelId="{49ABC69C-CA18-46AB-8123-02CC6889B6AA}" type="sibTrans" cxnId="{C645B3B5-2363-4FFE-B506-7231D0310EC8}">
      <dgm:prSet/>
      <dgm:spPr/>
      <dgm:t>
        <a:bodyPr/>
        <a:lstStyle/>
        <a:p>
          <a:endParaRPr lang="de-DE"/>
        </a:p>
      </dgm:t>
    </dgm:pt>
    <dgm:pt modelId="{ED3FADF5-91CB-419B-A692-B8E64BF61EB1}" type="pres">
      <dgm:prSet presAssocID="{22FD656C-D218-47E5-A05A-1152D5E2087A}" presName="Name0" presStyleCnt="0">
        <dgm:presLayoutVars>
          <dgm:dir/>
          <dgm:resizeHandles val="exact"/>
        </dgm:presLayoutVars>
      </dgm:prSet>
      <dgm:spPr/>
    </dgm:pt>
    <dgm:pt modelId="{A21DCD45-D783-48E8-A499-B7C3C1B14A5A}" type="pres">
      <dgm:prSet presAssocID="{E9E56A67-3BA6-4ADF-B545-D16A6169246E}" presName="compNode" presStyleCnt="0"/>
      <dgm:spPr/>
    </dgm:pt>
    <dgm:pt modelId="{FC11912E-7D15-4BEA-872B-7AC4BD41E716}" type="pres">
      <dgm:prSet presAssocID="{E9E56A67-3BA6-4ADF-B545-D16A6169246E}" presName="pictRect" presStyleLbl="node1" presStyleIdx="0" presStyleCnt="10"/>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9B49E963-C18F-4421-995D-0952E4D1A2C9}" type="pres">
      <dgm:prSet presAssocID="{E9E56A67-3BA6-4ADF-B545-D16A6169246E}" presName="textRect" presStyleLbl="revTx" presStyleIdx="0" presStyleCnt="10">
        <dgm:presLayoutVars>
          <dgm:bulletEnabled val="1"/>
        </dgm:presLayoutVars>
      </dgm:prSet>
      <dgm:spPr/>
    </dgm:pt>
    <dgm:pt modelId="{1051E56D-9001-4E1F-9EA2-328FE607B7A8}" type="pres">
      <dgm:prSet presAssocID="{302B4A97-AA80-4DD5-9F2C-AACEFA4DABD9}" presName="sibTrans" presStyleLbl="sibTrans2D1" presStyleIdx="0" presStyleCnt="0"/>
      <dgm:spPr/>
    </dgm:pt>
    <dgm:pt modelId="{F00C927E-68F3-4FA6-B9A0-1F4DD8AB0A58}" type="pres">
      <dgm:prSet presAssocID="{17204509-DE58-4E28-9C18-DF6CF89CBD9E}" presName="compNode" presStyleCnt="0"/>
      <dgm:spPr/>
    </dgm:pt>
    <dgm:pt modelId="{2802C478-52F8-41FE-9F53-71874F6B934D}" type="pres">
      <dgm:prSet presAssocID="{17204509-DE58-4E28-9C18-DF6CF89CBD9E}" presName="pictRect" presStyleLbl="node1" presStyleIdx="1" presStyleCnt="10"/>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0F23363F-9120-463A-BBF3-8620E87D9C2C}" type="pres">
      <dgm:prSet presAssocID="{17204509-DE58-4E28-9C18-DF6CF89CBD9E}" presName="textRect" presStyleLbl="revTx" presStyleIdx="1" presStyleCnt="10">
        <dgm:presLayoutVars>
          <dgm:bulletEnabled val="1"/>
        </dgm:presLayoutVars>
      </dgm:prSet>
      <dgm:spPr/>
    </dgm:pt>
    <dgm:pt modelId="{EE1E4620-545D-4F20-85EE-DCF43A8AF3A5}" type="pres">
      <dgm:prSet presAssocID="{295A78D3-B0F3-4BEC-86D1-88CADDAA19FC}" presName="sibTrans" presStyleLbl="sibTrans2D1" presStyleIdx="0" presStyleCnt="0"/>
      <dgm:spPr/>
    </dgm:pt>
    <dgm:pt modelId="{19220FCB-E575-4E69-AADF-020E1B817BDA}" type="pres">
      <dgm:prSet presAssocID="{CC530F17-52C7-4466-B042-524013B66D01}" presName="compNode" presStyleCnt="0"/>
      <dgm:spPr/>
    </dgm:pt>
    <dgm:pt modelId="{D32DDF1A-9013-4B9B-A56D-FF1230C53E01}" type="pres">
      <dgm:prSet presAssocID="{CC530F17-52C7-4466-B042-524013B66D01}" presName="pictRect" presStyleLbl="node1" presStyleIdx="2" presStyleCnt="10"/>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2F69C01-9B07-4D37-B1CE-F5FC9B04772F}" type="pres">
      <dgm:prSet presAssocID="{CC530F17-52C7-4466-B042-524013B66D01}" presName="textRect" presStyleLbl="revTx" presStyleIdx="2" presStyleCnt="10">
        <dgm:presLayoutVars>
          <dgm:bulletEnabled val="1"/>
        </dgm:presLayoutVars>
      </dgm:prSet>
      <dgm:spPr/>
    </dgm:pt>
    <dgm:pt modelId="{65BC8118-06DE-4C07-82CC-44E61156BB27}" type="pres">
      <dgm:prSet presAssocID="{6961B5EB-E7BB-4FB9-8E01-EEF41ED3138D}" presName="sibTrans" presStyleLbl="sibTrans2D1" presStyleIdx="0" presStyleCnt="0"/>
      <dgm:spPr/>
    </dgm:pt>
    <dgm:pt modelId="{F901AF02-427E-4290-9D05-73E59F508699}" type="pres">
      <dgm:prSet presAssocID="{419764B5-A9E8-4384-9A4B-98ADEF7007FB}" presName="compNode" presStyleCnt="0"/>
      <dgm:spPr/>
    </dgm:pt>
    <dgm:pt modelId="{86766970-4CB3-4055-8502-CAEDB93CB1A0}" type="pres">
      <dgm:prSet presAssocID="{419764B5-A9E8-4384-9A4B-98ADEF7007FB}" presName="pictRect" presStyleLbl="node1" presStyleIdx="3" presStyleCnt="10" custLinFactX="9549" custLinFactNeighborX="100000"/>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A255374-F581-4F1C-BC1D-619730A66C2E}" type="pres">
      <dgm:prSet presAssocID="{419764B5-A9E8-4384-9A4B-98ADEF7007FB}" presName="textRect" presStyleLbl="revTx" presStyleIdx="3" presStyleCnt="10" custLinFactX="9549" custLinFactNeighborX="100000">
        <dgm:presLayoutVars>
          <dgm:bulletEnabled val="1"/>
        </dgm:presLayoutVars>
      </dgm:prSet>
      <dgm:spPr/>
    </dgm:pt>
    <dgm:pt modelId="{FFF5A023-2BDE-47D7-B305-DCD63C71E390}" type="pres">
      <dgm:prSet presAssocID="{98BF5AA4-DFE6-4CC5-BACB-1ED4E918FCCB}" presName="sibTrans" presStyleLbl="sibTrans2D1" presStyleIdx="0" presStyleCnt="0"/>
      <dgm:spPr/>
    </dgm:pt>
    <dgm:pt modelId="{21C7265B-6A61-41B0-B3E1-AE1FD72BA1EB}" type="pres">
      <dgm:prSet presAssocID="{B64438C2-210A-437E-9D00-36C5BFFC5D4B}" presName="compNode" presStyleCnt="0"/>
      <dgm:spPr/>
    </dgm:pt>
    <dgm:pt modelId="{04609622-0619-4441-85A3-676C0DD6CC86}" type="pres">
      <dgm:prSet presAssocID="{B64438C2-210A-437E-9D00-36C5BFFC5D4B}" presName="pictRect" presStyleLbl="node1" presStyleIdx="4" presStyleCnt="10" custLinFactX="-10776" custLinFactNeighborX="-100000"/>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A0E42AEC-87B8-4E85-9789-5817B2FE3AAD}" type="pres">
      <dgm:prSet presAssocID="{B64438C2-210A-437E-9D00-36C5BFFC5D4B}" presName="textRect" presStyleLbl="revTx" presStyleIdx="4" presStyleCnt="10" custLinFactX="-9819" custLinFactNeighborX="-100000">
        <dgm:presLayoutVars>
          <dgm:bulletEnabled val="1"/>
        </dgm:presLayoutVars>
      </dgm:prSet>
      <dgm:spPr/>
    </dgm:pt>
    <dgm:pt modelId="{BAC9134B-95B8-4230-9EDD-78BA4E21B624}" type="pres">
      <dgm:prSet presAssocID="{00E95515-F315-4ECC-AD7C-E7C68B12A79A}" presName="sibTrans" presStyleLbl="sibTrans2D1" presStyleIdx="0" presStyleCnt="0"/>
      <dgm:spPr/>
    </dgm:pt>
    <dgm:pt modelId="{08E42839-9477-4014-8BE2-477772576E59}" type="pres">
      <dgm:prSet presAssocID="{67B073FF-20EA-4C52-AA57-DF9922B75179}" presName="compNode" presStyleCnt="0"/>
      <dgm:spPr/>
    </dgm:pt>
    <dgm:pt modelId="{FCD78E09-A79C-4618-B8C5-FE4B1AD66FCE}" type="pres">
      <dgm:prSet presAssocID="{67B073FF-20EA-4C52-AA57-DF9922B75179}" presName="pictRect" presStyleLbl="node1" presStyleIdx="5" presStyleCnt="10"/>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3B289568-CC55-4901-A82E-6675D1BD4E82}" type="pres">
      <dgm:prSet presAssocID="{67B073FF-20EA-4C52-AA57-DF9922B75179}" presName="textRect" presStyleLbl="revTx" presStyleIdx="5" presStyleCnt="10">
        <dgm:presLayoutVars>
          <dgm:bulletEnabled val="1"/>
        </dgm:presLayoutVars>
      </dgm:prSet>
      <dgm:spPr/>
    </dgm:pt>
    <dgm:pt modelId="{EAE7469D-464B-43B1-8E1D-13583649A9C3}" type="pres">
      <dgm:prSet presAssocID="{4EA0097B-9B35-4F93-8C3D-CE2010DDF11B}" presName="sibTrans" presStyleLbl="sibTrans2D1" presStyleIdx="0" presStyleCnt="0"/>
      <dgm:spPr/>
    </dgm:pt>
    <dgm:pt modelId="{8CC57FDC-4F04-4D36-BB1A-03FD4FFD7305}" type="pres">
      <dgm:prSet presAssocID="{084CAB7D-8EDB-4274-9B45-76CCC594E424}" presName="compNode" presStyleCnt="0"/>
      <dgm:spPr/>
    </dgm:pt>
    <dgm:pt modelId="{DE0CB92C-8DB5-4A97-9611-C6D81BB96851}" type="pres">
      <dgm:prSet presAssocID="{084CAB7D-8EDB-4274-9B45-76CCC594E424}" presName="pictRect" presStyleLbl="node1" presStyleIdx="6" presStyleCnt="10"/>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50C1B9A0-B4CF-4EAE-8E33-740CDF6C0DFC}" type="pres">
      <dgm:prSet presAssocID="{084CAB7D-8EDB-4274-9B45-76CCC594E424}" presName="textRect" presStyleLbl="revTx" presStyleIdx="6" presStyleCnt="10">
        <dgm:presLayoutVars>
          <dgm:bulletEnabled val="1"/>
        </dgm:presLayoutVars>
      </dgm:prSet>
      <dgm:spPr/>
    </dgm:pt>
    <dgm:pt modelId="{DC88F38F-D1EA-404E-9AD2-CA3C8B5C4534}" type="pres">
      <dgm:prSet presAssocID="{4435AE72-F5BA-4540-9CC4-033E7CBD2602}" presName="sibTrans" presStyleLbl="sibTrans2D1" presStyleIdx="0" presStyleCnt="0"/>
      <dgm:spPr/>
    </dgm:pt>
    <dgm:pt modelId="{ABCD27A8-2DC5-48DE-942E-AEA0F407D436}" type="pres">
      <dgm:prSet presAssocID="{DFC007D9-75A8-45A5-BBD0-8C2F1F7D5293}" presName="compNode" presStyleCnt="0"/>
      <dgm:spPr/>
    </dgm:pt>
    <dgm:pt modelId="{794495A4-AB14-461C-A076-1D26DA7843BD}" type="pres">
      <dgm:prSet presAssocID="{DFC007D9-75A8-45A5-BBD0-8C2F1F7D5293}" presName="pictRect" presStyleLbl="node1" presStyleIdx="7" presStyleCnt="10"/>
      <dgm:spPr>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dgm:spPr>
    </dgm:pt>
    <dgm:pt modelId="{69728434-AD1B-4FFF-B20F-03132CBD0D88}" type="pres">
      <dgm:prSet presAssocID="{DFC007D9-75A8-45A5-BBD0-8C2F1F7D5293}" presName="textRect" presStyleLbl="revTx" presStyleIdx="7" presStyleCnt="10">
        <dgm:presLayoutVars>
          <dgm:bulletEnabled val="1"/>
        </dgm:presLayoutVars>
      </dgm:prSet>
      <dgm:spPr/>
    </dgm:pt>
    <dgm:pt modelId="{E5FE508A-7E3E-4566-8218-632DECDE35BD}" type="pres">
      <dgm:prSet presAssocID="{4FC54D0A-CD60-430C-90A7-D22721570BD1}" presName="sibTrans" presStyleLbl="sibTrans2D1" presStyleIdx="0" presStyleCnt="0"/>
      <dgm:spPr/>
    </dgm:pt>
    <dgm:pt modelId="{A8C9D134-E0BE-41C6-B43C-0CB34B7E1336}" type="pres">
      <dgm:prSet presAssocID="{CD088135-02B6-46CA-BB3E-0BCF5EBCE0BC}" presName="compNode" presStyleCnt="0"/>
      <dgm:spPr/>
    </dgm:pt>
    <dgm:pt modelId="{6AAA91DC-AB9B-4FFC-95E6-3DF98CE713FE}" type="pres">
      <dgm:prSet presAssocID="{CD088135-02B6-46CA-BB3E-0BCF5EBCE0BC}" presName="pictRect" presStyleLbl="node1" presStyleIdx="8" presStyleCnt="10"/>
      <dgm:spPr>
        <a:blipFill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dgm:spPr>
    </dgm:pt>
    <dgm:pt modelId="{327D6720-99EE-47B3-A94E-D19C294CD566}" type="pres">
      <dgm:prSet presAssocID="{CD088135-02B6-46CA-BB3E-0BCF5EBCE0BC}" presName="textRect" presStyleLbl="revTx" presStyleIdx="8" presStyleCnt="10">
        <dgm:presLayoutVars>
          <dgm:bulletEnabled val="1"/>
        </dgm:presLayoutVars>
      </dgm:prSet>
      <dgm:spPr/>
    </dgm:pt>
    <dgm:pt modelId="{9643D033-4D16-41D6-BD07-29E1511505BB}" type="pres">
      <dgm:prSet presAssocID="{459E428F-0A03-47F5-BD80-21A21DCE26A1}" presName="sibTrans" presStyleLbl="sibTrans2D1" presStyleIdx="0" presStyleCnt="0"/>
      <dgm:spPr/>
    </dgm:pt>
    <dgm:pt modelId="{338DD4CD-9592-452D-8383-BFE7E263AB02}" type="pres">
      <dgm:prSet presAssocID="{6B996918-4AAA-4E0F-AE72-4A6CD8F2A255}" presName="compNode" presStyleCnt="0"/>
      <dgm:spPr/>
    </dgm:pt>
    <dgm:pt modelId="{0225A7C7-23B7-416D-AE5F-DD8CB5850A30}" type="pres">
      <dgm:prSet presAssocID="{6B996918-4AAA-4E0F-AE72-4A6CD8F2A255}" presName="pictRect" presStyleLbl="node1" presStyleIdx="9" presStyleCnt="10"/>
      <dgm:spPr>
        <a:blipFill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dgm:spPr>
    </dgm:pt>
    <dgm:pt modelId="{1E8C8091-E5BD-415D-9FE7-7E3A2A3216FC}" type="pres">
      <dgm:prSet presAssocID="{6B996918-4AAA-4E0F-AE72-4A6CD8F2A255}" presName="textRect" presStyleLbl="revTx" presStyleIdx="9" presStyleCnt="10">
        <dgm:presLayoutVars>
          <dgm:bulletEnabled val="1"/>
        </dgm:presLayoutVars>
      </dgm:prSet>
      <dgm:spPr/>
    </dgm:pt>
  </dgm:ptLst>
  <dgm:cxnLst>
    <dgm:cxn modelId="{5195AD02-D62D-4BFE-8C5D-A8E73E744DC2}" srcId="{22FD656C-D218-47E5-A05A-1152D5E2087A}" destId="{B64438C2-210A-437E-9D00-36C5BFFC5D4B}" srcOrd="4" destOrd="0" parTransId="{DCFCC3CE-EF9D-4DD8-81EF-735C67606654}" sibTransId="{00E95515-F315-4ECC-AD7C-E7C68B12A79A}"/>
    <dgm:cxn modelId="{264E6203-ED51-46B0-956F-5B4CD5CE92F8}" type="presOf" srcId="{6B996918-4AAA-4E0F-AE72-4A6CD8F2A255}" destId="{1E8C8091-E5BD-415D-9FE7-7E3A2A3216FC}" srcOrd="0" destOrd="0" presId="urn:microsoft.com/office/officeart/2005/8/layout/pList1"/>
    <dgm:cxn modelId="{73D1D906-B698-4764-A124-680EADBD8137}" srcId="{22FD656C-D218-47E5-A05A-1152D5E2087A}" destId="{E9E56A67-3BA6-4ADF-B545-D16A6169246E}" srcOrd="0" destOrd="0" parTransId="{05D877BB-1C36-4DB3-AFD4-12FE8F6BAD2B}" sibTransId="{302B4A97-AA80-4DD5-9F2C-AACEFA4DABD9}"/>
    <dgm:cxn modelId="{384EFE1A-73FB-412E-86E7-2693A79465AC}" srcId="{22FD656C-D218-47E5-A05A-1152D5E2087A}" destId="{084CAB7D-8EDB-4274-9B45-76CCC594E424}" srcOrd="6" destOrd="0" parTransId="{D23A7E04-37A3-4C37-BA66-EE9FE47C6C64}" sibTransId="{4435AE72-F5BA-4540-9CC4-033E7CBD2602}"/>
    <dgm:cxn modelId="{43B86B23-CE96-4CCA-B427-C05D2ADD739F}" type="presOf" srcId="{17204509-DE58-4E28-9C18-DF6CF89CBD9E}" destId="{0F23363F-9120-463A-BBF3-8620E87D9C2C}" srcOrd="0" destOrd="0" presId="urn:microsoft.com/office/officeart/2005/8/layout/pList1"/>
    <dgm:cxn modelId="{BCA2AD25-8440-4ABD-B6BD-F5E5452CC324}" type="presOf" srcId="{4EA0097B-9B35-4F93-8C3D-CE2010DDF11B}" destId="{EAE7469D-464B-43B1-8E1D-13583649A9C3}" srcOrd="0" destOrd="0" presId="urn:microsoft.com/office/officeart/2005/8/layout/pList1"/>
    <dgm:cxn modelId="{3DC28D4A-815C-4B74-9A97-BC1E3ED8D461}" type="presOf" srcId="{98BF5AA4-DFE6-4CC5-BACB-1ED4E918FCCB}" destId="{FFF5A023-2BDE-47D7-B305-DCD63C71E390}" srcOrd="0" destOrd="0" presId="urn:microsoft.com/office/officeart/2005/8/layout/pList1"/>
    <dgm:cxn modelId="{D8793A50-FAEE-4844-8C51-F30C4F637BCF}" type="presOf" srcId="{CD088135-02B6-46CA-BB3E-0BCF5EBCE0BC}" destId="{327D6720-99EE-47B3-A94E-D19C294CD566}" srcOrd="0" destOrd="0" presId="urn:microsoft.com/office/officeart/2005/8/layout/pList1"/>
    <dgm:cxn modelId="{05EE1653-2297-49DD-B35A-74FB9143CB5E}" type="presOf" srcId="{4435AE72-F5BA-4540-9CC4-033E7CBD2602}" destId="{DC88F38F-D1EA-404E-9AD2-CA3C8B5C4534}" srcOrd="0" destOrd="0" presId="urn:microsoft.com/office/officeart/2005/8/layout/pList1"/>
    <dgm:cxn modelId="{F8276256-3F59-4F8A-AB8B-FEAFCABB4771}" type="presOf" srcId="{67B073FF-20EA-4C52-AA57-DF9922B75179}" destId="{3B289568-CC55-4901-A82E-6675D1BD4E82}" srcOrd="0" destOrd="0" presId="urn:microsoft.com/office/officeart/2005/8/layout/pList1"/>
    <dgm:cxn modelId="{C3B48D56-8D21-4627-BD64-2845DEB6257A}" type="presOf" srcId="{302B4A97-AA80-4DD5-9F2C-AACEFA4DABD9}" destId="{1051E56D-9001-4E1F-9EA2-328FE607B7A8}" srcOrd="0" destOrd="0" presId="urn:microsoft.com/office/officeart/2005/8/layout/pList1"/>
    <dgm:cxn modelId="{1408AF5C-F2DB-4441-A814-E4B304361F8D}" type="presOf" srcId="{459E428F-0A03-47F5-BD80-21A21DCE26A1}" destId="{9643D033-4D16-41D6-BD07-29E1511505BB}" srcOrd="0" destOrd="0" presId="urn:microsoft.com/office/officeart/2005/8/layout/pList1"/>
    <dgm:cxn modelId="{F9C31F5F-9659-4C79-973B-69ECEFA39E94}" srcId="{22FD656C-D218-47E5-A05A-1152D5E2087A}" destId="{CD088135-02B6-46CA-BB3E-0BCF5EBCE0BC}" srcOrd="8" destOrd="0" parTransId="{4F58A022-C074-4F63-9F38-C925DD739A72}" sibTransId="{459E428F-0A03-47F5-BD80-21A21DCE26A1}"/>
    <dgm:cxn modelId="{37CEDA61-80C8-4053-AE54-0C6197CE26BC}" type="presOf" srcId="{E9E56A67-3BA6-4ADF-B545-D16A6169246E}" destId="{9B49E963-C18F-4421-995D-0952E4D1A2C9}" srcOrd="0" destOrd="0" presId="urn:microsoft.com/office/officeart/2005/8/layout/pList1"/>
    <dgm:cxn modelId="{4C964A6B-8B6F-4B3B-9A77-D313E845C792}" type="presOf" srcId="{B64438C2-210A-437E-9D00-36C5BFFC5D4B}" destId="{A0E42AEC-87B8-4E85-9789-5817B2FE3AAD}" srcOrd="0" destOrd="0" presId="urn:microsoft.com/office/officeart/2005/8/layout/pList1"/>
    <dgm:cxn modelId="{156C4772-F8A2-4C47-B843-6FB5914D7601}" type="presOf" srcId="{00E95515-F315-4ECC-AD7C-E7C68B12A79A}" destId="{BAC9134B-95B8-4230-9EDD-78BA4E21B624}" srcOrd="0" destOrd="0" presId="urn:microsoft.com/office/officeart/2005/8/layout/pList1"/>
    <dgm:cxn modelId="{9DA0CB7D-0486-4975-9748-2D5557D219DF}" srcId="{22FD656C-D218-47E5-A05A-1152D5E2087A}" destId="{DFC007D9-75A8-45A5-BBD0-8C2F1F7D5293}" srcOrd="7" destOrd="0" parTransId="{D43E8582-CD8A-4FF2-9951-D0EEACBE9C4F}" sibTransId="{4FC54D0A-CD60-430C-90A7-D22721570BD1}"/>
    <dgm:cxn modelId="{91B48981-E8C4-4379-AAAD-F07BD096B8EB}" type="presOf" srcId="{CC530F17-52C7-4466-B042-524013B66D01}" destId="{12F69C01-9B07-4D37-B1CE-F5FC9B04772F}" srcOrd="0" destOrd="0" presId="urn:microsoft.com/office/officeart/2005/8/layout/pList1"/>
    <dgm:cxn modelId="{BFD07583-72EE-4A38-A9D6-AFDCEC5C7FD1}" type="presOf" srcId="{DFC007D9-75A8-45A5-BBD0-8C2F1F7D5293}" destId="{69728434-AD1B-4FFF-B20F-03132CBD0D88}" srcOrd="0" destOrd="0" presId="urn:microsoft.com/office/officeart/2005/8/layout/pList1"/>
    <dgm:cxn modelId="{A1067D8B-621A-4100-89F5-806B206DD3B6}" srcId="{22FD656C-D218-47E5-A05A-1152D5E2087A}" destId="{CC530F17-52C7-4466-B042-524013B66D01}" srcOrd="2" destOrd="0" parTransId="{CD15ED05-7478-4C30-8E30-6908B0A84579}" sibTransId="{6961B5EB-E7BB-4FB9-8E01-EEF41ED3138D}"/>
    <dgm:cxn modelId="{6A247E97-E845-49BF-B08B-173499EC4FD2}" type="presOf" srcId="{22FD656C-D218-47E5-A05A-1152D5E2087A}" destId="{ED3FADF5-91CB-419B-A692-B8E64BF61EB1}" srcOrd="0" destOrd="0" presId="urn:microsoft.com/office/officeart/2005/8/layout/pList1"/>
    <dgm:cxn modelId="{3E4035B3-59CF-423A-9243-BEC05774B9A3}" type="presOf" srcId="{084CAB7D-8EDB-4274-9B45-76CCC594E424}" destId="{50C1B9A0-B4CF-4EAE-8E33-740CDF6C0DFC}" srcOrd="0" destOrd="0" presId="urn:microsoft.com/office/officeart/2005/8/layout/pList1"/>
    <dgm:cxn modelId="{C645B3B5-2363-4FFE-B506-7231D0310EC8}" srcId="{22FD656C-D218-47E5-A05A-1152D5E2087A}" destId="{6B996918-4AAA-4E0F-AE72-4A6CD8F2A255}" srcOrd="9" destOrd="0" parTransId="{C7B60E05-C515-453C-819D-DA8C9F2D62FC}" sibTransId="{49ABC69C-CA18-46AB-8123-02CC6889B6AA}"/>
    <dgm:cxn modelId="{83F105BC-8CCA-4E9A-9C89-986ABD2FFA18}" srcId="{22FD656C-D218-47E5-A05A-1152D5E2087A}" destId="{67B073FF-20EA-4C52-AA57-DF9922B75179}" srcOrd="5" destOrd="0" parTransId="{C951D6D6-824F-4884-BF06-2CFDD49E67A6}" sibTransId="{4EA0097B-9B35-4F93-8C3D-CE2010DDF11B}"/>
    <dgm:cxn modelId="{E354F5C6-EB4D-4341-A57F-5F4C8E9F10B8}" type="presOf" srcId="{419764B5-A9E8-4384-9A4B-98ADEF7007FB}" destId="{2A255374-F581-4F1C-BC1D-619730A66C2E}" srcOrd="0" destOrd="0" presId="urn:microsoft.com/office/officeart/2005/8/layout/pList1"/>
    <dgm:cxn modelId="{B4E0BDDE-0440-4918-A676-7BDE67D2A150}" type="presOf" srcId="{6961B5EB-E7BB-4FB9-8E01-EEF41ED3138D}" destId="{65BC8118-06DE-4C07-82CC-44E61156BB27}" srcOrd="0" destOrd="0" presId="urn:microsoft.com/office/officeart/2005/8/layout/pList1"/>
    <dgm:cxn modelId="{139D42E1-AB36-46B6-89D6-28DCEEB12EDF}" type="presOf" srcId="{4FC54D0A-CD60-430C-90A7-D22721570BD1}" destId="{E5FE508A-7E3E-4566-8218-632DECDE35BD}" srcOrd="0" destOrd="0" presId="urn:microsoft.com/office/officeart/2005/8/layout/pList1"/>
    <dgm:cxn modelId="{1DED1FE4-F347-49E5-9179-28AA6B4CC28C}" type="presOf" srcId="{295A78D3-B0F3-4BEC-86D1-88CADDAA19FC}" destId="{EE1E4620-545D-4F20-85EE-DCF43A8AF3A5}" srcOrd="0" destOrd="0" presId="urn:microsoft.com/office/officeart/2005/8/layout/pList1"/>
    <dgm:cxn modelId="{95A2F0ED-C3DE-4CE9-9AB4-6034E217E6AF}" srcId="{22FD656C-D218-47E5-A05A-1152D5E2087A}" destId="{419764B5-A9E8-4384-9A4B-98ADEF7007FB}" srcOrd="3" destOrd="0" parTransId="{437FDCE1-371F-4F5F-827A-395E0359F75F}" sibTransId="{98BF5AA4-DFE6-4CC5-BACB-1ED4E918FCCB}"/>
    <dgm:cxn modelId="{AE482EFA-703E-4359-AD92-1369C568026A}" srcId="{22FD656C-D218-47E5-A05A-1152D5E2087A}" destId="{17204509-DE58-4E28-9C18-DF6CF89CBD9E}" srcOrd="1" destOrd="0" parTransId="{6D70D7CA-F54A-4386-BAE7-290E6A7094CB}" sibTransId="{295A78D3-B0F3-4BEC-86D1-88CADDAA19FC}"/>
    <dgm:cxn modelId="{64B4A541-DE7B-418A-BA55-B228695B601E}" type="presParOf" srcId="{ED3FADF5-91CB-419B-A692-B8E64BF61EB1}" destId="{A21DCD45-D783-48E8-A499-B7C3C1B14A5A}" srcOrd="0" destOrd="0" presId="urn:microsoft.com/office/officeart/2005/8/layout/pList1"/>
    <dgm:cxn modelId="{993BC442-F87F-43F6-BE43-CBAFF0600830}" type="presParOf" srcId="{A21DCD45-D783-48E8-A499-B7C3C1B14A5A}" destId="{FC11912E-7D15-4BEA-872B-7AC4BD41E716}" srcOrd="0" destOrd="0" presId="urn:microsoft.com/office/officeart/2005/8/layout/pList1"/>
    <dgm:cxn modelId="{C07762F3-8449-4F96-B5B9-31FBCCD999B7}" type="presParOf" srcId="{A21DCD45-D783-48E8-A499-B7C3C1B14A5A}" destId="{9B49E963-C18F-4421-995D-0952E4D1A2C9}" srcOrd="1" destOrd="0" presId="urn:microsoft.com/office/officeart/2005/8/layout/pList1"/>
    <dgm:cxn modelId="{3F5DDE97-C8F0-4E92-AC9D-C51092292F30}" type="presParOf" srcId="{ED3FADF5-91CB-419B-A692-B8E64BF61EB1}" destId="{1051E56D-9001-4E1F-9EA2-328FE607B7A8}" srcOrd="1" destOrd="0" presId="urn:microsoft.com/office/officeart/2005/8/layout/pList1"/>
    <dgm:cxn modelId="{CFE13A9D-0557-43E6-B376-50C31B02E341}" type="presParOf" srcId="{ED3FADF5-91CB-419B-A692-B8E64BF61EB1}" destId="{F00C927E-68F3-4FA6-B9A0-1F4DD8AB0A58}" srcOrd="2" destOrd="0" presId="urn:microsoft.com/office/officeart/2005/8/layout/pList1"/>
    <dgm:cxn modelId="{8AE5D2FC-8A4A-4266-8EF1-B6017EA51D7F}" type="presParOf" srcId="{F00C927E-68F3-4FA6-B9A0-1F4DD8AB0A58}" destId="{2802C478-52F8-41FE-9F53-71874F6B934D}" srcOrd="0" destOrd="0" presId="urn:microsoft.com/office/officeart/2005/8/layout/pList1"/>
    <dgm:cxn modelId="{546C8DB6-02AD-4470-8894-37ECABEB969A}" type="presParOf" srcId="{F00C927E-68F3-4FA6-B9A0-1F4DD8AB0A58}" destId="{0F23363F-9120-463A-BBF3-8620E87D9C2C}" srcOrd="1" destOrd="0" presId="urn:microsoft.com/office/officeart/2005/8/layout/pList1"/>
    <dgm:cxn modelId="{BF77A5C7-F439-40C2-A198-9979C690A40C}" type="presParOf" srcId="{ED3FADF5-91CB-419B-A692-B8E64BF61EB1}" destId="{EE1E4620-545D-4F20-85EE-DCF43A8AF3A5}" srcOrd="3" destOrd="0" presId="urn:microsoft.com/office/officeart/2005/8/layout/pList1"/>
    <dgm:cxn modelId="{4B9C025F-BFD4-4F38-A6E4-773EC005E9C6}" type="presParOf" srcId="{ED3FADF5-91CB-419B-A692-B8E64BF61EB1}" destId="{19220FCB-E575-4E69-AADF-020E1B817BDA}" srcOrd="4" destOrd="0" presId="urn:microsoft.com/office/officeart/2005/8/layout/pList1"/>
    <dgm:cxn modelId="{32BA4B00-4B3D-4848-BD1F-C07AE5129DAD}" type="presParOf" srcId="{19220FCB-E575-4E69-AADF-020E1B817BDA}" destId="{D32DDF1A-9013-4B9B-A56D-FF1230C53E01}" srcOrd="0" destOrd="0" presId="urn:microsoft.com/office/officeart/2005/8/layout/pList1"/>
    <dgm:cxn modelId="{12331065-FBC3-4C26-9D54-E0E57D86ACB8}" type="presParOf" srcId="{19220FCB-E575-4E69-AADF-020E1B817BDA}" destId="{12F69C01-9B07-4D37-B1CE-F5FC9B04772F}" srcOrd="1" destOrd="0" presId="urn:microsoft.com/office/officeart/2005/8/layout/pList1"/>
    <dgm:cxn modelId="{8F1F80FF-674E-4B84-B57B-8ED8D99DA117}" type="presParOf" srcId="{ED3FADF5-91CB-419B-A692-B8E64BF61EB1}" destId="{65BC8118-06DE-4C07-82CC-44E61156BB27}" srcOrd="5" destOrd="0" presId="urn:microsoft.com/office/officeart/2005/8/layout/pList1"/>
    <dgm:cxn modelId="{B94712A3-B4F3-4792-99F8-6331A469E699}" type="presParOf" srcId="{ED3FADF5-91CB-419B-A692-B8E64BF61EB1}" destId="{F901AF02-427E-4290-9D05-73E59F508699}" srcOrd="6" destOrd="0" presId="urn:microsoft.com/office/officeart/2005/8/layout/pList1"/>
    <dgm:cxn modelId="{D0366AE1-1117-48B6-AEEE-98B6BDB1B9C9}" type="presParOf" srcId="{F901AF02-427E-4290-9D05-73E59F508699}" destId="{86766970-4CB3-4055-8502-CAEDB93CB1A0}" srcOrd="0" destOrd="0" presId="urn:microsoft.com/office/officeart/2005/8/layout/pList1"/>
    <dgm:cxn modelId="{8A6E895E-A295-4481-96ED-EAF7C4CE04A4}" type="presParOf" srcId="{F901AF02-427E-4290-9D05-73E59F508699}" destId="{2A255374-F581-4F1C-BC1D-619730A66C2E}" srcOrd="1" destOrd="0" presId="urn:microsoft.com/office/officeart/2005/8/layout/pList1"/>
    <dgm:cxn modelId="{7245B65B-EF31-480D-9294-8442D81040FD}" type="presParOf" srcId="{ED3FADF5-91CB-419B-A692-B8E64BF61EB1}" destId="{FFF5A023-2BDE-47D7-B305-DCD63C71E390}" srcOrd="7" destOrd="0" presId="urn:microsoft.com/office/officeart/2005/8/layout/pList1"/>
    <dgm:cxn modelId="{92D6602F-C34F-4EE9-94EC-B73155EED475}" type="presParOf" srcId="{ED3FADF5-91CB-419B-A692-B8E64BF61EB1}" destId="{21C7265B-6A61-41B0-B3E1-AE1FD72BA1EB}" srcOrd="8" destOrd="0" presId="urn:microsoft.com/office/officeart/2005/8/layout/pList1"/>
    <dgm:cxn modelId="{FB8C7A5B-EB0C-411A-B3DE-D90C3AD96813}" type="presParOf" srcId="{21C7265B-6A61-41B0-B3E1-AE1FD72BA1EB}" destId="{04609622-0619-4441-85A3-676C0DD6CC86}" srcOrd="0" destOrd="0" presId="urn:microsoft.com/office/officeart/2005/8/layout/pList1"/>
    <dgm:cxn modelId="{F6AEA677-3708-40BD-B9F7-316355F66DC8}" type="presParOf" srcId="{21C7265B-6A61-41B0-B3E1-AE1FD72BA1EB}" destId="{A0E42AEC-87B8-4E85-9789-5817B2FE3AAD}" srcOrd="1" destOrd="0" presId="urn:microsoft.com/office/officeart/2005/8/layout/pList1"/>
    <dgm:cxn modelId="{F3EDDBFB-D18C-4A27-AFAD-5C9AF063CA9F}" type="presParOf" srcId="{ED3FADF5-91CB-419B-A692-B8E64BF61EB1}" destId="{BAC9134B-95B8-4230-9EDD-78BA4E21B624}" srcOrd="9" destOrd="0" presId="urn:microsoft.com/office/officeart/2005/8/layout/pList1"/>
    <dgm:cxn modelId="{61C0C229-6D42-4F69-85FA-96CFB4F86DC8}" type="presParOf" srcId="{ED3FADF5-91CB-419B-A692-B8E64BF61EB1}" destId="{08E42839-9477-4014-8BE2-477772576E59}" srcOrd="10" destOrd="0" presId="urn:microsoft.com/office/officeart/2005/8/layout/pList1"/>
    <dgm:cxn modelId="{3A8B13E4-D26B-45FD-947F-4960BB5CC286}" type="presParOf" srcId="{08E42839-9477-4014-8BE2-477772576E59}" destId="{FCD78E09-A79C-4618-B8C5-FE4B1AD66FCE}" srcOrd="0" destOrd="0" presId="urn:microsoft.com/office/officeart/2005/8/layout/pList1"/>
    <dgm:cxn modelId="{3FA66469-FC55-4072-B809-DF00A52E3B72}" type="presParOf" srcId="{08E42839-9477-4014-8BE2-477772576E59}" destId="{3B289568-CC55-4901-A82E-6675D1BD4E82}" srcOrd="1" destOrd="0" presId="urn:microsoft.com/office/officeart/2005/8/layout/pList1"/>
    <dgm:cxn modelId="{93BD3AE4-7D82-4AAD-942D-3A474461C47B}" type="presParOf" srcId="{ED3FADF5-91CB-419B-A692-B8E64BF61EB1}" destId="{EAE7469D-464B-43B1-8E1D-13583649A9C3}" srcOrd="11" destOrd="0" presId="urn:microsoft.com/office/officeart/2005/8/layout/pList1"/>
    <dgm:cxn modelId="{FE11A24B-A51D-4D23-8A17-FA7694538E6B}" type="presParOf" srcId="{ED3FADF5-91CB-419B-A692-B8E64BF61EB1}" destId="{8CC57FDC-4F04-4D36-BB1A-03FD4FFD7305}" srcOrd="12" destOrd="0" presId="urn:microsoft.com/office/officeart/2005/8/layout/pList1"/>
    <dgm:cxn modelId="{BF94E83F-CE3E-4E04-B490-3068EA2DCECF}" type="presParOf" srcId="{8CC57FDC-4F04-4D36-BB1A-03FD4FFD7305}" destId="{DE0CB92C-8DB5-4A97-9611-C6D81BB96851}" srcOrd="0" destOrd="0" presId="urn:microsoft.com/office/officeart/2005/8/layout/pList1"/>
    <dgm:cxn modelId="{2AAF0E94-55A3-4187-9951-8FEED3DB32C0}" type="presParOf" srcId="{8CC57FDC-4F04-4D36-BB1A-03FD4FFD7305}" destId="{50C1B9A0-B4CF-4EAE-8E33-740CDF6C0DFC}" srcOrd="1" destOrd="0" presId="urn:microsoft.com/office/officeart/2005/8/layout/pList1"/>
    <dgm:cxn modelId="{CA887639-A833-4650-8D2A-A95362D0774D}" type="presParOf" srcId="{ED3FADF5-91CB-419B-A692-B8E64BF61EB1}" destId="{DC88F38F-D1EA-404E-9AD2-CA3C8B5C4534}" srcOrd="13" destOrd="0" presId="urn:microsoft.com/office/officeart/2005/8/layout/pList1"/>
    <dgm:cxn modelId="{F8F2C37A-8BC0-448D-BBAB-140659C4610D}" type="presParOf" srcId="{ED3FADF5-91CB-419B-A692-B8E64BF61EB1}" destId="{ABCD27A8-2DC5-48DE-942E-AEA0F407D436}" srcOrd="14" destOrd="0" presId="urn:microsoft.com/office/officeart/2005/8/layout/pList1"/>
    <dgm:cxn modelId="{24208501-2E2D-4E2E-B3E9-C2736507667E}" type="presParOf" srcId="{ABCD27A8-2DC5-48DE-942E-AEA0F407D436}" destId="{794495A4-AB14-461C-A076-1D26DA7843BD}" srcOrd="0" destOrd="0" presId="urn:microsoft.com/office/officeart/2005/8/layout/pList1"/>
    <dgm:cxn modelId="{A9D76E42-A4AF-4C33-A87A-56BC8717D5DE}" type="presParOf" srcId="{ABCD27A8-2DC5-48DE-942E-AEA0F407D436}" destId="{69728434-AD1B-4FFF-B20F-03132CBD0D88}" srcOrd="1" destOrd="0" presId="urn:microsoft.com/office/officeart/2005/8/layout/pList1"/>
    <dgm:cxn modelId="{A9CE2AEA-23B0-4A51-BFA7-10E38E9F5A4C}" type="presParOf" srcId="{ED3FADF5-91CB-419B-A692-B8E64BF61EB1}" destId="{E5FE508A-7E3E-4566-8218-632DECDE35BD}" srcOrd="15" destOrd="0" presId="urn:microsoft.com/office/officeart/2005/8/layout/pList1"/>
    <dgm:cxn modelId="{1451FE7C-E293-49AD-87AF-943A3728BACF}" type="presParOf" srcId="{ED3FADF5-91CB-419B-A692-B8E64BF61EB1}" destId="{A8C9D134-E0BE-41C6-B43C-0CB34B7E1336}" srcOrd="16" destOrd="0" presId="urn:microsoft.com/office/officeart/2005/8/layout/pList1"/>
    <dgm:cxn modelId="{0B08EB6A-4C4C-440F-8AF8-101C19BA969D}" type="presParOf" srcId="{A8C9D134-E0BE-41C6-B43C-0CB34B7E1336}" destId="{6AAA91DC-AB9B-4FFC-95E6-3DF98CE713FE}" srcOrd="0" destOrd="0" presId="urn:microsoft.com/office/officeart/2005/8/layout/pList1"/>
    <dgm:cxn modelId="{092CCF52-D070-44E2-BEF0-48636F53A8F0}" type="presParOf" srcId="{A8C9D134-E0BE-41C6-B43C-0CB34B7E1336}" destId="{327D6720-99EE-47B3-A94E-D19C294CD566}" srcOrd="1" destOrd="0" presId="urn:microsoft.com/office/officeart/2005/8/layout/pList1"/>
    <dgm:cxn modelId="{D83385C9-F811-42AA-8F47-181441F0BF55}" type="presParOf" srcId="{ED3FADF5-91CB-419B-A692-B8E64BF61EB1}" destId="{9643D033-4D16-41D6-BD07-29E1511505BB}" srcOrd="17" destOrd="0" presId="urn:microsoft.com/office/officeart/2005/8/layout/pList1"/>
    <dgm:cxn modelId="{DF3D9DF3-0624-429F-8332-92A8C9BB47C5}" type="presParOf" srcId="{ED3FADF5-91CB-419B-A692-B8E64BF61EB1}" destId="{338DD4CD-9592-452D-8383-BFE7E263AB02}" srcOrd="18" destOrd="0" presId="urn:microsoft.com/office/officeart/2005/8/layout/pList1"/>
    <dgm:cxn modelId="{433E34AA-5BBD-44FE-ABD8-20E7E5C4C9FF}" type="presParOf" srcId="{338DD4CD-9592-452D-8383-BFE7E263AB02}" destId="{0225A7C7-23B7-416D-AE5F-DD8CB5850A30}" srcOrd="0" destOrd="0" presId="urn:microsoft.com/office/officeart/2005/8/layout/pList1"/>
    <dgm:cxn modelId="{E5A1E85C-D943-420D-B07B-07F0BBD22DEB}" type="presParOf" srcId="{338DD4CD-9592-452D-8383-BFE7E263AB02}" destId="{1E8C8091-E5BD-415D-9FE7-7E3A2A3216F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FD656C-D218-47E5-A05A-1152D5E2087A}"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de-DE"/>
        </a:p>
      </dgm:t>
    </dgm:pt>
    <dgm:pt modelId="{419764B5-A9E8-4384-9A4B-98ADEF7007FB}">
      <dgm:prSet phldrT="[Text]" custT="1"/>
      <dgm:spPr/>
      <dgm:t>
        <a:bodyPr/>
        <a:lstStyle/>
        <a:p>
          <a:r>
            <a:rPr lang="en-GB" sz="1400" b="1" dirty="0"/>
            <a:t>MV Le Commandant Charcot, FR</a:t>
          </a:r>
          <a:endParaRPr lang="de-DE" sz="1400" dirty="0"/>
        </a:p>
      </dgm:t>
    </dgm:pt>
    <dgm:pt modelId="{437FDCE1-371F-4F5F-827A-395E0359F75F}" type="parTrans" cxnId="{95A2F0ED-C3DE-4CE9-9AB4-6034E217E6AF}">
      <dgm:prSet/>
      <dgm:spPr/>
      <dgm:t>
        <a:bodyPr/>
        <a:lstStyle/>
        <a:p>
          <a:endParaRPr lang="de-DE"/>
        </a:p>
      </dgm:t>
    </dgm:pt>
    <dgm:pt modelId="{98BF5AA4-DFE6-4CC5-BACB-1ED4E918FCCB}" type="sibTrans" cxnId="{95A2F0ED-C3DE-4CE9-9AB4-6034E217E6AF}">
      <dgm:prSet/>
      <dgm:spPr/>
      <dgm:t>
        <a:bodyPr/>
        <a:lstStyle/>
        <a:p>
          <a:endParaRPr lang="de-DE"/>
        </a:p>
      </dgm:t>
    </dgm:pt>
    <dgm:pt modelId="{67B073FF-20EA-4C52-AA57-DF9922B75179}">
      <dgm:prSet custT="1"/>
      <dgm:spPr/>
      <dgm:t>
        <a:bodyPr/>
        <a:lstStyle/>
        <a:p>
          <a:r>
            <a:rPr lang="en-GB" sz="1400" b="1" dirty="0"/>
            <a:t>RV </a:t>
          </a:r>
          <a:r>
            <a:rPr lang="en-GB" sz="1400" b="1" dirty="0" err="1"/>
            <a:t>Kronprins</a:t>
          </a:r>
          <a:r>
            <a:rPr lang="en-GB" sz="1400" b="1" dirty="0"/>
            <a:t> </a:t>
          </a:r>
          <a:r>
            <a:rPr lang="en-GB" sz="1400" b="1" dirty="0" err="1"/>
            <a:t>Haakon</a:t>
          </a:r>
          <a:r>
            <a:rPr lang="en-GB" sz="1400" b="1" dirty="0"/>
            <a:t>, NO</a:t>
          </a:r>
          <a:endParaRPr lang="de-DE" sz="1400" dirty="0"/>
        </a:p>
      </dgm:t>
    </dgm:pt>
    <dgm:pt modelId="{C951D6D6-824F-4884-BF06-2CFDD49E67A6}" type="parTrans" cxnId="{83F105BC-8CCA-4E9A-9C89-986ABD2FFA18}">
      <dgm:prSet/>
      <dgm:spPr/>
      <dgm:t>
        <a:bodyPr/>
        <a:lstStyle/>
        <a:p>
          <a:endParaRPr lang="de-DE"/>
        </a:p>
      </dgm:t>
    </dgm:pt>
    <dgm:pt modelId="{4EA0097B-9B35-4F93-8C3D-CE2010DDF11B}" type="sibTrans" cxnId="{83F105BC-8CCA-4E9A-9C89-986ABD2FFA18}">
      <dgm:prSet/>
      <dgm:spPr/>
      <dgm:t>
        <a:bodyPr/>
        <a:lstStyle/>
        <a:p>
          <a:endParaRPr lang="de-DE"/>
        </a:p>
      </dgm:t>
    </dgm:pt>
    <dgm:pt modelId="{084CAB7D-8EDB-4274-9B45-76CCC594E424}">
      <dgm:prSet custT="1"/>
      <dgm:spPr/>
      <dgm:t>
        <a:bodyPr/>
        <a:lstStyle/>
        <a:p>
          <a:r>
            <a:rPr lang="en-GB" sz="1400" b="1" dirty="0"/>
            <a:t>RVIB Laura </a:t>
          </a:r>
          <a:r>
            <a:rPr lang="en-GB" sz="1400" b="1" dirty="0" err="1"/>
            <a:t>Bassi</a:t>
          </a:r>
          <a:r>
            <a:rPr lang="en-GB" sz="1400" b="1" dirty="0"/>
            <a:t>, IT</a:t>
          </a:r>
          <a:endParaRPr lang="de-DE" sz="1400" dirty="0"/>
        </a:p>
      </dgm:t>
    </dgm:pt>
    <dgm:pt modelId="{D23A7E04-37A3-4C37-BA66-EE9FE47C6C64}" type="parTrans" cxnId="{384EFE1A-73FB-412E-86E7-2693A79465AC}">
      <dgm:prSet/>
      <dgm:spPr/>
      <dgm:t>
        <a:bodyPr/>
        <a:lstStyle/>
        <a:p>
          <a:endParaRPr lang="de-DE"/>
        </a:p>
      </dgm:t>
    </dgm:pt>
    <dgm:pt modelId="{4435AE72-F5BA-4540-9CC4-033E7CBD2602}" type="sibTrans" cxnId="{384EFE1A-73FB-412E-86E7-2693A79465AC}">
      <dgm:prSet/>
      <dgm:spPr/>
      <dgm:t>
        <a:bodyPr/>
        <a:lstStyle/>
        <a:p>
          <a:endParaRPr lang="de-DE"/>
        </a:p>
      </dgm:t>
    </dgm:pt>
    <dgm:pt modelId="{DFC007D9-75A8-45A5-BBD0-8C2F1F7D5293}">
      <dgm:prSet custT="1"/>
      <dgm:spPr/>
      <dgm:t>
        <a:bodyPr/>
        <a:lstStyle/>
        <a:p>
          <a:r>
            <a:rPr lang="en-GB" sz="1400" b="1" dirty="0"/>
            <a:t>BIO </a:t>
          </a:r>
          <a:r>
            <a:rPr lang="en-GB" sz="1400" b="1" dirty="0" err="1"/>
            <a:t>Hespérides</a:t>
          </a:r>
          <a:r>
            <a:rPr lang="en-GB" sz="1400" b="1" dirty="0"/>
            <a:t>, ES</a:t>
          </a:r>
          <a:endParaRPr lang="de-DE" sz="1400" dirty="0"/>
        </a:p>
      </dgm:t>
    </dgm:pt>
    <dgm:pt modelId="{D43E8582-CD8A-4FF2-9951-D0EEACBE9C4F}" type="parTrans" cxnId="{9DA0CB7D-0486-4975-9748-2D5557D219DF}">
      <dgm:prSet/>
      <dgm:spPr/>
      <dgm:t>
        <a:bodyPr/>
        <a:lstStyle/>
        <a:p>
          <a:endParaRPr lang="de-DE"/>
        </a:p>
      </dgm:t>
    </dgm:pt>
    <dgm:pt modelId="{4FC54D0A-CD60-430C-90A7-D22721570BD1}" type="sibTrans" cxnId="{9DA0CB7D-0486-4975-9748-2D5557D219DF}">
      <dgm:prSet/>
      <dgm:spPr/>
      <dgm:t>
        <a:bodyPr/>
        <a:lstStyle/>
        <a:p>
          <a:endParaRPr lang="de-DE"/>
        </a:p>
      </dgm:t>
    </dgm:pt>
    <dgm:pt modelId="{CD088135-02B6-46CA-BB3E-0BCF5EBCE0BC}">
      <dgm:prSet custT="1"/>
      <dgm:spPr/>
      <dgm:t>
        <a:bodyPr/>
        <a:lstStyle/>
        <a:p>
          <a:r>
            <a:rPr lang="en-GB" sz="1400" b="1" dirty="0" err="1"/>
            <a:t>Noosfera</a:t>
          </a:r>
          <a:r>
            <a:rPr lang="en-GB" sz="1400" b="1" dirty="0"/>
            <a:t>, UA</a:t>
          </a:r>
          <a:endParaRPr lang="de-DE" sz="1400" dirty="0"/>
        </a:p>
      </dgm:t>
    </dgm:pt>
    <dgm:pt modelId="{459E428F-0A03-47F5-BD80-21A21DCE26A1}" type="sibTrans" cxnId="{F9C31F5F-9659-4C79-973B-69ECEFA39E94}">
      <dgm:prSet/>
      <dgm:spPr/>
      <dgm:t>
        <a:bodyPr/>
        <a:lstStyle/>
        <a:p>
          <a:endParaRPr lang="de-DE"/>
        </a:p>
      </dgm:t>
    </dgm:pt>
    <dgm:pt modelId="{4F58A022-C074-4F63-9F38-C925DD739A72}" type="parTrans" cxnId="{F9C31F5F-9659-4C79-973B-69ECEFA39E94}">
      <dgm:prSet/>
      <dgm:spPr/>
      <dgm:t>
        <a:bodyPr/>
        <a:lstStyle/>
        <a:p>
          <a:endParaRPr lang="de-DE"/>
        </a:p>
      </dgm:t>
    </dgm:pt>
    <dgm:pt modelId="{6B996918-4AAA-4E0F-AE72-4A6CD8F2A255}">
      <dgm:prSet custT="1"/>
      <dgm:spPr/>
      <dgm:t>
        <a:bodyPr/>
        <a:lstStyle/>
        <a:p>
          <a:r>
            <a:rPr lang="en-GB" sz="1400" b="1" dirty="0"/>
            <a:t>PRV </a:t>
          </a:r>
          <a:r>
            <a:rPr lang="en-GB" sz="1400" b="1" dirty="0" err="1"/>
            <a:t>Polarstern</a:t>
          </a:r>
          <a:r>
            <a:rPr lang="en-GB" sz="1400" b="1" dirty="0"/>
            <a:t>, DE</a:t>
          </a:r>
          <a:endParaRPr lang="de-DE" sz="1400" dirty="0"/>
        </a:p>
      </dgm:t>
    </dgm:pt>
    <dgm:pt modelId="{49ABC69C-CA18-46AB-8123-02CC6889B6AA}" type="sibTrans" cxnId="{C645B3B5-2363-4FFE-B506-7231D0310EC8}">
      <dgm:prSet/>
      <dgm:spPr/>
      <dgm:t>
        <a:bodyPr/>
        <a:lstStyle/>
        <a:p>
          <a:endParaRPr lang="de-DE"/>
        </a:p>
      </dgm:t>
    </dgm:pt>
    <dgm:pt modelId="{C7B60E05-C515-453C-819D-DA8C9F2D62FC}" type="parTrans" cxnId="{C645B3B5-2363-4FFE-B506-7231D0310EC8}">
      <dgm:prSet/>
      <dgm:spPr/>
      <dgm:t>
        <a:bodyPr/>
        <a:lstStyle/>
        <a:p>
          <a:endParaRPr lang="de-DE"/>
        </a:p>
      </dgm:t>
    </dgm:pt>
    <dgm:pt modelId="{B64438C2-210A-437E-9D00-36C5BFFC5D4B}">
      <dgm:prSet custT="1"/>
      <dgm:spPr/>
      <dgm:t>
        <a:bodyPr/>
        <a:lstStyle/>
        <a:p>
          <a:r>
            <a:rPr lang="en-GB" sz="1400" b="1" dirty="0"/>
            <a:t>RS </a:t>
          </a:r>
          <a:r>
            <a:rPr lang="en-GB" sz="1400" b="1" dirty="0" err="1"/>
            <a:t>Karpui</a:t>
          </a:r>
          <a:r>
            <a:rPr lang="en-GB" sz="1400" b="1" dirty="0"/>
            <a:t>, CL</a:t>
          </a:r>
          <a:endParaRPr lang="de-DE" sz="1400" dirty="0"/>
        </a:p>
      </dgm:t>
    </dgm:pt>
    <dgm:pt modelId="{00E95515-F315-4ECC-AD7C-E7C68B12A79A}" type="sibTrans" cxnId="{5195AD02-D62D-4BFE-8C5D-A8E73E744DC2}">
      <dgm:prSet/>
      <dgm:spPr/>
      <dgm:t>
        <a:bodyPr/>
        <a:lstStyle/>
        <a:p>
          <a:endParaRPr lang="de-DE"/>
        </a:p>
      </dgm:t>
    </dgm:pt>
    <dgm:pt modelId="{DCFCC3CE-EF9D-4DD8-81EF-735C67606654}" type="parTrans" cxnId="{5195AD02-D62D-4BFE-8C5D-A8E73E744DC2}">
      <dgm:prSet/>
      <dgm:spPr/>
      <dgm:t>
        <a:bodyPr/>
        <a:lstStyle/>
        <a:p>
          <a:endParaRPr lang="de-DE"/>
        </a:p>
      </dgm:t>
    </dgm:pt>
    <dgm:pt modelId="{ED3FADF5-91CB-419B-A692-B8E64BF61EB1}" type="pres">
      <dgm:prSet presAssocID="{22FD656C-D218-47E5-A05A-1152D5E2087A}" presName="Name0" presStyleCnt="0">
        <dgm:presLayoutVars>
          <dgm:dir/>
          <dgm:resizeHandles val="exact"/>
        </dgm:presLayoutVars>
      </dgm:prSet>
      <dgm:spPr/>
    </dgm:pt>
    <dgm:pt modelId="{F901AF02-427E-4290-9D05-73E59F508699}" type="pres">
      <dgm:prSet presAssocID="{419764B5-A9E8-4384-9A4B-98ADEF7007FB}" presName="compNode" presStyleCnt="0"/>
      <dgm:spPr/>
    </dgm:pt>
    <dgm:pt modelId="{86766970-4CB3-4055-8502-CAEDB93CB1A0}" type="pres">
      <dgm:prSet presAssocID="{419764B5-A9E8-4384-9A4B-98ADEF7007FB}" presName="pictRect" presStyleLbl="node1" presStyleIdx="0" presStyleCnt="7"/>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2A255374-F581-4F1C-BC1D-619730A66C2E}" type="pres">
      <dgm:prSet presAssocID="{419764B5-A9E8-4384-9A4B-98ADEF7007FB}" presName="textRect" presStyleLbl="revTx" presStyleIdx="0" presStyleCnt="7">
        <dgm:presLayoutVars>
          <dgm:bulletEnabled val="1"/>
        </dgm:presLayoutVars>
      </dgm:prSet>
      <dgm:spPr/>
    </dgm:pt>
    <dgm:pt modelId="{FFF5A023-2BDE-47D7-B305-DCD63C71E390}" type="pres">
      <dgm:prSet presAssocID="{98BF5AA4-DFE6-4CC5-BACB-1ED4E918FCCB}" presName="sibTrans" presStyleLbl="sibTrans2D1" presStyleIdx="0" presStyleCnt="0"/>
      <dgm:spPr/>
    </dgm:pt>
    <dgm:pt modelId="{21C7265B-6A61-41B0-B3E1-AE1FD72BA1EB}" type="pres">
      <dgm:prSet presAssocID="{B64438C2-210A-437E-9D00-36C5BFFC5D4B}" presName="compNode" presStyleCnt="0"/>
      <dgm:spPr/>
    </dgm:pt>
    <dgm:pt modelId="{04609622-0619-4441-85A3-676C0DD6CC86}" type="pres">
      <dgm:prSet presAssocID="{B64438C2-210A-437E-9D00-36C5BFFC5D4B}" presName="pictRect" presStyleLbl="node1" presStyleIdx="1" presStyleCnt="7"/>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0E42AEC-87B8-4E85-9789-5817B2FE3AAD}" type="pres">
      <dgm:prSet presAssocID="{B64438C2-210A-437E-9D00-36C5BFFC5D4B}" presName="textRect" presStyleLbl="revTx" presStyleIdx="1" presStyleCnt="7">
        <dgm:presLayoutVars>
          <dgm:bulletEnabled val="1"/>
        </dgm:presLayoutVars>
      </dgm:prSet>
      <dgm:spPr/>
    </dgm:pt>
    <dgm:pt modelId="{BAC9134B-95B8-4230-9EDD-78BA4E21B624}" type="pres">
      <dgm:prSet presAssocID="{00E95515-F315-4ECC-AD7C-E7C68B12A79A}" presName="sibTrans" presStyleLbl="sibTrans2D1" presStyleIdx="0" presStyleCnt="0"/>
      <dgm:spPr/>
    </dgm:pt>
    <dgm:pt modelId="{08E42839-9477-4014-8BE2-477772576E59}" type="pres">
      <dgm:prSet presAssocID="{67B073FF-20EA-4C52-AA57-DF9922B75179}" presName="compNode" presStyleCnt="0"/>
      <dgm:spPr/>
    </dgm:pt>
    <dgm:pt modelId="{FCD78E09-A79C-4618-B8C5-FE4B1AD66FCE}" type="pres">
      <dgm:prSet presAssocID="{67B073FF-20EA-4C52-AA57-DF9922B75179}" presName="pictRect" presStyleLbl="node1" presStyleIdx="2" presStyleCnt="7"/>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3B289568-CC55-4901-A82E-6675D1BD4E82}" type="pres">
      <dgm:prSet presAssocID="{67B073FF-20EA-4C52-AA57-DF9922B75179}" presName="textRect" presStyleLbl="revTx" presStyleIdx="2" presStyleCnt="7">
        <dgm:presLayoutVars>
          <dgm:bulletEnabled val="1"/>
        </dgm:presLayoutVars>
      </dgm:prSet>
      <dgm:spPr/>
    </dgm:pt>
    <dgm:pt modelId="{EAE7469D-464B-43B1-8E1D-13583649A9C3}" type="pres">
      <dgm:prSet presAssocID="{4EA0097B-9B35-4F93-8C3D-CE2010DDF11B}" presName="sibTrans" presStyleLbl="sibTrans2D1" presStyleIdx="0" presStyleCnt="0"/>
      <dgm:spPr/>
    </dgm:pt>
    <dgm:pt modelId="{8CC57FDC-4F04-4D36-BB1A-03FD4FFD7305}" type="pres">
      <dgm:prSet presAssocID="{084CAB7D-8EDB-4274-9B45-76CCC594E424}" presName="compNode" presStyleCnt="0"/>
      <dgm:spPr/>
    </dgm:pt>
    <dgm:pt modelId="{DE0CB92C-8DB5-4A97-9611-C6D81BB96851}" type="pres">
      <dgm:prSet presAssocID="{084CAB7D-8EDB-4274-9B45-76CCC594E424}" presName="pictRect" presStyleLbl="node1" presStyleIdx="3" presStyleCnt="7"/>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b="29"/>
          </a:stretch>
        </a:blipFill>
      </dgm:spPr>
    </dgm:pt>
    <dgm:pt modelId="{50C1B9A0-B4CF-4EAE-8E33-740CDF6C0DFC}" type="pres">
      <dgm:prSet presAssocID="{084CAB7D-8EDB-4274-9B45-76CCC594E424}" presName="textRect" presStyleLbl="revTx" presStyleIdx="3" presStyleCnt="7">
        <dgm:presLayoutVars>
          <dgm:bulletEnabled val="1"/>
        </dgm:presLayoutVars>
      </dgm:prSet>
      <dgm:spPr/>
    </dgm:pt>
    <dgm:pt modelId="{DC88F38F-D1EA-404E-9AD2-CA3C8B5C4534}" type="pres">
      <dgm:prSet presAssocID="{4435AE72-F5BA-4540-9CC4-033E7CBD2602}" presName="sibTrans" presStyleLbl="sibTrans2D1" presStyleIdx="0" presStyleCnt="0"/>
      <dgm:spPr/>
    </dgm:pt>
    <dgm:pt modelId="{ABCD27A8-2DC5-48DE-942E-AEA0F407D436}" type="pres">
      <dgm:prSet presAssocID="{DFC007D9-75A8-45A5-BBD0-8C2F1F7D5293}" presName="compNode" presStyleCnt="0"/>
      <dgm:spPr/>
    </dgm:pt>
    <dgm:pt modelId="{794495A4-AB14-461C-A076-1D26DA7843BD}" type="pres">
      <dgm:prSet presAssocID="{DFC007D9-75A8-45A5-BBD0-8C2F1F7D5293}" presName="pictRect" presStyleLbl="node1" presStyleIdx="4" presStyleCnt="7"/>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69728434-AD1B-4FFF-B20F-03132CBD0D88}" type="pres">
      <dgm:prSet presAssocID="{DFC007D9-75A8-45A5-BBD0-8C2F1F7D5293}" presName="textRect" presStyleLbl="revTx" presStyleIdx="4" presStyleCnt="7">
        <dgm:presLayoutVars>
          <dgm:bulletEnabled val="1"/>
        </dgm:presLayoutVars>
      </dgm:prSet>
      <dgm:spPr/>
    </dgm:pt>
    <dgm:pt modelId="{E5FE508A-7E3E-4566-8218-632DECDE35BD}" type="pres">
      <dgm:prSet presAssocID="{4FC54D0A-CD60-430C-90A7-D22721570BD1}" presName="sibTrans" presStyleLbl="sibTrans2D1" presStyleIdx="0" presStyleCnt="0"/>
      <dgm:spPr/>
    </dgm:pt>
    <dgm:pt modelId="{A8C9D134-E0BE-41C6-B43C-0CB34B7E1336}" type="pres">
      <dgm:prSet presAssocID="{CD088135-02B6-46CA-BB3E-0BCF5EBCE0BC}" presName="compNode" presStyleCnt="0"/>
      <dgm:spPr/>
    </dgm:pt>
    <dgm:pt modelId="{6AAA91DC-AB9B-4FFC-95E6-3DF98CE713FE}" type="pres">
      <dgm:prSet presAssocID="{CD088135-02B6-46CA-BB3E-0BCF5EBCE0BC}" presName="pictRect" presStyleLbl="node1" presStyleIdx="5" presStyleCnt="7"/>
      <dgm:spPr>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327D6720-99EE-47B3-A94E-D19C294CD566}" type="pres">
      <dgm:prSet presAssocID="{CD088135-02B6-46CA-BB3E-0BCF5EBCE0BC}" presName="textRect" presStyleLbl="revTx" presStyleIdx="5" presStyleCnt="7">
        <dgm:presLayoutVars>
          <dgm:bulletEnabled val="1"/>
        </dgm:presLayoutVars>
      </dgm:prSet>
      <dgm:spPr/>
    </dgm:pt>
    <dgm:pt modelId="{9643D033-4D16-41D6-BD07-29E1511505BB}" type="pres">
      <dgm:prSet presAssocID="{459E428F-0A03-47F5-BD80-21A21DCE26A1}" presName="sibTrans" presStyleLbl="sibTrans2D1" presStyleIdx="0" presStyleCnt="0"/>
      <dgm:spPr/>
    </dgm:pt>
    <dgm:pt modelId="{338DD4CD-9592-452D-8383-BFE7E263AB02}" type="pres">
      <dgm:prSet presAssocID="{6B996918-4AAA-4E0F-AE72-4A6CD8F2A255}" presName="compNode" presStyleCnt="0"/>
      <dgm:spPr/>
    </dgm:pt>
    <dgm:pt modelId="{0225A7C7-23B7-416D-AE5F-DD8CB5850A30}" type="pres">
      <dgm:prSet presAssocID="{6B996918-4AAA-4E0F-AE72-4A6CD8F2A255}" presName="pictRect" presStyleLbl="node1" presStyleIdx="6" presStyleCnt="7"/>
      <dgm:spPr>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dgm:spPr>
    </dgm:pt>
    <dgm:pt modelId="{1E8C8091-E5BD-415D-9FE7-7E3A2A3216FC}" type="pres">
      <dgm:prSet presAssocID="{6B996918-4AAA-4E0F-AE72-4A6CD8F2A255}" presName="textRect" presStyleLbl="revTx" presStyleIdx="6" presStyleCnt="7">
        <dgm:presLayoutVars>
          <dgm:bulletEnabled val="1"/>
        </dgm:presLayoutVars>
      </dgm:prSet>
      <dgm:spPr/>
    </dgm:pt>
  </dgm:ptLst>
  <dgm:cxnLst>
    <dgm:cxn modelId="{5195AD02-D62D-4BFE-8C5D-A8E73E744DC2}" srcId="{22FD656C-D218-47E5-A05A-1152D5E2087A}" destId="{B64438C2-210A-437E-9D00-36C5BFFC5D4B}" srcOrd="1" destOrd="0" parTransId="{DCFCC3CE-EF9D-4DD8-81EF-735C67606654}" sibTransId="{00E95515-F315-4ECC-AD7C-E7C68B12A79A}"/>
    <dgm:cxn modelId="{264E6203-ED51-46B0-956F-5B4CD5CE92F8}" type="presOf" srcId="{6B996918-4AAA-4E0F-AE72-4A6CD8F2A255}" destId="{1E8C8091-E5BD-415D-9FE7-7E3A2A3216FC}" srcOrd="0" destOrd="0" presId="urn:microsoft.com/office/officeart/2005/8/layout/pList1"/>
    <dgm:cxn modelId="{384EFE1A-73FB-412E-86E7-2693A79465AC}" srcId="{22FD656C-D218-47E5-A05A-1152D5E2087A}" destId="{084CAB7D-8EDB-4274-9B45-76CCC594E424}" srcOrd="3" destOrd="0" parTransId="{D23A7E04-37A3-4C37-BA66-EE9FE47C6C64}" sibTransId="{4435AE72-F5BA-4540-9CC4-033E7CBD2602}"/>
    <dgm:cxn modelId="{BCA2AD25-8440-4ABD-B6BD-F5E5452CC324}" type="presOf" srcId="{4EA0097B-9B35-4F93-8C3D-CE2010DDF11B}" destId="{EAE7469D-464B-43B1-8E1D-13583649A9C3}" srcOrd="0" destOrd="0" presId="urn:microsoft.com/office/officeart/2005/8/layout/pList1"/>
    <dgm:cxn modelId="{3DC28D4A-815C-4B74-9A97-BC1E3ED8D461}" type="presOf" srcId="{98BF5AA4-DFE6-4CC5-BACB-1ED4E918FCCB}" destId="{FFF5A023-2BDE-47D7-B305-DCD63C71E390}" srcOrd="0" destOrd="0" presId="urn:microsoft.com/office/officeart/2005/8/layout/pList1"/>
    <dgm:cxn modelId="{D8793A50-FAEE-4844-8C51-F30C4F637BCF}" type="presOf" srcId="{CD088135-02B6-46CA-BB3E-0BCF5EBCE0BC}" destId="{327D6720-99EE-47B3-A94E-D19C294CD566}" srcOrd="0" destOrd="0" presId="urn:microsoft.com/office/officeart/2005/8/layout/pList1"/>
    <dgm:cxn modelId="{05EE1653-2297-49DD-B35A-74FB9143CB5E}" type="presOf" srcId="{4435AE72-F5BA-4540-9CC4-033E7CBD2602}" destId="{DC88F38F-D1EA-404E-9AD2-CA3C8B5C4534}" srcOrd="0" destOrd="0" presId="urn:microsoft.com/office/officeart/2005/8/layout/pList1"/>
    <dgm:cxn modelId="{F8276256-3F59-4F8A-AB8B-FEAFCABB4771}" type="presOf" srcId="{67B073FF-20EA-4C52-AA57-DF9922B75179}" destId="{3B289568-CC55-4901-A82E-6675D1BD4E82}" srcOrd="0" destOrd="0" presId="urn:microsoft.com/office/officeart/2005/8/layout/pList1"/>
    <dgm:cxn modelId="{1408AF5C-F2DB-4441-A814-E4B304361F8D}" type="presOf" srcId="{459E428F-0A03-47F5-BD80-21A21DCE26A1}" destId="{9643D033-4D16-41D6-BD07-29E1511505BB}" srcOrd="0" destOrd="0" presId="urn:microsoft.com/office/officeart/2005/8/layout/pList1"/>
    <dgm:cxn modelId="{F9C31F5F-9659-4C79-973B-69ECEFA39E94}" srcId="{22FD656C-D218-47E5-A05A-1152D5E2087A}" destId="{CD088135-02B6-46CA-BB3E-0BCF5EBCE0BC}" srcOrd="5" destOrd="0" parTransId="{4F58A022-C074-4F63-9F38-C925DD739A72}" sibTransId="{459E428F-0A03-47F5-BD80-21A21DCE26A1}"/>
    <dgm:cxn modelId="{4C964A6B-8B6F-4B3B-9A77-D313E845C792}" type="presOf" srcId="{B64438C2-210A-437E-9D00-36C5BFFC5D4B}" destId="{A0E42AEC-87B8-4E85-9789-5817B2FE3AAD}" srcOrd="0" destOrd="0" presId="urn:microsoft.com/office/officeart/2005/8/layout/pList1"/>
    <dgm:cxn modelId="{156C4772-F8A2-4C47-B843-6FB5914D7601}" type="presOf" srcId="{00E95515-F315-4ECC-AD7C-E7C68B12A79A}" destId="{BAC9134B-95B8-4230-9EDD-78BA4E21B624}" srcOrd="0" destOrd="0" presId="urn:microsoft.com/office/officeart/2005/8/layout/pList1"/>
    <dgm:cxn modelId="{9DA0CB7D-0486-4975-9748-2D5557D219DF}" srcId="{22FD656C-D218-47E5-A05A-1152D5E2087A}" destId="{DFC007D9-75A8-45A5-BBD0-8C2F1F7D5293}" srcOrd="4" destOrd="0" parTransId="{D43E8582-CD8A-4FF2-9951-D0EEACBE9C4F}" sibTransId="{4FC54D0A-CD60-430C-90A7-D22721570BD1}"/>
    <dgm:cxn modelId="{BFD07583-72EE-4A38-A9D6-AFDCEC5C7FD1}" type="presOf" srcId="{DFC007D9-75A8-45A5-BBD0-8C2F1F7D5293}" destId="{69728434-AD1B-4FFF-B20F-03132CBD0D88}" srcOrd="0" destOrd="0" presId="urn:microsoft.com/office/officeart/2005/8/layout/pList1"/>
    <dgm:cxn modelId="{6A247E97-E845-49BF-B08B-173499EC4FD2}" type="presOf" srcId="{22FD656C-D218-47E5-A05A-1152D5E2087A}" destId="{ED3FADF5-91CB-419B-A692-B8E64BF61EB1}" srcOrd="0" destOrd="0" presId="urn:microsoft.com/office/officeart/2005/8/layout/pList1"/>
    <dgm:cxn modelId="{3E4035B3-59CF-423A-9243-BEC05774B9A3}" type="presOf" srcId="{084CAB7D-8EDB-4274-9B45-76CCC594E424}" destId="{50C1B9A0-B4CF-4EAE-8E33-740CDF6C0DFC}" srcOrd="0" destOrd="0" presId="urn:microsoft.com/office/officeart/2005/8/layout/pList1"/>
    <dgm:cxn modelId="{C645B3B5-2363-4FFE-B506-7231D0310EC8}" srcId="{22FD656C-D218-47E5-A05A-1152D5E2087A}" destId="{6B996918-4AAA-4E0F-AE72-4A6CD8F2A255}" srcOrd="6" destOrd="0" parTransId="{C7B60E05-C515-453C-819D-DA8C9F2D62FC}" sibTransId="{49ABC69C-CA18-46AB-8123-02CC6889B6AA}"/>
    <dgm:cxn modelId="{83F105BC-8CCA-4E9A-9C89-986ABD2FFA18}" srcId="{22FD656C-D218-47E5-A05A-1152D5E2087A}" destId="{67B073FF-20EA-4C52-AA57-DF9922B75179}" srcOrd="2" destOrd="0" parTransId="{C951D6D6-824F-4884-BF06-2CFDD49E67A6}" sibTransId="{4EA0097B-9B35-4F93-8C3D-CE2010DDF11B}"/>
    <dgm:cxn modelId="{E354F5C6-EB4D-4341-A57F-5F4C8E9F10B8}" type="presOf" srcId="{419764B5-A9E8-4384-9A4B-98ADEF7007FB}" destId="{2A255374-F581-4F1C-BC1D-619730A66C2E}" srcOrd="0" destOrd="0" presId="urn:microsoft.com/office/officeart/2005/8/layout/pList1"/>
    <dgm:cxn modelId="{139D42E1-AB36-46B6-89D6-28DCEEB12EDF}" type="presOf" srcId="{4FC54D0A-CD60-430C-90A7-D22721570BD1}" destId="{E5FE508A-7E3E-4566-8218-632DECDE35BD}" srcOrd="0" destOrd="0" presId="urn:microsoft.com/office/officeart/2005/8/layout/pList1"/>
    <dgm:cxn modelId="{95A2F0ED-C3DE-4CE9-9AB4-6034E217E6AF}" srcId="{22FD656C-D218-47E5-A05A-1152D5E2087A}" destId="{419764B5-A9E8-4384-9A4B-98ADEF7007FB}" srcOrd="0" destOrd="0" parTransId="{437FDCE1-371F-4F5F-827A-395E0359F75F}" sibTransId="{98BF5AA4-DFE6-4CC5-BACB-1ED4E918FCCB}"/>
    <dgm:cxn modelId="{B94712A3-B4F3-4792-99F8-6331A469E699}" type="presParOf" srcId="{ED3FADF5-91CB-419B-A692-B8E64BF61EB1}" destId="{F901AF02-427E-4290-9D05-73E59F508699}" srcOrd="0" destOrd="0" presId="urn:microsoft.com/office/officeart/2005/8/layout/pList1"/>
    <dgm:cxn modelId="{D0366AE1-1117-48B6-AEEE-98B6BDB1B9C9}" type="presParOf" srcId="{F901AF02-427E-4290-9D05-73E59F508699}" destId="{86766970-4CB3-4055-8502-CAEDB93CB1A0}" srcOrd="0" destOrd="0" presId="urn:microsoft.com/office/officeart/2005/8/layout/pList1"/>
    <dgm:cxn modelId="{8A6E895E-A295-4481-96ED-EAF7C4CE04A4}" type="presParOf" srcId="{F901AF02-427E-4290-9D05-73E59F508699}" destId="{2A255374-F581-4F1C-BC1D-619730A66C2E}" srcOrd="1" destOrd="0" presId="urn:microsoft.com/office/officeart/2005/8/layout/pList1"/>
    <dgm:cxn modelId="{7245B65B-EF31-480D-9294-8442D81040FD}" type="presParOf" srcId="{ED3FADF5-91CB-419B-A692-B8E64BF61EB1}" destId="{FFF5A023-2BDE-47D7-B305-DCD63C71E390}" srcOrd="1" destOrd="0" presId="urn:microsoft.com/office/officeart/2005/8/layout/pList1"/>
    <dgm:cxn modelId="{92D6602F-C34F-4EE9-94EC-B73155EED475}" type="presParOf" srcId="{ED3FADF5-91CB-419B-A692-B8E64BF61EB1}" destId="{21C7265B-6A61-41B0-B3E1-AE1FD72BA1EB}" srcOrd="2" destOrd="0" presId="urn:microsoft.com/office/officeart/2005/8/layout/pList1"/>
    <dgm:cxn modelId="{FB8C7A5B-EB0C-411A-B3DE-D90C3AD96813}" type="presParOf" srcId="{21C7265B-6A61-41B0-B3E1-AE1FD72BA1EB}" destId="{04609622-0619-4441-85A3-676C0DD6CC86}" srcOrd="0" destOrd="0" presId="urn:microsoft.com/office/officeart/2005/8/layout/pList1"/>
    <dgm:cxn modelId="{F6AEA677-3708-40BD-B9F7-316355F66DC8}" type="presParOf" srcId="{21C7265B-6A61-41B0-B3E1-AE1FD72BA1EB}" destId="{A0E42AEC-87B8-4E85-9789-5817B2FE3AAD}" srcOrd="1" destOrd="0" presId="urn:microsoft.com/office/officeart/2005/8/layout/pList1"/>
    <dgm:cxn modelId="{F3EDDBFB-D18C-4A27-AFAD-5C9AF063CA9F}" type="presParOf" srcId="{ED3FADF5-91CB-419B-A692-B8E64BF61EB1}" destId="{BAC9134B-95B8-4230-9EDD-78BA4E21B624}" srcOrd="3" destOrd="0" presId="urn:microsoft.com/office/officeart/2005/8/layout/pList1"/>
    <dgm:cxn modelId="{61C0C229-6D42-4F69-85FA-96CFB4F86DC8}" type="presParOf" srcId="{ED3FADF5-91CB-419B-A692-B8E64BF61EB1}" destId="{08E42839-9477-4014-8BE2-477772576E59}" srcOrd="4" destOrd="0" presId="urn:microsoft.com/office/officeart/2005/8/layout/pList1"/>
    <dgm:cxn modelId="{3A8B13E4-D26B-45FD-947F-4960BB5CC286}" type="presParOf" srcId="{08E42839-9477-4014-8BE2-477772576E59}" destId="{FCD78E09-A79C-4618-B8C5-FE4B1AD66FCE}" srcOrd="0" destOrd="0" presId="urn:microsoft.com/office/officeart/2005/8/layout/pList1"/>
    <dgm:cxn modelId="{3FA66469-FC55-4072-B809-DF00A52E3B72}" type="presParOf" srcId="{08E42839-9477-4014-8BE2-477772576E59}" destId="{3B289568-CC55-4901-A82E-6675D1BD4E82}" srcOrd="1" destOrd="0" presId="urn:microsoft.com/office/officeart/2005/8/layout/pList1"/>
    <dgm:cxn modelId="{93BD3AE4-7D82-4AAD-942D-3A474461C47B}" type="presParOf" srcId="{ED3FADF5-91CB-419B-A692-B8E64BF61EB1}" destId="{EAE7469D-464B-43B1-8E1D-13583649A9C3}" srcOrd="5" destOrd="0" presId="urn:microsoft.com/office/officeart/2005/8/layout/pList1"/>
    <dgm:cxn modelId="{FE11A24B-A51D-4D23-8A17-FA7694538E6B}" type="presParOf" srcId="{ED3FADF5-91CB-419B-A692-B8E64BF61EB1}" destId="{8CC57FDC-4F04-4D36-BB1A-03FD4FFD7305}" srcOrd="6" destOrd="0" presId="urn:microsoft.com/office/officeart/2005/8/layout/pList1"/>
    <dgm:cxn modelId="{BF94E83F-CE3E-4E04-B490-3068EA2DCECF}" type="presParOf" srcId="{8CC57FDC-4F04-4D36-BB1A-03FD4FFD7305}" destId="{DE0CB92C-8DB5-4A97-9611-C6D81BB96851}" srcOrd="0" destOrd="0" presId="urn:microsoft.com/office/officeart/2005/8/layout/pList1"/>
    <dgm:cxn modelId="{2AAF0E94-55A3-4187-9951-8FEED3DB32C0}" type="presParOf" srcId="{8CC57FDC-4F04-4D36-BB1A-03FD4FFD7305}" destId="{50C1B9A0-B4CF-4EAE-8E33-740CDF6C0DFC}" srcOrd="1" destOrd="0" presId="urn:microsoft.com/office/officeart/2005/8/layout/pList1"/>
    <dgm:cxn modelId="{CA887639-A833-4650-8D2A-A95362D0774D}" type="presParOf" srcId="{ED3FADF5-91CB-419B-A692-B8E64BF61EB1}" destId="{DC88F38F-D1EA-404E-9AD2-CA3C8B5C4534}" srcOrd="7" destOrd="0" presId="urn:microsoft.com/office/officeart/2005/8/layout/pList1"/>
    <dgm:cxn modelId="{F8F2C37A-8BC0-448D-BBAB-140659C4610D}" type="presParOf" srcId="{ED3FADF5-91CB-419B-A692-B8E64BF61EB1}" destId="{ABCD27A8-2DC5-48DE-942E-AEA0F407D436}" srcOrd="8" destOrd="0" presId="urn:microsoft.com/office/officeart/2005/8/layout/pList1"/>
    <dgm:cxn modelId="{24208501-2E2D-4E2E-B3E9-C2736507667E}" type="presParOf" srcId="{ABCD27A8-2DC5-48DE-942E-AEA0F407D436}" destId="{794495A4-AB14-461C-A076-1D26DA7843BD}" srcOrd="0" destOrd="0" presId="urn:microsoft.com/office/officeart/2005/8/layout/pList1"/>
    <dgm:cxn modelId="{A9D76E42-A4AF-4C33-A87A-56BC8717D5DE}" type="presParOf" srcId="{ABCD27A8-2DC5-48DE-942E-AEA0F407D436}" destId="{69728434-AD1B-4FFF-B20F-03132CBD0D88}" srcOrd="1" destOrd="0" presId="urn:microsoft.com/office/officeart/2005/8/layout/pList1"/>
    <dgm:cxn modelId="{A9CE2AEA-23B0-4A51-BFA7-10E38E9F5A4C}" type="presParOf" srcId="{ED3FADF5-91CB-419B-A692-B8E64BF61EB1}" destId="{E5FE508A-7E3E-4566-8218-632DECDE35BD}" srcOrd="9" destOrd="0" presId="urn:microsoft.com/office/officeart/2005/8/layout/pList1"/>
    <dgm:cxn modelId="{1451FE7C-E293-49AD-87AF-943A3728BACF}" type="presParOf" srcId="{ED3FADF5-91CB-419B-A692-B8E64BF61EB1}" destId="{A8C9D134-E0BE-41C6-B43C-0CB34B7E1336}" srcOrd="10" destOrd="0" presId="urn:microsoft.com/office/officeart/2005/8/layout/pList1"/>
    <dgm:cxn modelId="{0B08EB6A-4C4C-440F-8AF8-101C19BA969D}" type="presParOf" srcId="{A8C9D134-E0BE-41C6-B43C-0CB34B7E1336}" destId="{6AAA91DC-AB9B-4FFC-95E6-3DF98CE713FE}" srcOrd="0" destOrd="0" presId="urn:microsoft.com/office/officeart/2005/8/layout/pList1"/>
    <dgm:cxn modelId="{092CCF52-D070-44E2-BEF0-48636F53A8F0}" type="presParOf" srcId="{A8C9D134-E0BE-41C6-B43C-0CB34B7E1336}" destId="{327D6720-99EE-47B3-A94E-D19C294CD566}" srcOrd="1" destOrd="0" presId="urn:microsoft.com/office/officeart/2005/8/layout/pList1"/>
    <dgm:cxn modelId="{D83385C9-F811-42AA-8F47-181441F0BF55}" type="presParOf" srcId="{ED3FADF5-91CB-419B-A692-B8E64BF61EB1}" destId="{9643D033-4D16-41D6-BD07-29E1511505BB}" srcOrd="11" destOrd="0" presId="urn:microsoft.com/office/officeart/2005/8/layout/pList1"/>
    <dgm:cxn modelId="{DF3D9DF3-0624-429F-8332-92A8C9BB47C5}" type="presParOf" srcId="{ED3FADF5-91CB-419B-A692-B8E64BF61EB1}" destId="{338DD4CD-9592-452D-8383-BFE7E263AB02}" srcOrd="12" destOrd="0" presId="urn:microsoft.com/office/officeart/2005/8/layout/pList1"/>
    <dgm:cxn modelId="{433E34AA-5BBD-44FE-ABD8-20E7E5C4C9FF}" type="presParOf" srcId="{338DD4CD-9592-452D-8383-BFE7E263AB02}" destId="{0225A7C7-23B7-416D-AE5F-DD8CB5850A30}" srcOrd="0" destOrd="0" presId="urn:microsoft.com/office/officeart/2005/8/layout/pList1"/>
    <dgm:cxn modelId="{E5A1E85C-D943-420D-B07B-07F0BBD22DEB}" type="presParOf" srcId="{338DD4CD-9592-452D-8383-BFE7E263AB02}" destId="{1E8C8091-E5BD-415D-9FE7-7E3A2A3216FC}"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983E039-8931-7742-B749-4576F2570C93}"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GB"/>
        </a:p>
      </dgm:t>
    </dgm:pt>
    <dgm:pt modelId="{6646AC1F-3B35-A44B-9073-91AFFD778B15}">
      <dgm:prSet custT="1"/>
      <dgm:spPr/>
      <dgm:t>
        <a:bodyPr/>
        <a:lstStyle/>
        <a:p>
          <a:r>
            <a:rPr lang="en-GB" sz="3200" b="0" i="0" dirty="0">
              <a:latin typeface="Montserrat" pitchFamily="2" charset="77"/>
            </a:rPr>
            <a:t>Proposal based, Challenge driven</a:t>
          </a:r>
          <a:endParaRPr lang="en-DE" sz="3200" b="0" i="0" dirty="0">
            <a:latin typeface="Montserrat" pitchFamily="2" charset="77"/>
          </a:endParaRPr>
        </a:p>
      </dgm:t>
    </dgm:pt>
    <dgm:pt modelId="{082467B5-4715-CC4E-81AB-1C394E158DFC}" type="parTrans" cxnId="{DC1CF9AF-3F9F-5E4C-909C-30129B1D7F9C}">
      <dgm:prSet/>
      <dgm:spPr/>
      <dgm:t>
        <a:bodyPr/>
        <a:lstStyle/>
        <a:p>
          <a:endParaRPr lang="en-GB" sz="2800" b="0" i="0">
            <a:latin typeface="Montserrat" pitchFamily="2" charset="77"/>
          </a:endParaRPr>
        </a:p>
      </dgm:t>
    </dgm:pt>
    <dgm:pt modelId="{12046166-7EB7-944B-A983-6D0359C1D0A6}" type="sibTrans" cxnId="{DC1CF9AF-3F9F-5E4C-909C-30129B1D7F9C}">
      <dgm:prSet/>
      <dgm:spPr/>
      <dgm:t>
        <a:bodyPr/>
        <a:lstStyle/>
        <a:p>
          <a:endParaRPr lang="en-GB" sz="2800" b="0" i="0">
            <a:latin typeface="Montserrat" pitchFamily="2" charset="77"/>
          </a:endParaRPr>
        </a:p>
      </dgm:t>
    </dgm:pt>
    <dgm:pt modelId="{C417BE6A-C4A4-1641-8FFC-8F6E42EB249B}">
      <dgm:prSet custT="1"/>
      <dgm:spPr/>
      <dgm:t>
        <a:bodyPr/>
        <a:lstStyle/>
        <a:p>
          <a:r>
            <a:rPr lang="en-GB" sz="3200" b="0" i="0" dirty="0">
              <a:latin typeface="Montserrat" pitchFamily="2" charset="77"/>
            </a:rPr>
            <a:t>Access to RIs from other countries </a:t>
          </a:r>
          <a:endParaRPr lang="en-DE" sz="3200" b="0" i="0" dirty="0">
            <a:latin typeface="Montserrat" pitchFamily="2" charset="77"/>
          </a:endParaRPr>
        </a:p>
      </dgm:t>
    </dgm:pt>
    <dgm:pt modelId="{88C619C6-26C5-8244-9270-84BF2739C9AD}" type="parTrans" cxnId="{F0757311-8952-3048-AE78-6B393B495835}">
      <dgm:prSet/>
      <dgm:spPr/>
      <dgm:t>
        <a:bodyPr/>
        <a:lstStyle/>
        <a:p>
          <a:endParaRPr lang="en-GB" sz="2800" b="0" i="0">
            <a:latin typeface="Montserrat" pitchFamily="2" charset="77"/>
          </a:endParaRPr>
        </a:p>
      </dgm:t>
    </dgm:pt>
    <dgm:pt modelId="{55DC0E1B-D74B-CE48-BB17-FE41CA63AF36}" type="sibTrans" cxnId="{F0757311-8952-3048-AE78-6B393B495835}">
      <dgm:prSet/>
      <dgm:spPr/>
      <dgm:t>
        <a:bodyPr/>
        <a:lstStyle/>
        <a:p>
          <a:endParaRPr lang="en-GB" sz="2800" b="0" i="0">
            <a:latin typeface="Montserrat" pitchFamily="2" charset="77"/>
          </a:endParaRPr>
        </a:p>
      </dgm:t>
    </dgm:pt>
    <dgm:pt modelId="{425C295B-7597-3043-9D24-2591F08EC3D1}">
      <dgm:prSet custT="1"/>
      <dgm:spPr/>
      <dgm:t>
        <a:bodyPr/>
        <a:lstStyle/>
        <a:p>
          <a:r>
            <a:rPr lang="en-GB" sz="3200" b="0" i="0">
              <a:latin typeface="Montserrat" pitchFamily="2" charset="77"/>
            </a:rPr>
            <a:t>International cooperation</a:t>
          </a:r>
          <a:endParaRPr lang="en-DE" sz="3200" b="0" i="0">
            <a:latin typeface="Montserrat" pitchFamily="2" charset="77"/>
          </a:endParaRPr>
        </a:p>
      </dgm:t>
    </dgm:pt>
    <dgm:pt modelId="{58C84953-90EF-B441-9D01-CC9F8CEB40DD}" type="parTrans" cxnId="{46869C5B-E124-FD49-8102-BD82FD2BF92F}">
      <dgm:prSet/>
      <dgm:spPr/>
      <dgm:t>
        <a:bodyPr/>
        <a:lstStyle/>
        <a:p>
          <a:endParaRPr lang="en-GB" sz="2800" b="0" i="0">
            <a:latin typeface="Montserrat" pitchFamily="2" charset="77"/>
          </a:endParaRPr>
        </a:p>
      </dgm:t>
    </dgm:pt>
    <dgm:pt modelId="{4BFA8F59-2E79-3F43-9684-5932DF8A0DB5}" type="sibTrans" cxnId="{46869C5B-E124-FD49-8102-BD82FD2BF92F}">
      <dgm:prSet/>
      <dgm:spPr/>
      <dgm:t>
        <a:bodyPr/>
        <a:lstStyle/>
        <a:p>
          <a:endParaRPr lang="en-GB" sz="2800" b="0" i="0">
            <a:latin typeface="Montserrat" pitchFamily="2" charset="77"/>
          </a:endParaRPr>
        </a:p>
      </dgm:t>
    </dgm:pt>
    <dgm:pt modelId="{03A51E42-A39B-1642-B232-09666466A508}">
      <dgm:prSet custT="1"/>
      <dgm:spPr/>
      <dgm:t>
        <a:bodyPr/>
        <a:lstStyle/>
        <a:p>
          <a:r>
            <a:rPr lang="en-GB" sz="3200" b="0" i="0" dirty="0">
              <a:latin typeface="Montserrat" pitchFamily="2" charset="77"/>
            </a:rPr>
            <a:t>Externally evaluated</a:t>
          </a:r>
          <a:endParaRPr lang="en-DE" sz="3200" b="0" i="0" dirty="0">
            <a:latin typeface="Montserrat" pitchFamily="2" charset="77"/>
          </a:endParaRPr>
        </a:p>
      </dgm:t>
    </dgm:pt>
    <dgm:pt modelId="{ED4FE548-645E-924C-9A58-72304AE4189F}" type="parTrans" cxnId="{FD01FC25-4025-7A4E-84B5-5E08F9E13346}">
      <dgm:prSet/>
      <dgm:spPr/>
      <dgm:t>
        <a:bodyPr/>
        <a:lstStyle/>
        <a:p>
          <a:endParaRPr lang="en-GB" sz="2800" b="0" i="0">
            <a:latin typeface="Montserrat" pitchFamily="2" charset="77"/>
          </a:endParaRPr>
        </a:p>
      </dgm:t>
    </dgm:pt>
    <dgm:pt modelId="{3C5CD3B0-C0C3-DB44-ADFE-C71C869FC14A}" type="sibTrans" cxnId="{FD01FC25-4025-7A4E-84B5-5E08F9E13346}">
      <dgm:prSet/>
      <dgm:spPr/>
      <dgm:t>
        <a:bodyPr/>
        <a:lstStyle/>
        <a:p>
          <a:endParaRPr lang="en-GB" sz="2800" b="0" i="0">
            <a:latin typeface="Montserrat" pitchFamily="2" charset="77"/>
          </a:endParaRPr>
        </a:p>
      </dgm:t>
    </dgm:pt>
    <dgm:pt modelId="{4690FCF5-C354-E64F-9A7E-006F8438E097}">
      <dgm:prSet custT="1"/>
      <dgm:spPr/>
      <dgm:t>
        <a:bodyPr/>
        <a:lstStyle/>
        <a:p>
          <a:r>
            <a:rPr lang="en-DE" sz="3200" b="0" i="0" dirty="0">
              <a:latin typeface="Montserrat" pitchFamily="2" charset="77"/>
            </a:rPr>
            <a:t>If granted, access to RI and travel expenses are covered by the project</a:t>
          </a:r>
        </a:p>
      </dgm:t>
    </dgm:pt>
    <dgm:pt modelId="{F6F6E702-8875-0349-A5C6-74C6D406CD13}" type="parTrans" cxnId="{9A94386E-74AD-0647-A0FA-3FC8394020AD}">
      <dgm:prSet/>
      <dgm:spPr/>
      <dgm:t>
        <a:bodyPr/>
        <a:lstStyle/>
        <a:p>
          <a:endParaRPr lang="en-GB" sz="2800" b="0" i="0">
            <a:latin typeface="Montserrat" pitchFamily="2" charset="77"/>
          </a:endParaRPr>
        </a:p>
      </dgm:t>
    </dgm:pt>
    <dgm:pt modelId="{9A08517F-2579-EE49-8C7B-52493008A105}" type="sibTrans" cxnId="{9A94386E-74AD-0647-A0FA-3FC8394020AD}">
      <dgm:prSet/>
      <dgm:spPr/>
      <dgm:t>
        <a:bodyPr/>
        <a:lstStyle/>
        <a:p>
          <a:endParaRPr lang="en-GB" sz="2800" b="0" i="0">
            <a:latin typeface="Montserrat" pitchFamily="2" charset="77"/>
          </a:endParaRPr>
        </a:p>
      </dgm:t>
    </dgm:pt>
    <dgm:pt modelId="{7441C51C-614A-604E-ADDB-8EE37C5AEAFD}" type="pres">
      <dgm:prSet presAssocID="{0983E039-8931-7742-B749-4576F2570C93}" presName="Name0" presStyleCnt="0">
        <dgm:presLayoutVars>
          <dgm:chMax val="7"/>
          <dgm:chPref val="7"/>
          <dgm:dir/>
        </dgm:presLayoutVars>
      </dgm:prSet>
      <dgm:spPr/>
    </dgm:pt>
    <dgm:pt modelId="{20B6A469-248D-6B4F-86E5-440CD5266B86}" type="pres">
      <dgm:prSet presAssocID="{0983E039-8931-7742-B749-4576F2570C93}" presName="Name1" presStyleCnt="0"/>
      <dgm:spPr/>
    </dgm:pt>
    <dgm:pt modelId="{92F0682B-B442-6942-9813-701DFD1F4D41}" type="pres">
      <dgm:prSet presAssocID="{0983E039-8931-7742-B749-4576F2570C93}" presName="cycle" presStyleCnt="0"/>
      <dgm:spPr/>
    </dgm:pt>
    <dgm:pt modelId="{261D5F00-9963-1B43-8169-F2FBEA19C685}" type="pres">
      <dgm:prSet presAssocID="{0983E039-8931-7742-B749-4576F2570C93}" presName="srcNode" presStyleLbl="node1" presStyleIdx="0" presStyleCnt="5"/>
      <dgm:spPr/>
    </dgm:pt>
    <dgm:pt modelId="{FD83ACC1-0A31-0843-A309-63768B54A23B}" type="pres">
      <dgm:prSet presAssocID="{0983E039-8931-7742-B749-4576F2570C93}" presName="conn" presStyleLbl="parChTrans1D2" presStyleIdx="0" presStyleCnt="1"/>
      <dgm:spPr/>
    </dgm:pt>
    <dgm:pt modelId="{985027A8-7503-6D46-9C7A-EF51F7555112}" type="pres">
      <dgm:prSet presAssocID="{0983E039-8931-7742-B749-4576F2570C93}" presName="extraNode" presStyleLbl="node1" presStyleIdx="0" presStyleCnt="5"/>
      <dgm:spPr/>
    </dgm:pt>
    <dgm:pt modelId="{BDC28A58-58F7-7142-90E9-8DBFA22E3819}" type="pres">
      <dgm:prSet presAssocID="{0983E039-8931-7742-B749-4576F2570C93}" presName="dstNode" presStyleLbl="node1" presStyleIdx="0" presStyleCnt="5"/>
      <dgm:spPr/>
    </dgm:pt>
    <dgm:pt modelId="{84EBF64D-9B97-3E48-8C5F-58A11C894E1F}" type="pres">
      <dgm:prSet presAssocID="{6646AC1F-3B35-A44B-9073-91AFFD778B15}" presName="text_1" presStyleLbl="node1" presStyleIdx="0" presStyleCnt="5">
        <dgm:presLayoutVars>
          <dgm:bulletEnabled val="1"/>
        </dgm:presLayoutVars>
      </dgm:prSet>
      <dgm:spPr/>
    </dgm:pt>
    <dgm:pt modelId="{E154B3B0-13CD-5649-A443-0A0DB9670E04}" type="pres">
      <dgm:prSet presAssocID="{6646AC1F-3B35-A44B-9073-91AFFD778B15}" presName="accent_1" presStyleCnt="0"/>
      <dgm:spPr/>
    </dgm:pt>
    <dgm:pt modelId="{B51D0181-D980-C343-8E6D-80296FC18616}" type="pres">
      <dgm:prSet presAssocID="{6646AC1F-3B35-A44B-9073-91AFFD778B15}" presName="accentRepeatNode" presStyleLbl="solidFgAcc1" presStyleIdx="0" presStyleCnt="5"/>
      <dgm:spPr/>
    </dgm:pt>
    <dgm:pt modelId="{CC0B450E-1F4A-6948-BEAC-955B62A80B6E}" type="pres">
      <dgm:prSet presAssocID="{C417BE6A-C4A4-1641-8FFC-8F6E42EB249B}" presName="text_2" presStyleLbl="node1" presStyleIdx="1" presStyleCnt="5">
        <dgm:presLayoutVars>
          <dgm:bulletEnabled val="1"/>
        </dgm:presLayoutVars>
      </dgm:prSet>
      <dgm:spPr/>
    </dgm:pt>
    <dgm:pt modelId="{A27EFF3C-E691-BD43-9F03-BD21E37FDC48}" type="pres">
      <dgm:prSet presAssocID="{C417BE6A-C4A4-1641-8FFC-8F6E42EB249B}" presName="accent_2" presStyleCnt="0"/>
      <dgm:spPr/>
    </dgm:pt>
    <dgm:pt modelId="{A51A9533-9ECF-954D-9EDB-641E7B0BCBF4}" type="pres">
      <dgm:prSet presAssocID="{C417BE6A-C4A4-1641-8FFC-8F6E42EB249B}" presName="accentRepeatNode" presStyleLbl="solidFgAcc1" presStyleIdx="1" presStyleCnt="5"/>
      <dgm:spPr/>
    </dgm:pt>
    <dgm:pt modelId="{897748CF-F4CD-124B-8FAC-8D52738CD501}" type="pres">
      <dgm:prSet presAssocID="{425C295B-7597-3043-9D24-2591F08EC3D1}" presName="text_3" presStyleLbl="node1" presStyleIdx="2" presStyleCnt="5">
        <dgm:presLayoutVars>
          <dgm:bulletEnabled val="1"/>
        </dgm:presLayoutVars>
      </dgm:prSet>
      <dgm:spPr/>
    </dgm:pt>
    <dgm:pt modelId="{9C0D64C6-2C33-A444-AB21-F51EAF765BEA}" type="pres">
      <dgm:prSet presAssocID="{425C295B-7597-3043-9D24-2591F08EC3D1}" presName="accent_3" presStyleCnt="0"/>
      <dgm:spPr/>
    </dgm:pt>
    <dgm:pt modelId="{D7583D57-BBF9-F742-864E-29F5986E84EC}" type="pres">
      <dgm:prSet presAssocID="{425C295B-7597-3043-9D24-2591F08EC3D1}" presName="accentRepeatNode" presStyleLbl="solidFgAcc1" presStyleIdx="2" presStyleCnt="5"/>
      <dgm:spPr/>
    </dgm:pt>
    <dgm:pt modelId="{9D097DBD-0AB0-4F47-A103-FF8BF6496331}" type="pres">
      <dgm:prSet presAssocID="{03A51E42-A39B-1642-B232-09666466A508}" presName="text_4" presStyleLbl="node1" presStyleIdx="3" presStyleCnt="5">
        <dgm:presLayoutVars>
          <dgm:bulletEnabled val="1"/>
        </dgm:presLayoutVars>
      </dgm:prSet>
      <dgm:spPr/>
    </dgm:pt>
    <dgm:pt modelId="{2DDD917E-A048-EE41-BF5D-603826BCDC51}" type="pres">
      <dgm:prSet presAssocID="{03A51E42-A39B-1642-B232-09666466A508}" presName="accent_4" presStyleCnt="0"/>
      <dgm:spPr/>
    </dgm:pt>
    <dgm:pt modelId="{B55991A0-BC64-C548-8082-6A697313AF03}" type="pres">
      <dgm:prSet presAssocID="{03A51E42-A39B-1642-B232-09666466A508}" presName="accentRepeatNode" presStyleLbl="solidFgAcc1" presStyleIdx="3" presStyleCnt="5"/>
      <dgm:spPr/>
    </dgm:pt>
    <dgm:pt modelId="{36A50F13-288C-2643-8F3A-F13849B86471}" type="pres">
      <dgm:prSet presAssocID="{4690FCF5-C354-E64F-9A7E-006F8438E097}" presName="text_5" presStyleLbl="node1" presStyleIdx="4" presStyleCnt="5" custScaleY="109180">
        <dgm:presLayoutVars>
          <dgm:bulletEnabled val="1"/>
        </dgm:presLayoutVars>
      </dgm:prSet>
      <dgm:spPr/>
    </dgm:pt>
    <dgm:pt modelId="{592B72D2-2947-204D-9637-9A40D202CAE4}" type="pres">
      <dgm:prSet presAssocID="{4690FCF5-C354-E64F-9A7E-006F8438E097}" presName="accent_5" presStyleCnt="0"/>
      <dgm:spPr/>
    </dgm:pt>
    <dgm:pt modelId="{46CBF59E-B255-3144-B167-112B95514FC1}" type="pres">
      <dgm:prSet presAssocID="{4690FCF5-C354-E64F-9A7E-006F8438E097}" presName="accentRepeatNode" presStyleLbl="solidFgAcc1" presStyleIdx="4" presStyleCnt="5"/>
      <dgm:spPr/>
    </dgm:pt>
  </dgm:ptLst>
  <dgm:cxnLst>
    <dgm:cxn modelId="{F0757311-8952-3048-AE78-6B393B495835}" srcId="{0983E039-8931-7742-B749-4576F2570C93}" destId="{C417BE6A-C4A4-1641-8FFC-8F6E42EB249B}" srcOrd="1" destOrd="0" parTransId="{88C619C6-26C5-8244-9270-84BF2739C9AD}" sibTransId="{55DC0E1B-D74B-CE48-BB17-FE41CA63AF36}"/>
    <dgm:cxn modelId="{D88CC812-7E5F-3B4C-8F10-6CA7B2B904D9}" type="presOf" srcId="{C417BE6A-C4A4-1641-8FFC-8F6E42EB249B}" destId="{CC0B450E-1F4A-6948-BEAC-955B62A80B6E}" srcOrd="0" destOrd="0" presId="urn:microsoft.com/office/officeart/2008/layout/VerticalCurvedList"/>
    <dgm:cxn modelId="{23B7551D-6CD6-7B40-8344-AC0269A39EC1}" type="presOf" srcId="{0983E039-8931-7742-B749-4576F2570C93}" destId="{7441C51C-614A-604E-ADDB-8EE37C5AEAFD}" srcOrd="0" destOrd="0" presId="urn:microsoft.com/office/officeart/2008/layout/VerticalCurvedList"/>
    <dgm:cxn modelId="{FD01FC25-4025-7A4E-84B5-5E08F9E13346}" srcId="{0983E039-8931-7742-B749-4576F2570C93}" destId="{03A51E42-A39B-1642-B232-09666466A508}" srcOrd="3" destOrd="0" parTransId="{ED4FE548-645E-924C-9A58-72304AE4189F}" sibTransId="{3C5CD3B0-C0C3-DB44-ADFE-C71C869FC14A}"/>
    <dgm:cxn modelId="{0A42162F-03E0-1C48-8EC0-4D5B76462DA0}" type="presOf" srcId="{12046166-7EB7-944B-A983-6D0359C1D0A6}" destId="{FD83ACC1-0A31-0843-A309-63768B54A23B}" srcOrd="0" destOrd="0" presId="urn:microsoft.com/office/officeart/2008/layout/VerticalCurvedList"/>
    <dgm:cxn modelId="{F5434342-B669-1641-BEF7-B0CBDCA29E34}" type="presOf" srcId="{03A51E42-A39B-1642-B232-09666466A508}" destId="{9D097DBD-0AB0-4F47-A103-FF8BF6496331}" srcOrd="0" destOrd="0" presId="urn:microsoft.com/office/officeart/2008/layout/VerticalCurvedList"/>
    <dgm:cxn modelId="{46869C5B-E124-FD49-8102-BD82FD2BF92F}" srcId="{0983E039-8931-7742-B749-4576F2570C93}" destId="{425C295B-7597-3043-9D24-2591F08EC3D1}" srcOrd="2" destOrd="0" parTransId="{58C84953-90EF-B441-9D01-CC9F8CEB40DD}" sibTransId="{4BFA8F59-2E79-3F43-9684-5932DF8A0DB5}"/>
    <dgm:cxn modelId="{9A94386E-74AD-0647-A0FA-3FC8394020AD}" srcId="{0983E039-8931-7742-B749-4576F2570C93}" destId="{4690FCF5-C354-E64F-9A7E-006F8438E097}" srcOrd="4" destOrd="0" parTransId="{F6F6E702-8875-0349-A5C6-74C6D406CD13}" sibTransId="{9A08517F-2579-EE49-8C7B-52493008A105}"/>
    <dgm:cxn modelId="{56E33C7F-62C3-3745-B4B2-93EBB1A346A3}" type="presOf" srcId="{4690FCF5-C354-E64F-9A7E-006F8438E097}" destId="{36A50F13-288C-2643-8F3A-F13849B86471}" srcOrd="0" destOrd="0" presId="urn:microsoft.com/office/officeart/2008/layout/VerticalCurvedList"/>
    <dgm:cxn modelId="{DC1CF9AF-3F9F-5E4C-909C-30129B1D7F9C}" srcId="{0983E039-8931-7742-B749-4576F2570C93}" destId="{6646AC1F-3B35-A44B-9073-91AFFD778B15}" srcOrd="0" destOrd="0" parTransId="{082467B5-4715-CC4E-81AB-1C394E158DFC}" sibTransId="{12046166-7EB7-944B-A983-6D0359C1D0A6}"/>
    <dgm:cxn modelId="{29E91EE9-9B42-1E47-8F79-155ADFA3BA38}" type="presOf" srcId="{6646AC1F-3B35-A44B-9073-91AFFD778B15}" destId="{84EBF64D-9B97-3E48-8C5F-58A11C894E1F}" srcOrd="0" destOrd="0" presId="urn:microsoft.com/office/officeart/2008/layout/VerticalCurvedList"/>
    <dgm:cxn modelId="{FCCC02EB-32DE-F946-B835-AFC6BEB47CBA}" type="presOf" srcId="{425C295B-7597-3043-9D24-2591F08EC3D1}" destId="{897748CF-F4CD-124B-8FAC-8D52738CD501}" srcOrd="0" destOrd="0" presId="urn:microsoft.com/office/officeart/2008/layout/VerticalCurvedList"/>
    <dgm:cxn modelId="{FADCF6E8-8C54-C145-B2A7-F19B7D4374FC}" type="presParOf" srcId="{7441C51C-614A-604E-ADDB-8EE37C5AEAFD}" destId="{20B6A469-248D-6B4F-86E5-440CD5266B86}" srcOrd="0" destOrd="0" presId="urn:microsoft.com/office/officeart/2008/layout/VerticalCurvedList"/>
    <dgm:cxn modelId="{A1CD2EED-194B-F148-AC6F-E1489FC72B54}" type="presParOf" srcId="{20B6A469-248D-6B4F-86E5-440CD5266B86}" destId="{92F0682B-B442-6942-9813-701DFD1F4D41}" srcOrd="0" destOrd="0" presId="urn:microsoft.com/office/officeart/2008/layout/VerticalCurvedList"/>
    <dgm:cxn modelId="{AAC6FFFD-8371-A542-869F-6ACA28A0A23F}" type="presParOf" srcId="{92F0682B-B442-6942-9813-701DFD1F4D41}" destId="{261D5F00-9963-1B43-8169-F2FBEA19C685}" srcOrd="0" destOrd="0" presId="urn:microsoft.com/office/officeart/2008/layout/VerticalCurvedList"/>
    <dgm:cxn modelId="{57C9B285-E4F7-1349-BF76-B06B873A1251}" type="presParOf" srcId="{92F0682B-B442-6942-9813-701DFD1F4D41}" destId="{FD83ACC1-0A31-0843-A309-63768B54A23B}" srcOrd="1" destOrd="0" presId="urn:microsoft.com/office/officeart/2008/layout/VerticalCurvedList"/>
    <dgm:cxn modelId="{B4ECF63B-481E-EC4F-9FD6-146E982CF7EB}" type="presParOf" srcId="{92F0682B-B442-6942-9813-701DFD1F4D41}" destId="{985027A8-7503-6D46-9C7A-EF51F7555112}" srcOrd="2" destOrd="0" presId="urn:microsoft.com/office/officeart/2008/layout/VerticalCurvedList"/>
    <dgm:cxn modelId="{22179245-A447-FA40-9A44-89BF6FD93AEA}" type="presParOf" srcId="{92F0682B-B442-6942-9813-701DFD1F4D41}" destId="{BDC28A58-58F7-7142-90E9-8DBFA22E3819}" srcOrd="3" destOrd="0" presId="urn:microsoft.com/office/officeart/2008/layout/VerticalCurvedList"/>
    <dgm:cxn modelId="{244D5E97-A437-7D40-9E31-9B9C3A341FF8}" type="presParOf" srcId="{20B6A469-248D-6B4F-86E5-440CD5266B86}" destId="{84EBF64D-9B97-3E48-8C5F-58A11C894E1F}" srcOrd="1" destOrd="0" presId="urn:microsoft.com/office/officeart/2008/layout/VerticalCurvedList"/>
    <dgm:cxn modelId="{444C90EE-4D0B-904B-A40B-C9ADC7F4CA8A}" type="presParOf" srcId="{20B6A469-248D-6B4F-86E5-440CD5266B86}" destId="{E154B3B0-13CD-5649-A443-0A0DB9670E04}" srcOrd="2" destOrd="0" presId="urn:microsoft.com/office/officeart/2008/layout/VerticalCurvedList"/>
    <dgm:cxn modelId="{F42B6084-B816-9B45-982B-884FF5EA9C67}" type="presParOf" srcId="{E154B3B0-13CD-5649-A443-0A0DB9670E04}" destId="{B51D0181-D980-C343-8E6D-80296FC18616}" srcOrd="0" destOrd="0" presId="urn:microsoft.com/office/officeart/2008/layout/VerticalCurvedList"/>
    <dgm:cxn modelId="{2C584CDE-5FDB-B941-A6A8-5A1FE90D0C5D}" type="presParOf" srcId="{20B6A469-248D-6B4F-86E5-440CD5266B86}" destId="{CC0B450E-1F4A-6948-BEAC-955B62A80B6E}" srcOrd="3" destOrd="0" presId="urn:microsoft.com/office/officeart/2008/layout/VerticalCurvedList"/>
    <dgm:cxn modelId="{01AECB52-1803-D14B-B7A6-B1F5731B1DF5}" type="presParOf" srcId="{20B6A469-248D-6B4F-86E5-440CD5266B86}" destId="{A27EFF3C-E691-BD43-9F03-BD21E37FDC48}" srcOrd="4" destOrd="0" presId="urn:microsoft.com/office/officeart/2008/layout/VerticalCurvedList"/>
    <dgm:cxn modelId="{999EAC08-6353-1742-AF6E-E71C2663EC1B}" type="presParOf" srcId="{A27EFF3C-E691-BD43-9F03-BD21E37FDC48}" destId="{A51A9533-9ECF-954D-9EDB-641E7B0BCBF4}" srcOrd="0" destOrd="0" presId="urn:microsoft.com/office/officeart/2008/layout/VerticalCurvedList"/>
    <dgm:cxn modelId="{7187053D-F6A0-E448-B88E-027844FD7BB4}" type="presParOf" srcId="{20B6A469-248D-6B4F-86E5-440CD5266B86}" destId="{897748CF-F4CD-124B-8FAC-8D52738CD501}" srcOrd="5" destOrd="0" presId="urn:microsoft.com/office/officeart/2008/layout/VerticalCurvedList"/>
    <dgm:cxn modelId="{52CB9685-685C-7A4E-87C0-4C836C70D328}" type="presParOf" srcId="{20B6A469-248D-6B4F-86E5-440CD5266B86}" destId="{9C0D64C6-2C33-A444-AB21-F51EAF765BEA}" srcOrd="6" destOrd="0" presId="urn:microsoft.com/office/officeart/2008/layout/VerticalCurvedList"/>
    <dgm:cxn modelId="{80BD8F99-F5D6-6843-A097-D8FFBEFB5BE8}" type="presParOf" srcId="{9C0D64C6-2C33-A444-AB21-F51EAF765BEA}" destId="{D7583D57-BBF9-F742-864E-29F5986E84EC}" srcOrd="0" destOrd="0" presId="urn:microsoft.com/office/officeart/2008/layout/VerticalCurvedList"/>
    <dgm:cxn modelId="{EB5DBBCE-E1C3-414E-8B9B-61985B0D3725}" type="presParOf" srcId="{20B6A469-248D-6B4F-86E5-440CD5266B86}" destId="{9D097DBD-0AB0-4F47-A103-FF8BF6496331}" srcOrd="7" destOrd="0" presId="urn:microsoft.com/office/officeart/2008/layout/VerticalCurvedList"/>
    <dgm:cxn modelId="{942F1783-0C5A-3946-B5C0-2E0BBC32C5BB}" type="presParOf" srcId="{20B6A469-248D-6B4F-86E5-440CD5266B86}" destId="{2DDD917E-A048-EE41-BF5D-603826BCDC51}" srcOrd="8" destOrd="0" presId="urn:microsoft.com/office/officeart/2008/layout/VerticalCurvedList"/>
    <dgm:cxn modelId="{D6AAD99F-C0C1-DC42-81A6-134F0B515C0A}" type="presParOf" srcId="{2DDD917E-A048-EE41-BF5D-603826BCDC51}" destId="{B55991A0-BC64-C548-8082-6A697313AF03}" srcOrd="0" destOrd="0" presId="urn:microsoft.com/office/officeart/2008/layout/VerticalCurvedList"/>
    <dgm:cxn modelId="{85F6D518-3212-564B-A413-0CE100A3A675}" type="presParOf" srcId="{20B6A469-248D-6B4F-86E5-440CD5266B86}" destId="{36A50F13-288C-2643-8F3A-F13849B86471}" srcOrd="9" destOrd="0" presId="urn:microsoft.com/office/officeart/2008/layout/VerticalCurvedList"/>
    <dgm:cxn modelId="{6383B373-5A10-3B49-BF02-E6E4E43670F4}" type="presParOf" srcId="{20B6A469-248D-6B4F-86E5-440CD5266B86}" destId="{592B72D2-2947-204D-9637-9A40D202CAE4}" srcOrd="10" destOrd="0" presId="urn:microsoft.com/office/officeart/2008/layout/VerticalCurvedList"/>
    <dgm:cxn modelId="{532454D6-5BCF-0947-A735-65A8C873C381}" type="presParOf" srcId="{592B72D2-2947-204D-9637-9A40D202CAE4}" destId="{46CBF59E-B255-3144-B167-112B95514FC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FC282-2149-224A-821E-17BC82E98B2A}">
      <dsp:nvSpPr>
        <dsp:cNvPr id="0" name=""/>
        <dsp:cNvSpPr/>
      </dsp:nvSpPr>
      <dsp:spPr bwMode="auto">
        <a:xfrm>
          <a:off x="2047484" y="17409"/>
          <a:ext cx="3951593" cy="1061738"/>
        </a:xfrm>
        <a:prstGeom prst="roundRect">
          <a:avLst>
            <a:gd name="adj" fmla="val 10000"/>
          </a:avLst>
        </a:prstGeom>
        <a:gradFill rotWithShape="0">
          <a:gsLst>
            <a:gs pos="0">
              <a:schemeClr val="accent1">
                <a:hueOff val="0"/>
                <a:satOff val="0"/>
                <a:lumOff val="0"/>
                <a:alphaOff val="0"/>
                <a:tint val="50000"/>
              </a:schemeClr>
            </a:gs>
            <a:gs pos="35000">
              <a:schemeClr val="accent1">
                <a:hueOff val="0"/>
                <a:satOff val="0"/>
                <a:lumOff val="0"/>
                <a:alphaOff val="0"/>
                <a:tint val="37000"/>
              </a:schemeClr>
            </a:gs>
            <a:gs pos="100000">
              <a:schemeClr val="accent1">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defRPr/>
          </a:pPr>
          <a:r>
            <a:rPr lang="en-GB" sz="3200" b="0" i="0" kern="1200">
              <a:latin typeface="Montserrat Medium" pitchFamily="2" charset="77"/>
            </a:rPr>
            <a:t>Polarin will:</a:t>
          </a:r>
        </a:p>
      </dsp:txBody>
      <dsp:txXfrm>
        <a:off x="2078581" y="48506"/>
        <a:ext cx="3889399" cy="999544"/>
      </dsp:txXfrm>
    </dsp:sp>
    <dsp:sp modelId="{235DCA0F-A5E5-EE4D-BFE0-0D5862C007D3}">
      <dsp:nvSpPr>
        <dsp:cNvPr id="0" name=""/>
        <dsp:cNvSpPr/>
      </dsp:nvSpPr>
      <dsp:spPr bwMode="auto">
        <a:xfrm>
          <a:off x="0" y="1437019"/>
          <a:ext cx="1927980" cy="1927980"/>
        </a:xfrm>
        <a:prstGeom prst="roundRect">
          <a:avLst>
            <a:gd name="adj" fmla="val 16670"/>
          </a:avLst>
        </a:prstGeom>
        <a:blipFill>
          <a:blip xmlns:r="http://schemas.openxmlformats.org/officeDocument/2006/relationships" r:embed="rId1" cstate="email">
            <a:extLst>
              <a:ext uri="{28A0092B-C50C-407E-A947-70E740481C1C}">
                <a14:useLocalDpi xmlns:a14="http://schemas.microsoft.com/office/drawing/2010/main"/>
              </a:ext>
            </a:extLst>
          </a:blip>
          <a:src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F6B1C70-4F34-9A4B-986F-75195EBC10DF}">
      <dsp:nvSpPr>
        <dsp:cNvPr id="0" name=""/>
        <dsp:cNvSpPr/>
      </dsp:nvSpPr>
      <dsp:spPr bwMode="auto">
        <a:xfrm>
          <a:off x="2043658" y="1437019"/>
          <a:ext cx="10148101" cy="1927980"/>
        </a:xfrm>
        <a:prstGeom prst="roundRect">
          <a:avLst>
            <a:gd name="adj" fmla="val 16670"/>
          </a:avLst>
        </a:prstGeom>
        <a:gradFill rotWithShape="0">
          <a:gsLst>
            <a:gs pos="0">
              <a:schemeClr val="accent2">
                <a:hueOff val="0"/>
                <a:satOff val="0"/>
                <a:lumOff val="0"/>
                <a:alphaOff val="0"/>
                <a:tint val="50000"/>
              </a:schemeClr>
            </a:gs>
            <a:gs pos="35000">
              <a:schemeClr val="accent2">
                <a:hueOff val="0"/>
                <a:satOff val="0"/>
                <a:lumOff val="0"/>
                <a:alphaOff val="0"/>
                <a:tint val="37000"/>
              </a:schemeClr>
            </a:gs>
            <a:gs pos="100000">
              <a:schemeClr val="accent2">
                <a:hueOff val="0"/>
                <a:satOff val="0"/>
                <a:lumOff val="0"/>
                <a:alphaOff val="0"/>
                <a:tint val="15000"/>
              </a:schemeClr>
            </a:gs>
          </a:gsLst>
          <a:lin ang="16200000" scaled="1"/>
          <a:tileRect/>
        </a:gradFill>
        <a:ln w="9525" cap="flat" cmpd="sng" algn="ctr">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defRPr/>
          </a:pPr>
          <a:r>
            <a:rPr lang="en-GB" sz="3200" b="0" i="0" kern="1200">
              <a:latin typeface="Montserrat Medium" pitchFamily="2" charset="77"/>
            </a:rPr>
            <a:t>Integrate and combine the access to Arctic and Antarctic RI</a:t>
          </a:r>
          <a:endParaRPr sz="3600" b="0" i="0" kern="1200">
            <a:latin typeface="Montserrat Medium" pitchFamily="2" charset="77"/>
          </a:endParaRPr>
        </a:p>
      </dsp:txBody>
      <dsp:txXfrm>
        <a:off x="2137791" y="1531152"/>
        <a:ext cx="9959835" cy="1739714"/>
      </dsp:txXfrm>
    </dsp:sp>
    <dsp:sp modelId="{7A6B2287-8E4D-7244-A38F-2974300A6F46}">
      <dsp:nvSpPr>
        <dsp:cNvPr id="0" name=""/>
        <dsp:cNvSpPr/>
      </dsp:nvSpPr>
      <dsp:spPr bwMode="auto">
        <a:xfrm>
          <a:off x="0" y="3596357"/>
          <a:ext cx="1927980" cy="1927980"/>
        </a:xfrm>
        <a:prstGeom prst="roundRect">
          <a:avLst>
            <a:gd name="adj" fmla="val 16670"/>
          </a:avLst>
        </a:prstGeom>
        <a:blipFill>
          <a:blip xmlns:r="http://schemas.openxmlformats.org/officeDocument/2006/relationships" r:embed="rId2" cstate="email">
            <a:extLst>
              <a:ext uri="{28A0092B-C50C-407E-A947-70E740481C1C}">
                <a14:useLocalDpi xmlns:a14="http://schemas.microsoft.com/office/drawing/2010/main"/>
              </a:ext>
            </a:extLst>
          </a:blip>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1A72754-1859-D744-9C18-7948533BCA91}">
      <dsp:nvSpPr>
        <dsp:cNvPr id="0" name=""/>
        <dsp:cNvSpPr/>
      </dsp:nvSpPr>
      <dsp:spPr bwMode="auto">
        <a:xfrm>
          <a:off x="2043658" y="3596357"/>
          <a:ext cx="10148101" cy="1927980"/>
        </a:xfrm>
        <a:prstGeom prst="roundRect">
          <a:avLst>
            <a:gd name="adj" fmla="val 16670"/>
          </a:avLst>
        </a:prstGeom>
        <a:gradFill rotWithShape="0">
          <a:gsLst>
            <a:gs pos="0">
              <a:schemeClr val="accent3">
                <a:hueOff val="0"/>
                <a:satOff val="0"/>
                <a:lumOff val="0"/>
                <a:alphaOff val="0"/>
                <a:tint val="50000"/>
              </a:schemeClr>
            </a:gs>
            <a:gs pos="35000">
              <a:schemeClr val="accent3">
                <a:hueOff val="0"/>
                <a:satOff val="0"/>
                <a:lumOff val="0"/>
                <a:alphaOff val="0"/>
                <a:tint val="37000"/>
              </a:schemeClr>
            </a:gs>
            <a:gs pos="100000">
              <a:schemeClr val="accent3">
                <a:hueOff val="0"/>
                <a:satOff val="0"/>
                <a:lumOff val="0"/>
                <a:alphaOff val="0"/>
                <a:tint val="15000"/>
              </a:schemeClr>
            </a:gs>
          </a:gsLst>
          <a:lin ang="16200000" scaled="1"/>
          <a:tileRect/>
        </a:gradFill>
        <a:ln w="9525" cap="flat" cmpd="sng" algn="ctr">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defRPr/>
          </a:pPr>
          <a:r>
            <a:rPr lang="en-GB" sz="3200" b="0" i="0" kern="1200">
              <a:latin typeface="Montserrat Medium" pitchFamily="2" charset="77"/>
            </a:rPr>
            <a:t>Improve online services, data access and interoperability</a:t>
          </a:r>
        </a:p>
      </dsp:txBody>
      <dsp:txXfrm>
        <a:off x="2137791" y="3690490"/>
        <a:ext cx="9959835" cy="1739714"/>
      </dsp:txXfrm>
    </dsp:sp>
    <dsp:sp modelId="{AEC5A05C-6F5F-F942-A01C-71C9F826269D}">
      <dsp:nvSpPr>
        <dsp:cNvPr id="0" name=""/>
        <dsp:cNvSpPr/>
      </dsp:nvSpPr>
      <dsp:spPr bwMode="auto">
        <a:xfrm>
          <a:off x="0" y="5755695"/>
          <a:ext cx="1927980" cy="1927980"/>
        </a:xfrm>
        <a:prstGeom prst="roundRect">
          <a:avLst>
            <a:gd name="adj" fmla="val 16670"/>
          </a:avLst>
        </a:prstGeom>
        <a:blipFill>
          <a:blip xmlns:r="http://schemas.openxmlformats.org/officeDocument/2006/relationships" r:embed="rId3" cstate="email">
            <a:extLst>
              <a:ext uri="{28A0092B-C50C-407E-A947-70E740481C1C}">
                <a14:useLocalDpi xmlns:a14="http://schemas.microsoft.com/office/drawing/2010/main"/>
              </a:ext>
            </a:extLst>
          </a:blip>
          <a:srcRect l="10937" r="10937"/>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B8E0A2E-1B8B-6442-B123-33E9250E05FF}">
      <dsp:nvSpPr>
        <dsp:cNvPr id="0" name=""/>
        <dsp:cNvSpPr/>
      </dsp:nvSpPr>
      <dsp:spPr bwMode="auto">
        <a:xfrm>
          <a:off x="2043658" y="5755695"/>
          <a:ext cx="10148101" cy="1927980"/>
        </a:xfrm>
        <a:prstGeom prst="roundRect">
          <a:avLst>
            <a:gd name="adj" fmla="val 16670"/>
          </a:avLst>
        </a:prstGeom>
        <a:gradFill rotWithShape="0">
          <a:gsLst>
            <a:gs pos="0">
              <a:schemeClr val="accent4">
                <a:hueOff val="0"/>
                <a:satOff val="0"/>
                <a:lumOff val="0"/>
                <a:alphaOff val="0"/>
                <a:tint val="50000"/>
              </a:schemeClr>
            </a:gs>
            <a:gs pos="35000">
              <a:schemeClr val="accent4">
                <a:hueOff val="0"/>
                <a:satOff val="0"/>
                <a:lumOff val="0"/>
                <a:alphaOff val="0"/>
                <a:tint val="37000"/>
              </a:schemeClr>
            </a:gs>
            <a:gs pos="100000">
              <a:schemeClr val="accent4">
                <a:hueOff val="0"/>
                <a:satOff val="0"/>
                <a:lumOff val="0"/>
                <a:alphaOff val="0"/>
                <a:tint val="15000"/>
              </a:schemeClr>
            </a:gs>
          </a:gsLst>
          <a:lin ang="16200000" scaled="1"/>
          <a:tileRect/>
        </a:gradFill>
        <a:ln w="9525" cap="flat" cmpd="sng" algn="ctr">
          <a:prstDash val="solid"/>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defRPr/>
          </a:pPr>
          <a:r>
            <a:rPr lang="en-GB" sz="3200" b="0" i="0" kern="1200">
              <a:latin typeface="Montserrat Medium" pitchFamily="2" charset="77"/>
            </a:rPr>
            <a:t>Ensure that the new generations are trained to exploit the leading edge RIs </a:t>
          </a:r>
          <a:endParaRPr sz="3600" b="0" i="0" kern="1200">
            <a:latin typeface="Montserrat Medium" pitchFamily="2" charset="77"/>
          </a:endParaRPr>
        </a:p>
      </dsp:txBody>
      <dsp:txXfrm>
        <a:off x="2137791" y="5849828"/>
        <a:ext cx="9959835" cy="17397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ACC1-0A31-0843-A309-63768B54A23B}">
      <dsp:nvSpPr>
        <dsp:cNvPr id="0" name=""/>
        <dsp:cNvSpPr/>
      </dsp:nvSpPr>
      <dsp:spPr>
        <a:xfrm>
          <a:off x="-2060597" y="-347693"/>
          <a:ext cx="2685467" cy="2685467"/>
        </a:xfrm>
        <a:prstGeom prst="blockArc">
          <a:avLst>
            <a:gd name="adj1" fmla="val 18900000"/>
            <a:gd name="adj2" fmla="val 2700000"/>
            <a:gd name="adj3" fmla="val 804"/>
          </a:avLst>
        </a:prstGeom>
        <a:noFill/>
        <a:ln w="25400" cap="flat" cmpd="sng" algn="ctr">
          <a:prstDash val="solid"/>
        </a:ln>
        <a:effectLst/>
      </dsp:spPr>
      <dsp:style>
        <a:lnRef idx="2">
          <a:scrgbClr r="0" g="0" b="0"/>
        </a:lnRef>
        <a:fillRef idx="0">
          <a:scrgbClr r="0" g="0" b="0"/>
        </a:fillRef>
        <a:effectRef idx="0">
          <a:scrgbClr r="0" g="0" b="0"/>
        </a:effectRef>
        <a:fontRef idx="minor"/>
      </dsp:style>
    </dsp:sp>
    <dsp:sp modelId="{84EBF64D-9B97-3E48-8C5F-58A11C894E1F}">
      <dsp:nvSpPr>
        <dsp:cNvPr id="0" name=""/>
        <dsp:cNvSpPr/>
      </dsp:nvSpPr>
      <dsp:spPr>
        <a:xfrm>
          <a:off x="609493" y="507445"/>
          <a:ext cx="7915666" cy="975189"/>
        </a:xfrm>
        <a:prstGeom prst="rect">
          <a:avLst/>
        </a:prstGeom>
        <a:gradFill rotWithShape="0">
          <a:gsLst>
            <a:gs pos="0">
              <a:schemeClr val="accent3">
                <a:hueOff val="0"/>
                <a:satOff val="0"/>
                <a:lumOff val="0"/>
                <a:alphaOff val="0"/>
                <a:tint val="50000"/>
              </a:schemeClr>
            </a:gs>
            <a:gs pos="35000">
              <a:schemeClr val="accent3">
                <a:hueOff val="0"/>
                <a:satOff val="0"/>
                <a:lumOff val="0"/>
                <a:alphaOff val="0"/>
                <a:tint val="37000"/>
              </a:schemeClr>
            </a:gs>
            <a:gs pos="100000">
              <a:schemeClr val="accent3">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89813" tIns="81280" rIns="81280" bIns="81280" numCol="1" spcCol="1270" anchor="ctr" anchorCtr="0">
          <a:noAutofit/>
        </a:bodyPr>
        <a:lstStyle/>
        <a:p>
          <a:pPr marL="0" lvl="0" indent="0" algn="l" defTabSz="1422400">
            <a:lnSpc>
              <a:spcPct val="90000"/>
            </a:lnSpc>
            <a:spcBef>
              <a:spcPct val="0"/>
            </a:spcBef>
            <a:spcAft>
              <a:spcPct val="35000"/>
            </a:spcAft>
            <a:buNone/>
          </a:pPr>
          <a:r>
            <a:rPr lang="en-DE" sz="3200" b="0" i="0" kern="1200" dirty="0">
              <a:latin typeface="Montserrat" pitchFamily="2" charset="77"/>
            </a:rPr>
            <a:t>Open access to (new) data, databases and data services</a:t>
          </a:r>
        </a:p>
      </dsp:txBody>
      <dsp:txXfrm>
        <a:off x="609493" y="507445"/>
        <a:ext cx="7915666" cy="975189"/>
      </dsp:txXfrm>
    </dsp:sp>
    <dsp:sp modelId="{B51D0181-D980-C343-8E6D-80296FC18616}">
      <dsp:nvSpPr>
        <dsp:cNvPr id="0" name=""/>
        <dsp:cNvSpPr/>
      </dsp:nvSpPr>
      <dsp:spPr>
        <a:xfrm>
          <a:off x="0" y="385546"/>
          <a:ext cx="1218986" cy="1218986"/>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8F3F5-CE6F-0F4D-A062-C9A6E9E11A6C}">
      <dsp:nvSpPr>
        <dsp:cNvPr id="0" name=""/>
        <dsp:cNvSpPr/>
      </dsp:nvSpPr>
      <dsp:spPr bwMode="auto">
        <a:xfrm>
          <a:off x="-8546160" y="-1305596"/>
          <a:ext cx="10170472" cy="10170472"/>
        </a:xfrm>
        <a:prstGeom prst="blockArc">
          <a:avLst>
            <a:gd name="adj1" fmla="val 18900000"/>
            <a:gd name="adj2" fmla="val 2700000"/>
            <a:gd name="adj3" fmla="val 212"/>
          </a:avLst>
        </a:prstGeom>
        <a:noFill/>
        <a:ln w="25400" cap="flat" cmpd="sng" algn="ctr">
          <a:prstDash val="solid"/>
        </a:ln>
        <a:effectLst/>
      </dsp:spPr>
      <dsp:style>
        <a:lnRef idx="2">
          <a:scrgbClr r="0" g="0" b="0"/>
        </a:lnRef>
        <a:fillRef idx="0">
          <a:scrgbClr r="0" g="0" b="0"/>
        </a:fillRef>
        <a:effectRef idx="0">
          <a:scrgbClr r="0" g="0" b="0"/>
        </a:effectRef>
        <a:fontRef idx="minor"/>
      </dsp:style>
    </dsp:sp>
    <dsp:sp modelId="{EF242ECC-C10A-3E47-9243-8DC2AA7FA30A}">
      <dsp:nvSpPr>
        <dsp:cNvPr id="0" name=""/>
        <dsp:cNvSpPr/>
      </dsp:nvSpPr>
      <dsp:spPr bwMode="auto">
        <a:xfrm>
          <a:off x="605120" y="398071"/>
          <a:ext cx="16203199" cy="795840"/>
        </a:xfrm>
        <a:prstGeom prst="rect">
          <a:avLst/>
        </a:prstGeom>
        <a:gradFill rotWithShape="0">
          <a:gsLst>
            <a:gs pos="0">
              <a:schemeClr val="accent2">
                <a:hueOff val="0"/>
                <a:satOff val="0"/>
                <a:lumOff val="0"/>
                <a:alphaOff val="0"/>
                <a:tint val="50000"/>
              </a:schemeClr>
            </a:gs>
            <a:gs pos="35000">
              <a:schemeClr val="accent2">
                <a:hueOff val="0"/>
                <a:satOff val="0"/>
                <a:lumOff val="0"/>
                <a:alphaOff val="0"/>
                <a:tint val="37000"/>
              </a:schemeClr>
            </a:gs>
            <a:gs pos="100000">
              <a:schemeClr val="accent2">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a:latin typeface="Montserrat Medium" pitchFamily="2" charset="77"/>
            </a:rPr>
            <a:t>Enable science for understanding and predicting key processes in polar regions </a:t>
          </a:r>
          <a:endParaRPr sz="3600" b="0" i="0" kern="1200">
            <a:latin typeface="Montserrat Medium" pitchFamily="2" charset="77"/>
          </a:endParaRPr>
        </a:p>
      </dsp:txBody>
      <dsp:txXfrm>
        <a:off x="605120" y="398071"/>
        <a:ext cx="16203199" cy="795840"/>
      </dsp:txXfrm>
    </dsp:sp>
    <dsp:sp modelId="{238DE61A-62B1-3F4C-AE8F-8F78EAF7BACD}">
      <dsp:nvSpPr>
        <dsp:cNvPr id="0" name=""/>
        <dsp:cNvSpPr/>
      </dsp:nvSpPr>
      <dsp:spPr bwMode="auto">
        <a:xfrm>
          <a:off x="107719" y="298591"/>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23B8DEA0-762F-E346-AAE0-9657654632A5}">
      <dsp:nvSpPr>
        <dsp:cNvPr id="0" name=""/>
        <dsp:cNvSpPr/>
      </dsp:nvSpPr>
      <dsp:spPr bwMode="auto">
        <a:xfrm>
          <a:off x="1259754" y="1591681"/>
          <a:ext cx="15548566" cy="795840"/>
        </a:xfrm>
        <a:prstGeom prst="rect">
          <a:avLst/>
        </a:prstGeom>
        <a:gradFill rotWithShape="0">
          <a:gsLst>
            <a:gs pos="0">
              <a:schemeClr val="accent3">
                <a:hueOff val="0"/>
                <a:satOff val="0"/>
                <a:lumOff val="0"/>
                <a:alphaOff val="0"/>
                <a:tint val="50000"/>
              </a:schemeClr>
            </a:gs>
            <a:gs pos="35000">
              <a:schemeClr val="accent3">
                <a:hueOff val="0"/>
                <a:satOff val="0"/>
                <a:lumOff val="0"/>
                <a:alphaOff val="0"/>
                <a:tint val="37000"/>
              </a:schemeClr>
            </a:gs>
            <a:gs pos="100000">
              <a:schemeClr val="accent3">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a:latin typeface="Montserrat Medium" pitchFamily="2" charset="77"/>
            </a:rPr>
            <a:t>Provide efficient challenge-driven transnational access (TA) to top level RIs in the polar regions</a:t>
          </a:r>
          <a:endParaRPr sz="3600" b="0" i="0" kern="1200">
            <a:latin typeface="Montserrat Medium" pitchFamily="2" charset="77"/>
          </a:endParaRPr>
        </a:p>
      </dsp:txBody>
      <dsp:txXfrm>
        <a:off x="1259754" y="1591681"/>
        <a:ext cx="15548566" cy="795840"/>
      </dsp:txXfrm>
    </dsp:sp>
    <dsp:sp modelId="{13279ECF-06E6-D446-B373-081342CF9277}">
      <dsp:nvSpPr>
        <dsp:cNvPr id="0" name=""/>
        <dsp:cNvSpPr/>
      </dsp:nvSpPr>
      <dsp:spPr bwMode="auto">
        <a:xfrm>
          <a:off x="762353" y="1492201"/>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AACA8DDA-2315-9244-8AAF-CBAC2D22C145}">
      <dsp:nvSpPr>
        <dsp:cNvPr id="0" name=""/>
        <dsp:cNvSpPr/>
      </dsp:nvSpPr>
      <dsp:spPr bwMode="auto">
        <a:xfrm>
          <a:off x="1559101" y="2785292"/>
          <a:ext cx="15249218" cy="795840"/>
        </a:xfrm>
        <a:prstGeom prst="rect">
          <a:avLst/>
        </a:prstGeom>
        <a:gradFill rotWithShape="0">
          <a:gsLst>
            <a:gs pos="0">
              <a:schemeClr val="accent4">
                <a:hueOff val="0"/>
                <a:satOff val="0"/>
                <a:lumOff val="0"/>
                <a:alphaOff val="0"/>
                <a:tint val="50000"/>
              </a:schemeClr>
            </a:gs>
            <a:gs pos="35000">
              <a:schemeClr val="accent4">
                <a:hueOff val="0"/>
                <a:satOff val="0"/>
                <a:lumOff val="0"/>
                <a:alphaOff val="0"/>
                <a:tint val="37000"/>
              </a:schemeClr>
            </a:gs>
            <a:gs pos="100000">
              <a:schemeClr val="accent4">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dirty="0">
              <a:latin typeface="Montserrat Medium" pitchFamily="2" charset="77"/>
            </a:rPr>
            <a:t>Improve data services and provide customised data products </a:t>
          </a:r>
          <a:endParaRPr sz="3600" b="0" i="0" kern="1200" dirty="0">
            <a:latin typeface="Montserrat Medium" pitchFamily="2" charset="77"/>
          </a:endParaRPr>
        </a:p>
      </dsp:txBody>
      <dsp:txXfrm>
        <a:off x="1559101" y="2785292"/>
        <a:ext cx="15249218" cy="795840"/>
      </dsp:txXfrm>
    </dsp:sp>
    <dsp:sp modelId="{99F17BC8-4B6C-B042-A03B-DFD708F6D751}">
      <dsp:nvSpPr>
        <dsp:cNvPr id="0" name=""/>
        <dsp:cNvSpPr/>
      </dsp:nvSpPr>
      <dsp:spPr bwMode="auto">
        <a:xfrm>
          <a:off x="1061700" y="2685812"/>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E4ECB59C-9E37-0743-9C49-77EF3361068C}">
      <dsp:nvSpPr>
        <dsp:cNvPr id="0" name=""/>
        <dsp:cNvSpPr/>
      </dsp:nvSpPr>
      <dsp:spPr bwMode="auto">
        <a:xfrm>
          <a:off x="1559101" y="3978146"/>
          <a:ext cx="15249218" cy="795840"/>
        </a:xfrm>
        <a:prstGeom prst="rect">
          <a:avLst/>
        </a:prstGeom>
        <a:gradFill rotWithShape="0">
          <a:gsLst>
            <a:gs pos="0">
              <a:schemeClr val="accent5">
                <a:hueOff val="0"/>
                <a:satOff val="0"/>
                <a:lumOff val="0"/>
                <a:alphaOff val="0"/>
                <a:tint val="50000"/>
              </a:schemeClr>
            </a:gs>
            <a:gs pos="35000">
              <a:schemeClr val="accent5">
                <a:hueOff val="0"/>
                <a:satOff val="0"/>
                <a:lumOff val="0"/>
                <a:alphaOff val="0"/>
                <a:tint val="37000"/>
              </a:schemeClr>
            </a:gs>
            <a:gs pos="100000">
              <a:schemeClr val="accent5">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a:latin typeface="Montserrat Medium" pitchFamily="2" charset="77"/>
            </a:rPr>
            <a:t>Provide virtual access (VA) to data and data services</a:t>
          </a:r>
          <a:endParaRPr sz="3600" b="0" i="0" kern="1200">
            <a:latin typeface="Montserrat Medium" pitchFamily="2" charset="77"/>
          </a:endParaRPr>
        </a:p>
      </dsp:txBody>
      <dsp:txXfrm>
        <a:off x="1559101" y="3978146"/>
        <a:ext cx="15249218" cy="795840"/>
      </dsp:txXfrm>
    </dsp:sp>
    <dsp:sp modelId="{C2935DA0-32CE-1840-AF27-A2F170F33625}">
      <dsp:nvSpPr>
        <dsp:cNvPr id="0" name=""/>
        <dsp:cNvSpPr/>
      </dsp:nvSpPr>
      <dsp:spPr bwMode="auto">
        <a:xfrm>
          <a:off x="1061700" y="3878666"/>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732B2FDD-1D5F-F440-B06E-E9E8A2F60CC7}">
      <dsp:nvSpPr>
        <dsp:cNvPr id="0" name=""/>
        <dsp:cNvSpPr/>
      </dsp:nvSpPr>
      <dsp:spPr bwMode="auto">
        <a:xfrm>
          <a:off x="1259754" y="5171757"/>
          <a:ext cx="15548566" cy="795840"/>
        </a:xfrm>
        <a:prstGeom prst="rect">
          <a:avLst/>
        </a:prstGeom>
        <a:gradFill rotWithShape="0">
          <a:gsLst>
            <a:gs pos="0">
              <a:schemeClr val="accent6">
                <a:hueOff val="0"/>
                <a:satOff val="0"/>
                <a:lumOff val="0"/>
                <a:alphaOff val="0"/>
                <a:tint val="50000"/>
              </a:schemeClr>
            </a:gs>
            <a:gs pos="35000">
              <a:schemeClr val="accent6">
                <a:hueOff val="0"/>
                <a:satOff val="0"/>
                <a:lumOff val="0"/>
                <a:alphaOff val="0"/>
                <a:tint val="37000"/>
              </a:schemeClr>
            </a:gs>
            <a:gs pos="100000">
              <a:schemeClr val="accent6">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a:latin typeface="Montserrat Medium" pitchFamily="2" charset="77"/>
            </a:rPr>
            <a:t>Provide training for infrastructure users</a:t>
          </a:r>
          <a:endParaRPr sz="3600" b="0" i="0" kern="1200">
            <a:latin typeface="Montserrat Medium" pitchFamily="2" charset="77"/>
          </a:endParaRPr>
        </a:p>
      </dsp:txBody>
      <dsp:txXfrm>
        <a:off x="1259754" y="5171757"/>
        <a:ext cx="15548566" cy="795840"/>
      </dsp:txXfrm>
    </dsp:sp>
    <dsp:sp modelId="{D414AC44-73EF-8443-A419-76BCF34A8939}">
      <dsp:nvSpPr>
        <dsp:cNvPr id="0" name=""/>
        <dsp:cNvSpPr/>
      </dsp:nvSpPr>
      <dsp:spPr bwMode="auto">
        <a:xfrm>
          <a:off x="762353" y="5072276"/>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E7A7D337-5141-AD4D-8B4B-0946DCADFAB9}">
      <dsp:nvSpPr>
        <dsp:cNvPr id="0" name=""/>
        <dsp:cNvSpPr/>
      </dsp:nvSpPr>
      <dsp:spPr bwMode="auto">
        <a:xfrm>
          <a:off x="605120" y="6365367"/>
          <a:ext cx="16203199" cy="795840"/>
        </a:xfrm>
        <a:prstGeom prst="rect">
          <a:avLst/>
        </a:prstGeom>
        <a:gradFill rotWithShape="0">
          <a:gsLst>
            <a:gs pos="0">
              <a:schemeClr val="accent2">
                <a:hueOff val="0"/>
                <a:satOff val="0"/>
                <a:lumOff val="0"/>
                <a:alphaOff val="0"/>
                <a:tint val="50000"/>
              </a:schemeClr>
            </a:gs>
            <a:gs pos="35000">
              <a:schemeClr val="accent2">
                <a:hueOff val="0"/>
                <a:satOff val="0"/>
                <a:lumOff val="0"/>
                <a:alphaOff val="0"/>
                <a:tint val="37000"/>
              </a:schemeClr>
            </a:gs>
            <a:gs pos="100000">
              <a:schemeClr val="accent2">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1699" tIns="71120" rIns="71120" bIns="71120" numCol="1" spcCol="1270" anchor="ctr" anchorCtr="0">
          <a:noAutofit/>
        </a:bodyPr>
        <a:lstStyle/>
        <a:p>
          <a:pPr marL="0" lvl="0" indent="0" algn="l" defTabSz="1244600">
            <a:lnSpc>
              <a:spcPct val="90000"/>
            </a:lnSpc>
            <a:spcBef>
              <a:spcPct val="0"/>
            </a:spcBef>
            <a:spcAft>
              <a:spcPct val="35000"/>
            </a:spcAft>
            <a:buFont typeface="+mj-lt"/>
            <a:buNone/>
            <a:defRPr/>
          </a:pPr>
          <a:r>
            <a:rPr lang="en-GB" sz="2800" b="0" i="0" kern="1200">
              <a:latin typeface="Montserrat Medium" pitchFamily="2" charset="77"/>
            </a:rPr>
            <a:t>Advertise RI services and engage RI users</a:t>
          </a:r>
          <a:endParaRPr sz="3600" b="0" i="0" kern="1200">
            <a:latin typeface="Montserrat Medium" pitchFamily="2" charset="77"/>
          </a:endParaRPr>
        </a:p>
      </dsp:txBody>
      <dsp:txXfrm>
        <a:off x="605120" y="6365367"/>
        <a:ext cx="16203199" cy="795840"/>
      </dsp:txXfrm>
    </dsp:sp>
    <dsp:sp modelId="{0400EA85-721F-A749-9AE8-C85C73FA000B}">
      <dsp:nvSpPr>
        <dsp:cNvPr id="0" name=""/>
        <dsp:cNvSpPr/>
      </dsp:nvSpPr>
      <dsp:spPr bwMode="auto">
        <a:xfrm>
          <a:off x="107719" y="6265887"/>
          <a:ext cx="994801" cy="994801"/>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56F2F-B2AB-DB4B-96E7-EEB3A9E80491}">
      <dsp:nvSpPr>
        <dsp:cNvPr id="0" name=""/>
        <dsp:cNvSpPr/>
      </dsp:nvSpPr>
      <dsp:spPr>
        <a:xfrm>
          <a:off x="4317252" y="908120"/>
          <a:ext cx="7945252" cy="2482891"/>
        </a:xfrm>
        <a:prstGeom prst="rect">
          <a:avLst/>
        </a:prstGeom>
        <a:solidFill>
          <a:schemeClr val="lt1">
            <a:alpha val="40000"/>
            <a:hueOff val="0"/>
            <a:satOff val="0"/>
            <a:lumOff val="0"/>
            <a:alphaOff val="0"/>
          </a:schemeClr>
        </a:solidFill>
        <a:ln w="9525"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1681745" tIns="190500" rIns="190500" bIns="190500" numCol="1" spcCol="1270" anchor="ctr" anchorCtr="0">
          <a:noAutofit/>
        </a:bodyPr>
        <a:lstStyle/>
        <a:p>
          <a:pPr marL="0" lvl="0" indent="0" algn="l" defTabSz="2222500">
            <a:lnSpc>
              <a:spcPct val="90000"/>
            </a:lnSpc>
            <a:spcBef>
              <a:spcPct val="0"/>
            </a:spcBef>
            <a:spcAft>
              <a:spcPct val="35000"/>
            </a:spcAft>
            <a:buFont typeface="Arial" panose="020B0604020202020204" pitchFamily="34" charset="0"/>
            <a:buNone/>
          </a:pPr>
          <a:r>
            <a:rPr lang="en-GB" sz="5000" b="0" i="0" kern="1200" dirty="0">
              <a:solidFill>
                <a:srgbClr val="002060"/>
              </a:solidFill>
              <a:latin typeface="Montserrat" pitchFamily="2" charset="77"/>
            </a:rPr>
            <a:t>Training for early career scientists and professionals</a:t>
          </a:r>
        </a:p>
      </dsp:txBody>
      <dsp:txXfrm>
        <a:off x="4317252" y="908120"/>
        <a:ext cx="7945252" cy="2482891"/>
      </dsp:txXfrm>
    </dsp:sp>
    <dsp:sp modelId="{A2ACF9F9-10B8-0145-B3B6-F707201A1D9C}">
      <dsp:nvSpPr>
        <dsp:cNvPr id="0" name=""/>
        <dsp:cNvSpPr/>
      </dsp:nvSpPr>
      <dsp:spPr>
        <a:xfrm>
          <a:off x="3986185" y="549484"/>
          <a:ext cx="1738023" cy="2607035"/>
        </a:xfrm>
        <a:prstGeom prst="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 modelId="{64BBFA31-FD34-1F4E-8EB8-C6D0FBBB443B}">
      <dsp:nvSpPr>
        <dsp:cNvPr id="0" name=""/>
        <dsp:cNvSpPr/>
      </dsp:nvSpPr>
      <dsp:spPr>
        <a:xfrm>
          <a:off x="8841053" y="4557550"/>
          <a:ext cx="6092340" cy="2482891"/>
        </a:xfrm>
        <a:prstGeom prst="rect">
          <a:avLst/>
        </a:prstGeom>
        <a:solidFill>
          <a:schemeClr val="lt1">
            <a:alpha val="40000"/>
            <a:hueOff val="0"/>
            <a:satOff val="0"/>
            <a:lumOff val="0"/>
            <a:alphaOff val="0"/>
          </a:schemeClr>
        </a:solidFill>
        <a:ln w="9525"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1681745"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b="0" i="0" kern="1200" dirty="0">
              <a:solidFill>
                <a:srgbClr val="002060"/>
              </a:solidFill>
              <a:effectLst/>
              <a:latin typeface="Montserrat" pitchFamily="2" charset="77"/>
            </a:rPr>
            <a:t>Training on data stewardship </a:t>
          </a:r>
          <a:endParaRPr lang="en-GB" sz="5000" b="0" i="0" kern="1200" dirty="0">
            <a:solidFill>
              <a:srgbClr val="002060"/>
            </a:solidFill>
            <a:latin typeface="Montserrat" pitchFamily="2" charset="77"/>
          </a:endParaRPr>
        </a:p>
      </dsp:txBody>
      <dsp:txXfrm>
        <a:off x="8841053" y="4557550"/>
        <a:ext cx="6092340" cy="2482891"/>
      </dsp:txXfrm>
    </dsp:sp>
    <dsp:sp modelId="{49E52327-A5D4-B644-998F-E87B7828D7BB}">
      <dsp:nvSpPr>
        <dsp:cNvPr id="0" name=""/>
        <dsp:cNvSpPr/>
      </dsp:nvSpPr>
      <dsp:spPr>
        <a:xfrm>
          <a:off x="6675221" y="4170455"/>
          <a:ext cx="3554641" cy="2663947"/>
        </a:xfrm>
        <a:prstGeom prst="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 modelId="{E7A0BF9D-EDCD-484B-9E4E-468D8AB419AA}">
      <dsp:nvSpPr>
        <dsp:cNvPr id="0" name=""/>
        <dsp:cNvSpPr/>
      </dsp:nvSpPr>
      <dsp:spPr>
        <a:xfrm>
          <a:off x="820831" y="4360157"/>
          <a:ext cx="7945252" cy="2482891"/>
        </a:xfrm>
        <a:prstGeom prst="rect">
          <a:avLst/>
        </a:prstGeom>
        <a:solidFill>
          <a:schemeClr val="lt1">
            <a:alpha val="40000"/>
            <a:hueOff val="0"/>
            <a:satOff val="0"/>
            <a:lumOff val="0"/>
            <a:alphaOff val="0"/>
          </a:schemeClr>
        </a:solidFill>
        <a:ln w="9525" cap="flat" cmpd="sng" algn="ctr">
          <a:prstDash val="solid"/>
        </a:ln>
        <a:effectLst/>
      </dsp:spPr>
      <dsp:style>
        <a:lnRef idx="1">
          <a:scrgbClr r="0" g="0" b="0"/>
        </a:lnRef>
        <a:fillRef idx="1">
          <a:scrgbClr r="0" g="0" b="0"/>
        </a:fillRef>
        <a:effectRef idx="0">
          <a:scrgbClr r="0" g="0" b="0"/>
        </a:effectRef>
        <a:fontRef idx="minor"/>
      </dsp:style>
      <dsp:txBody>
        <a:bodyPr spcFirstLastPara="0" vert="horz" wrap="square" lIns="1681745" tIns="190500" rIns="190500" bIns="190500" numCol="1" spcCol="1270" anchor="ctr" anchorCtr="0">
          <a:noAutofit/>
        </a:bodyPr>
        <a:lstStyle/>
        <a:p>
          <a:pPr marL="0" lvl="0" indent="0" algn="l" defTabSz="2222500">
            <a:lnSpc>
              <a:spcPct val="90000"/>
            </a:lnSpc>
            <a:spcBef>
              <a:spcPct val="0"/>
            </a:spcBef>
            <a:spcAft>
              <a:spcPct val="35000"/>
            </a:spcAft>
            <a:buNone/>
          </a:pPr>
          <a:r>
            <a:rPr lang="en-GB" sz="5000" b="0" kern="1200" dirty="0">
              <a:solidFill>
                <a:srgbClr val="002060"/>
              </a:solidFill>
              <a:effectLst/>
              <a:latin typeface="Montserrat" pitchFamily="2" charset="77"/>
            </a:rPr>
            <a:t>Safety</a:t>
          </a:r>
        </a:p>
        <a:p>
          <a:pPr marL="0" lvl="0" indent="0" algn="l" defTabSz="2222500">
            <a:lnSpc>
              <a:spcPct val="90000"/>
            </a:lnSpc>
            <a:spcBef>
              <a:spcPct val="0"/>
            </a:spcBef>
            <a:spcAft>
              <a:spcPct val="35000"/>
            </a:spcAft>
            <a:buNone/>
          </a:pPr>
          <a:r>
            <a:rPr lang="en-GB" sz="5000" b="0" kern="1200" dirty="0">
              <a:solidFill>
                <a:srgbClr val="002060"/>
              </a:solidFill>
              <a:effectLst/>
              <a:latin typeface="Montserrat" pitchFamily="2" charset="77"/>
            </a:rPr>
            <a:t>training </a:t>
          </a:r>
          <a:endParaRPr lang="en-GB" sz="5000" b="0" kern="1200" dirty="0">
            <a:solidFill>
              <a:srgbClr val="002060"/>
            </a:solidFill>
            <a:latin typeface="Montserrat" pitchFamily="2" charset="77"/>
          </a:endParaRPr>
        </a:p>
      </dsp:txBody>
      <dsp:txXfrm>
        <a:off x="820831" y="4360157"/>
        <a:ext cx="7945252" cy="2482891"/>
      </dsp:txXfrm>
    </dsp:sp>
    <dsp:sp modelId="{2FFFEDA6-C8E2-C845-977F-320C4197437E}">
      <dsp:nvSpPr>
        <dsp:cNvPr id="0" name=""/>
        <dsp:cNvSpPr/>
      </dsp:nvSpPr>
      <dsp:spPr>
        <a:xfrm>
          <a:off x="489697" y="4235988"/>
          <a:ext cx="1738023" cy="2607035"/>
        </a:xfrm>
        <a:prstGeom prst="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744FA-FEB4-B444-93D7-24DC214B37B6}">
      <dsp:nvSpPr>
        <dsp:cNvPr id="0" name=""/>
        <dsp:cNvSpPr/>
      </dsp:nvSpPr>
      <dsp:spPr>
        <a:xfrm>
          <a:off x="1191451" y="803842"/>
          <a:ext cx="3151985" cy="2666818"/>
        </a:xfrm>
        <a:prstGeom prst="rect">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l="1570" r="1570"/>
          </a:stretch>
        </a:blipFill>
        <a:ln w="25400" cap="flat" cmpd="sng" algn="ctr">
          <a:prstDash val="solid"/>
        </a:ln>
        <a:effectLst/>
      </dsp:spPr>
      <dsp:style>
        <a:lnRef idx="2">
          <a:scrgbClr r="0" g="0" b="0"/>
        </a:lnRef>
        <a:fillRef idx="1">
          <a:scrgbClr r="0" g="0" b="0"/>
        </a:fillRef>
        <a:effectRef idx="0">
          <a:scrgbClr r="0" g="0" b="0"/>
        </a:effectRef>
        <a:fontRef idx="minor"/>
      </dsp:style>
    </dsp:sp>
    <dsp:sp modelId="{A343A999-15F7-0C4A-A96D-B0952E9CFD9D}">
      <dsp:nvSpPr>
        <dsp:cNvPr id="0" name=""/>
        <dsp:cNvSpPr/>
      </dsp:nvSpPr>
      <dsp:spPr>
        <a:xfrm>
          <a:off x="3922044" y="1177031"/>
          <a:ext cx="1492476" cy="1553373"/>
        </a:xfrm>
        <a:prstGeom prst="roundRect">
          <a:avLst>
            <a:gd name="adj" fmla="val 10000"/>
          </a:avLst>
        </a:prstGeom>
        <a:solidFill>
          <a:schemeClr val="lt1">
            <a:alpha val="9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i="0" u="none" kern="1200" dirty="0">
              <a:latin typeface="Montserrat" pitchFamily="2" charset="77"/>
            </a:rPr>
            <a:t>Former Chair of the </a:t>
          </a:r>
          <a:r>
            <a:rPr lang="en-GB" sz="1600" b="1" i="0" u="none" kern="1200" dirty="0">
              <a:latin typeface="Montserrat" pitchFamily="2" charset="77"/>
            </a:rPr>
            <a:t>Forum of Arctic Research Operators (FARO)</a:t>
          </a:r>
          <a:endParaRPr lang="en-GB" sz="1600" kern="1200" dirty="0">
            <a:latin typeface="Montserrat" pitchFamily="2" charset="77"/>
          </a:endParaRPr>
        </a:p>
      </dsp:txBody>
      <dsp:txXfrm>
        <a:off x="3965757" y="1220744"/>
        <a:ext cx="1405050" cy="1465947"/>
      </dsp:txXfrm>
    </dsp:sp>
    <dsp:sp modelId="{1FD15175-F58F-114D-BC3B-26365AFA8FBA}">
      <dsp:nvSpPr>
        <dsp:cNvPr id="0" name=""/>
        <dsp:cNvSpPr/>
      </dsp:nvSpPr>
      <dsp:spPr>
        <a:xfrm>
          <a:off x="1193717" y="186661"/>
          <a:ext cx="3147453" cy="676566"/>
        </a:xfrm>
        <a:prstGeom prst="rect">
          <a:avLst/>
        </a:prstGeom>
        <a:solidFill>
          <a:schemeClr val="accent3">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Jennifer Mercer </a:t>
          </a:r>
        </a:p>
        <a:p>
          <a:pPr marL="0" lvl="0" indent="0" algn="ctr" defTabSz="800100">
            <a:lnSpc>
              <a:spcPct val="90000"/>
            </a:lnSpc>
            <a:spcBef>
              <a:spcPct val="0"/>
            </a:spcBef>
            <a:spcAft>
              <a:spcPct val="35000"/>
            </a:spcAft>
            <a:buNone/>
          </a:pPr>
          <a:r>
            <a:rPr lang="en-GB" sz="1800" kern="1200" dirty="0">
              <a:latin typeface="Montserrat" pitchFamily="2" charset="77"/>
            </a:rPr>
            <a:t>NSF</a:t>
          </a:r>
        </a:p>
      </dsp:txBody>
      <dsp:txXfrm>
        <a:off x="1193717" y="186661"/>
        <a:ext cx="3147453" cy="676566"/>
      </dsp:txXfrm>
    </dsp:sp>
    <dsp:sp modelId="{F091AE2B-F452-7845-9EC7-3B87FCFFBF0B}">
      <dsp:nvSpPr>
        <dsp:cNvPr id="0" name=""/>
        <dsp:cNvSpPr/>
      </dsp:nvSpPr>
      <dsp:spPr>
        <a:xfrm>
          <a:off x="6162062" y="838076"/>
          <a:ext cx="3147453" cy="2666818"/>
        </a:xfrm>
        <a:prstGeom prst="rect">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775"/>
          </a:stretch>
        </a:blipFill>
        <a:ln w="25400" cap="flat" cmpd="sng" algn="ctr">
          <a:prstDash val="solid"/>
        </a:ln>
        <a:effectLst/>
      </dsp:spPr>
      <dsp:style>
        <a:lnRef idx="2">
          <a:scrgbClr r="0" g="0" b="0"/>
        </a:lnRef>
        <a:fillRef idx="1">
          <a:scrgbClr r="0" g="0" b="0"/>
        </a:fillRef>
        <a:effectRef idx="0">
          <a:scrgbClr r="0" g="0" b="0"/>
        </a:effectRef>
        <a:fontRef idx="minor"/>
      </dsp:style>
    </dsp:sp>
    <dsp:sp modelId="{1AE7A257-9A23-4B46-8ABE-D7D0AD608832}">
      <dsp:nvSpPr>
        <dsp:cNvPr id="0" name=""/>
        <dsp:cNvSpPr/>
      </dsp:nvSpPr>
      <dsp:spPr>
        <a:xfrm>
          <a:off x="8863888" y="1211265"/>
          <a:ext cx="1492476" cy="1553373"/>
        </a:xfrm>
        <a:prstGeom prst="roundRect">
          <a:avLst>
            <a:gd name="adj" fmla="val 10000"/>
          </a:avLst>
        </a:prstGeom>
        <a:solidFill>
          <a:schemeClr val="lt1">
            <a:alpha val="9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Montserrat" pitchFamily="2" charset="77"/>
            </a:rPr>
            <a:t>Manager of the </a:t>
          </a:r>
          <a:r>
            <a:rPr lang="en-GB" sz="1600" b="1" kern="1200" dirty="0">
              <a:latin typeface="Montserrat" pitchFamily="2" charset="77"/>
            </a:rPr>
            <a:t>South African Antarctic Programme (SAPRI)</a:t>
          </a:r>
        </a:p>
      </dsp:txBody>
      <dsp:txXfrm>
        <a:off x="8907601" y="1254978"/>
        <a:ext cx="1405050" cy="1465947"/>
      </dsp:txXfrm>
    </dsp:sp>
    <dsp:sp modelId="{039BAA78-16B3-CE49-A8CE-0FE19962DA1A}">
      <dsp:nvSpPr>
        <dsp:cNvPr id="0" name=""/>
        <dsp:cNvSpPr/>
      </dsp:nvSpPr>
      <dsp:spPr>
        <a:xfrm>
          <a:off x="6135560" y="152427"/>
          <a:ext cx="3147453" cy="813505"/>
        </a:xfrm>
        <a:prstGeom prst="rect">
          <a:avLst/>
        </a:prstGeom>
        <a:solidFill>
          <a:schemeClr val="accent3">
            <a:hueOff val="-2716864"/>
            <a:satOff val="18831"/>
            <a:lumOff val="1961"/>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Juliet Hermes</a:t>
          </a:r>
        </a:p>
        <a:p>
          <a:pPr marL="0" lvl="0" indent="0" algn="ctr" defTabSz="800100">
            <a:lnSpc>
              <a:spcPct val="90000"/>
            </a:lnSpc>
            <a:spcBef>
              <a:spcPct val="0"/>
            </a:spcBef>
            <a:spcAft>
              <a:spcPct val="35000"/>
            </a:spcAft>
            <a:buNone/>
          </a:pPr>
          <a:r>
            <a:rPr lang="en-GB" sz="1800" kern="1200" dirty="0">
              <a:latin typeface="Montserrat" pitchFamily="2" charset="77"/>
            </a:rPr>
            <a:t>SAPRI</a:t>
          </a:r>
        </a:p>
      </dsp:txBody>
      <dsp:txXfrm>
        <a:off x="6135560" y="152427"/>
        <a:ext cx="3147453" cy="813505"/>
      </dsp:txXfrm>
    </dsp:sp>
    <dsp:sp modelId="{BBD44689-52C7-F049-AABB-2320127E897D}">
      <dsp:nvSpPr>
        <dsp:cNvPr id="0" name=""/>
        <dsp:cNvSpPr/>
      </dsp:nvSpPr>
      <dsp:spPr>
        <a:xfrm>
          <a:off x="11077403" y="822126"/>
          <a:ext cx="3147453" cy="2666818"/>
        </a:xfrm>
        <a:prstGeom prst="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 modelId="{C7783E61-0616-C845-9DBB-38C9D2847C7E}">
      <dsp:nvSpPr>
        <dsp:cNvPr id="0" name=""/>
        <dsp:cNvSpPr/>
      </dsp:nvSpPr>
      <dsp:spPr>
        <a:xfrm>
          <a:off x="13628469" y="1195316"/>
          <a:ext cx="1846998" cy="1553373"/>
        </a:xfrm>
        <a:prstGeom prst="roundRect">
          <a:avLst>
            <a:gd name="adj" fmla="val 10000"/>
          </a:avLst>
        </a:prstGeom>
        <a:solidFill>
          <a:schemeClr val="lt1">
            <a:alpha val="9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kern="1200" dirty="0">
              <a:latin typeface="Montserrat" pitchFamily="2" charset="77"/>
            </a:rPr>
            <a:t>Policy Officer for </a:t>
          </a:r>
          <a:r>
            <a:rPr lang="en-GB" sz="1600" b="1" kern="1200" dirty="0">
              <a:latin typeface="Montserrat" pitchFamily="2" charset="77"/>
            </a:rPr>
            <a:t>European Research Infrastructures at the Helmholtz Association</a:t>
          </a:r>
        </a:p>
      </dsp:txBody>
      <dsp:txXfrm>
        <a:off x="13673966" y="1240813"/>
        <a:ext cx="1756004" cy="1462379"/>
      </dsp:txXfrm>
    </dsp:sp>
    <dsp:sp modelId="{9350711C-5B3A-C74D-AE95-A6719D74D093}">
      <dsp:nvSpPr>
        <dsp:cNvPr id="0" name=""/>
        <dsp:cNvSpPr/>
      </dsp:nvSpPr>
      <dsp:spPr>
        <a:xfrm>
          <a:off x="11077403" y="168376"/>
          <a:ext cx="3147453" cy="749706"/>
        </a:xfrm>
        <a:prstGeom prst="rect">
          <a:avLst/>
        </a:prstGeom>
        <a:solidFill>
          <a:schemeClr val="accent3">
            <a:hueOff val="-5433727"/>
            <a:satOff val="37663"/>
            <a:lumOff val="3921"/>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Nicolás </a:t>
          </a:r>
          <a:r>
            <a:rPr lang="en-GB" sz="1800" kern="1200" dirty="0" err="1">
              <a:latin typeface="Montserrat" pitchFamily="2" charset="77"/>
            </a:rPr>
            <a:t>Villacorta</a:t>
          </a:r>
          <a:endParaRPr lang="en-GB" sz="1800" kern="1200" dirty="0">
            <a:latin typeface="Montserrat" pitchFamily="2" charset="77"/>
          </a:endParaRPr>
        </a:p>
        <a:p>
          <a:pPr marL="0" lvl="0" indent="0" algn="ctr" defTabSz="800100">
            <a:lnSpc>
              <a:spcPct val="90000"/>
            </a:lnSpc>
            <a:spcBef>
              <a:spcPct val="0"/>
            </a:spcBef>
            <a:spcAft>
              <a:spcPct val="35000"/>
            </a:spcAft>
            <a:buNone/>
          </a:pPr>
          <a:r>
            <a:rPr lang="en-GB" sz="1800" kern="1200" dirty="0">
              <a:latin typeface="Montserrat" pitchFamily="2" charset="77"/>
            </a:rPr>
            <a:t>Helmholtz</a:t>
          </a:r>
        </a:p>
      </dsp:txBody>
      <dsp:txXfrm>
        <a:off x="11077403" y="168376"/>
        <a:ext cx="3147453" cy="749706"/>
      </dsp:txXfrm>
    </dsp:sp>
    <dsp:sp modelId="{E0ABC7DB-3FF1-6E4A-8068-0D496924BABA}">
      <dsp:nvSpPr>
        <dsp:cNvPr id="0" name=""/>
        <dsp:cNvSpPr/>
      </dsp:nvSpPr>
      <dsp:spPr>
        <a:xfrm>
          <a:off x="3608037" y="4548460"/>
          <a:ext cx="3147453" cy="2666818"/>
        </a:xfrm>
        <a:prstGeom prst="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 modelId="{9E5CEC09-F12E-A247-B898-142095F2A867}">
      <dsp:nvSpPr>
        <dsp:cNvPr id="0" name=""/>
        <dsp:cNvSpPr/>
      </dsp:nvSpPr>
      <dsp:spPr>
        <a:xfrm>
          <a:off x="6336365" y="4921649"/>
          <a:ext cx="1492476" cy="1553373"/>
        </a:xfrm>
        <a:prstGeom prst="roundRect">
          <a:avLst>
            <a:gd name="adj" fmla="val 10000"/>
          </a:avLst>
        </a:prstGeom>
        <a:solidFill>
          <a:schemeClr val="lt1">
            <a:alpha val="9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i="0" u="none" kern="1200" dirty="0">
              <a:latin typeface="Montserrat" pitchFamily="2" charset="77"/>
            </a:rPr>
            <a:t>Former </a:t>
          </a:r>
          <a:r>
            <a:rPr lang="en-GB" sz="1600" b="1" i="0" u="none" kern="1200" dirty="0">
              <a:latin typeface="Montserrat" pitchFamily="2" charset="77"/>
            </a:rPr>
            <a:t>General Director of EMSO</a:t>
          </a:r>
          <a:endParaRPr lang="en-GB" sz="1600" kern="1200" dirty="0">
            <a:latin typeface="Montserrat" pitchFamily="2" charset="77"/>
          </a:endParaRPr>
        </a:p>
      </dsp:txBody>
      <dsp:txXfrm>
        <a:off x="6380078" y="4965362"/>
        <a:ext cx="1405050" cy="1465947"/>
      </dsp:txXfrm>
    </dsp:sp>
    <dsp:sp modelId="{919A649D-0CAC-394E-AAEA-FD1DF729408A}">
      <dsp:nvSpPr>
        <dsp:cNvPr id="0" name=""/>
        <dsp:cNvSpPr/>
      </dsp:nvSpPr>
      <dsp:spPr>
        <a:xfrm>
          <a:off x="3608037" y="3951869"/>
          <a:ext cx="3147453" cy="635389"/>
        </a:xfrm>
        <a:prstGeom prst="rect">
          <a:avLst/>
        </a:prstGeom>
        <a:solidFill>
          <a:schemeClr val="accent3">
            <a:hueOff val="-8150590"/>
            <a:satOff val="56494"/>
            <a:lumOff val="5882"/>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Juan José </a:t>
          </a:r>
          <a:r>
            <a:rPr lang="en-GB" sz="1800" kern="1200" dirty="0" err="1">
              <a:latin typeface="Montserrat" pitchFamily="2" charset="77"/>
            </a:rPr>
            <a:t>Danobeitia</a:t>
          </a:r>
          <a:endParaRPr lang="en-GB" sz="1800" kern="1200" dirty="0">
            <a:latin typeface="Montserrat" pitchFamily="2" charset="77"/>
          </a:endParaRPr>
        </a:p>
        <a:p>
          <a:pPr marL="0" lvl="0" indent="0" algn="ctr" defTabSz="800100">
            <a:lnSpc>
              <a:spcPct val="90000"/>
            </a:lnSpc>
            <a:spcBef>
              <a:spcPct val="0"/>
            </a:spcBef>
            <a:spcAft>
              <a:spcPct val="35000"/>
            </a:spcAft>
            <a:buNone/>
          </a:pPr>
          <a:r>
            <a:rPr lang="en-GB" sz="1800" kern="1200" dirty="0">
              <a:latin typeface="Montserrat" pitchFamily="2" charset="77"/>
            </a:rPr>
            <a:t>CSIC</a:t>
          </a:r>
        </a:p>
      </dsp:txBody>
      <dsp:txXfrm>
        <a:off x="3608037" y="3951869"/>
        <a:ext cx="3147453" cy="635389"/>
      </dsp:txXfrm>
    </dsp:sp>
    <dsp:sp modelId="{214217A6-1E86-7C4C-AECA-CE4238481DC4}">
      <dsp:nvSpPr>
        <dsp:cNvPr id="0" name=""/>
        <dsp:cNvSpPr/>
      </dsp:nvSpPr>
      <dsp:spPr>
        <a:xfrm>
          <a:off x="8549881" y="4573354"/>
          <a:ext cx="3147453" cy="2666818"/>
        </a:xfrm>
        <a:prstGeom prst="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dsp:style>
    </dsp:sp>
    <dsp:sp modelId="{435EC175-BC54-2D40-BEB2-98A84E526C96}">
      <dsp:nvSpPr>
        <dsp:cNvPr id="0" name=""/>
        <dsp:cNvSpPr/>
      </dsp:nvSpPr>
      <dsp:spPr>
        <a:xfrm>
          <a:off x="10990011" y="4946543"/>
          <a:ext cx="2068870" cy="1553373"/>
        </a:xfrm>
        <a:prstGeom prst="roundRect">
          <a:avLst>
            <a:gd name="adj" fmla="val 10000"/>
          </a:avLst>
        </a:prstGeom>
        <a:solidFill>
          <a:schemeClr val="lt1">
            <a:alpha val="90000"/>
            <a:hueOff val="0"/>
            <a:satOff val="0"/>
            <a:lumOff val="0"/>
            <a:alphaOff val="0"/>
          </a:schemeClr>
        </a:solidFill>
        <a:ln w="25400" cap="flat" cmpd="sng" algn="ctr">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0" i="0" u="none" kern="1200" dirty="0">
              <a:latin typeface="Montserrat" pitchFamily="2" charset="77"/>
            </a:rPr>
            <a:t>Head of the Research and Development Section at the </a:t>
          </a:r>
          <a:r>
            <a:rPr lang="en-GB" sz="1600" b="1" i="0" u="none" kern="1200" dirty="0">
              <a:latin typeface="Montserrat" pitchFamily="2" charset="77"/>
            </a:rPr>
            <a:t>European Space Agency.</a:t>
          </a:r>
          <a:endParaRPr lang="en-GB" sz="1600" b="1" kern="1200" dirty="0">
            <a:latin typeface="Montserrat" pitchFamily="2" charset="77"/>
          </a:endParaRPr>
        </a:p>
      </dsp:txBody>
      <dsp:txXfrm>
        <a:off x="11035508" y="4992040"/>
        <a:ext cx="1977876" cy="1462379"/>
      </dsp:txXfrm>
    </dsp:sp>
    <dsp:sp modelId="{4A86375C-8479-8240-B224-2DFBF612CF16}">
      <dsp:nvSpPr>
        <dsp:cNvPr id="0" name=""/>
        <dsp:cNvSpPr/>
      </dsp:nvSpPr>
      <dsp:spPr>
        <a:xfrm>
          <a:off x="8549881" y="3926975"/>
          <a:ext cx="3147453" cy="734965"/>
        </a:xfrm>
        <a:prstGeom prst="rect">
          <a:avLst/>
        </a:prstGeom>
        <a:solidFill>
          <a:schemeClr val="accent3">
            <a:hueOff val="-10867454"/>
            <a:satOff val="75325"/>
            <a:lumOff val="7843"/>
            <a:alphaOff val="0"/>
          </a:schemeClr>
        </a:solidFill>
        <a:ln w="25400" cap="flat" cmpd="sng" algn="ctr">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Montserrat" pitchFamily="2" charset="77"/>
            </a:rPr>
            <a:t>Diego Fernández</a:t>
          </a:r>
        </a:p>
        <a:p>
          <a:pPr marL="0" lvl="0" indent="0" algn="ctr" defTabSz="800100">
            <a:lnSpc>
              <a:spcPct val="90000"/>
            </a:lnSpc>
            <a:spcBef>
              <a:spcPct val="0"/>
            </a:spcBef>
            <a:spcAft>
              <a:spcPct val="35000"/>
            </a:spcAft>
            <a:buNone/>
          </a:pPr>
          <a:r>
            <a:rPr lang="en-GB" sz="1800" kern="1200" dirty="0">
              <a:latin typeface="Montserrat" pitchFamily="2" charset="77"/>
            </a:rPr>
            <a:t>ESA</a:t>
          </a:r>
        </a:p>
      </dsp:txBody>
      <dsp:txXfrm>
        <a:off x="8549881" y="3926975"/>
        <a:ext cx="3147453" cy="7349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59CF-DECD-4621-89F9-25AB328CB83C}">
      <dsp:nvSpPr>
        <dsp:cNvPr id="0" name=""/>
        <dsp:cNvSpPr/>
      </dsp:nvSpPr>
      <dsp:spPr>
        <a:xfrm>
          <a:off x="9069" y="969988"/>
          <a:ext cx="3129210" cy="2156025"/>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75EDC1C-32B9-4816-9FF3-05D0F15A40D6}">
      <dsp:nvSpPr>
        <dsp:cNvPr id="0" name=""/>
        <dsp:cNvSpPr/>
      </dsp:nvSpPr>
      <dsp:spPr>
        <a:xfrm>
          <a:off x="9069"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j-lt"/>
              <a:ea typeface="Calibri" panose="020F0502020204030204" pitchFamily="34" charset="0"/>
            </a:rPr>
            <a:t>Abisko</a:t>
          </a:r>
          <a:r>
            <a:rPr lang="en-GB" sz="2000" b="1" kern="1200" dirty="0">
              <a:solidFill>
                <a:srgbClr val="000000"/>
              </a:solidFill>
              <a:effectLst/>
              <a:latin typeface="+mj-lt"/>
              <a:ea typeface="Calibri" panose="020F0502020204030204" pitchFamily="34" charset="0"/>
            </a:rPr>
            <a:t> Scientific Research Station</a:t>
          </a:r>
          <a:r>
            <a:rPr lang="en-GB" sz="2000" b="1" kern="1200" dirty="0">
              <a:solidFill>
                <a:srgbClr val="000000"/>
              </a:solidFill>
              <a:latin typeface="+mj-lt"/>
              <a:ea typeface="Calibri" panose="020F0502020204030204" pitchFamily="34" charset="0"/>
            </a:rPr>
            <a:t>, SE</a:t>
          </a:r>
          <a:endParaRPr lang="de-DE" sz="2000" kern="1200" dirty="0">
            <a:latin typeface="+mj-lt"/>
          </a:endParaRPr>
        </a:p>
      </dsp:txBody>
      <dsp:txXfrm>
        <a:off x="9069" y="3126014"/>
        <a:ext cx="3129210" cy="1160937"/>
      </dsp:txXfrm>
    </dsp:sp>
    <dsp:sp modelId="{373FEBDC-814E-4D87-B367-1132CAA2853F}">
      <dsp:nvSpPr>
        <dsp:cNvPr id="0" name=""/>
        <dsp:cNvSpPr/>
      </dsp:nvSpPr>
      <dsp:spPr>
        <a:xfrm>
          <a:off x="3451331" y="969988"/>
          <a:ext cx="3129210" cy="2156025"/>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CF8D24D-2BC7-4A29-AADE-99776154B761}">
      <dsp:nvSpPr>
        <dsp:cNvPr id="0" name=""/>
        <dsp:cNvSpPr/>
      </dsp:nvSpPr>
      <dsp:spPr>
        <a:xfrm>
          <a:off x="3451331"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Adam Mickiewicz University Polar Station, PL</a:t>
          </a:r>
          <a:endParaRPr lang="de-DE" sz="2000" kern="1200" dirty="0">
            <a:latin typeface="+mj-lt"/>
          </a:endParaRPr>
        </a:p>
      </dsp:txBody>
      <dsp:txXfrm>
        <a:off x="3451331" y="3126014"/>
        <a:ext cx="3129210" cy="1160937"/>
      </dsp:txXfrm>
    </dsp:sp>
    <dsp:sp modelId="{8A697386-B676-4B1C-93A3-6DAA96C24F75}">
      <dsp:nvSpPr>
        <dsp:cNvPr id="0" name=""/>
        <dsp:cNvSpPr/>
      </dsp:nvSpPr>
      <dsp:spPr>
        <a:xfrm>
          <a:off x="6893594" y="969988"/>
          <a:ext cx="3129210" cy="2156025"/>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8D9B878-F284-4891-A52D-86FE175865EF}">
      <dsp:nvSpPr>
        <dsp:cNvPr id="0" name=""/>
        <dsp:cNvSpPr/>
      </dsp:nvSpPr>
      <dsp:spPr>
        <a:xfrm>
          <a:off x="6893594"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Arctic DTU Research Station</a:t>
          </a:r>
          <a:r>
            <a:rPr lang="en-GB" sz="2000" b="1" kern="1200" dirty="0">
              <a:solidFill>
                <a:srgbClr val="000000"/>
              </a:solidFill>
              <a:latin typeface="+mj-lt"/>
              <a:ea typeface="Calibri" panose="020F0502020204030204" pitchFamily="34" charset="0"/>
            </a:rPr>
            <a:t>, DK</a:t>
          </a:r>
          <a:endParaRPr lang="de-DE" sz="2000" kern="1200" dirty="0">
            <a:latin typeface="+mj-lt"/>
          </a:endParaRPr>
        </a:p>
      </dsp:txBody>
      <dsp:txXfrm>
        <a:off x="6893594" y="3126014"/>
        <a:ext cx="3129210" cy="1160937"/>
      </dsp:txXfrm>
    </dsp:sp>
    <dsp:sp modelId="{FCE36F35-CCA2-4749-8972-7DA202FC7FE3}">
      <dsp:nvSpPr>
        <dsp:cNvPr id="0" name=""/>
        <dsp:cNvSpPr/>
      </dsp:nvSpPr>
      <dsp:spPr>
        <a:xfrm>
          <a:off x="10335857" y="969988"/>
          <a:ext cx="3129210" cy="2156025"/>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DBC03CF-1204-453C-8EE1-BC0819BB7223}">
      <dsp:nvSpPr>
        <dsp:cNvPr id="0" name=""/>
        <dsp:cNvSpPr/>
      </dsp:nvSpPr>
      <dsp:spPr>
        <a:xfrm>
          <a:off x="10335857"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Arctic Station</a:t>
          </a:r>
          <a:r>
            <a:rPr lang="en-GB" sz="2000" b="1" kern="1200" dirty="0">
              <a:solidFill>
                <a:srgbClr val="000000"/>
              </a:solidFill>
              <a:latin typeface="+mj-lt"/>
              <a:ea typeface="Calibri" panose="020F0502020204030204" pitchFamily="34" charset="0"/>
            </a:rPr>
            <a:t>, DK</a:t>
          </a:r>
          <a:endParaRPr lang="de-DE" sz="2000" kern="1200" dirty="0">
            <a:latin typeface="+mj-lt"/>
          </a:endParaRPr>
        </a:p>
      </dsp:txBody>
      <dsp:txXfrm>
        <a:off x="10335857" y="3126014"/>
        <a:ext cx="3129210" cy="1160937"/>
      </dsp:txXfrm>
    </dsp:sp>
    <dsp:sp modelId="{2BF2B98B-1D78-4597-861F-193C46BBDD51}">
      <dsp:nvSpPr>
        <dsp:cNvPr id="0" name=""/>
        <dsp:cNvSpPr/>
      </dsp:nvSpPr>
      <dsp:spPr>
        <a:xfrm>
          <a:off x="13778120" y="969988"/>
          <a:ext cx="3129210" cy="2156025"/>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F923521-E8A4-47A6-8F86-1ED1E212CD4E}">
      <dsp:nvSpPr>
        <dsp:cNvPr id="0" name=""/>
        <dsp:cNvSpPr/>
      </dsp:nvSpPr>
      <dsp:spPr>
        <a:xfrm>
          <a:off x="13778120" y="3126014"/>
          <a:ext cx="3129210" cy="1160937"/>
        </a:xfrm>
        <a:prstGeom prst="rect">
          <a:avLst/>
        </a:prstGeom>
        <a:solidFill>
          <a:schemeClr val="lt1"/>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AWIPEV Base, DE + FR</a:t>
          </a:r>
          <a:endParaRPr lang="de-DE" sz="2000" kern="1200" dirty="0">
            <a:latin typeface="+mj-lt"/>
          </a:endParaRPr>
        </a:p>
      </dsp:txBody>
      <dsp:txXfrm>
        <a:off x="13778120" y="3126014"/>
        <a:ext cx="3129210" cy="1160937"/>
      </dsp:txXfrm>
    </dsp:sp>
    <dsp:sp modelId="{93197584-3410-477E-8248-3493C372EF11}">
      <dsp:nvSpPr>
        <dsp:cNvPr id="0" name=""/>
        <dsp:cNvSpPr/>
      </dsp:nvSpPr>
      <dsp:spPr>
        <a:xfrm>
          <a:off x="1730200" y="4599873"/>
          <a:ext cx="3129210" cy="2156025"/>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8BEDBD41-14CB-487B-A79C-EDEB3D2B8F77}">
      <dsp:nvSpPr>
        <dsp:cNvPr id="0" name=""/>
        <dsp:cNvSpPr/>
      </dsp:nvSpPr>
      <dsp:spPr>
        <a:xfrm>
          <a:off x="1730200"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Barrow Arctic Research </a:t>
          </a:r>
          <a:r>
            <a:rPr lang="en-GB" sz="2000" b="1" kern="1200" dirty="0" err="1">
              <a:solidFill>
                <a:srgbClr val="000000"/>
              </a:solidFill>
              <a:effectLst/>
              <a:latin typeface="+mj-lt"/>
              <a:ea typeface="Calibri" panose="020F0502020204030204" pitchFamily="34" charset="0"/>
            </a:rPr>
            <a:t>Center</a:t>
          </a:r>
          <a:r>
            <a:rPr lang="en-GB" sz="2000" b="1" kern="1200" dirty="0">
              <a:solidFill>
                <a:srgbClr val="000000"/>
              </a:solidFill>
              <a:latin typeface="+mj-lt"/>
              <a:ea typeface="Calibri" panose="020F0502020204030204" pitchFamily="34" charset="0"/>
            </a:rPr>
            <a:t>, US</a:t>
          </a:r>
          <a:endParaRPr lang="de-DE" sz="2000" kern="1200" dirty="0">
            <a:latin typeface="+mj-lt"/>
          </a:endParaRPr>
        </a:p>
      </dsp:txBody>
      <dsp:txXfrm>
        <a:off x="1730200" y="6755898"/>
        <a:ext cx="3129210" cy="1160937"/>
      </dsp:txXfrm>
    </dsp:sp>
    <dsp:sp modelId="{5C88294F-792E-48EC-932B-D04251458170}">
      <dsp:nvSpPr>
        <dsp:cNvPr id="0" name=""/>
        <dsp:cNvSpPr/>
      </dsp:nvSpPr>
      <dsp:spPr>
        <a:xfrm>
          <a:off x="5172463" y="4599873"/>
          <a:ext cx="3129210" cy="2156025"/>
        </a:xfrm>
        <a:prstGeom prst="round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CB41EEE8-CC2A-4F38-AAF6-C25FC5974703}">
      <dsp:nvSpPr>
        <dsp:cNvPr id="0" name=""/>
        <dsp:cNvSpPr/>
      </dsp:nvSpPr>
      <dsp:spPr>
        <a:xfrm>
          <a:off x="5172463"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j-lt"/>
              <a:ea typeface="Calibri" panose="020F0502020204030204" pitchFamily="34" charset="0"/>
            </a:rPr>
            <a:t>Whapmagoostui</a:t>
          </a:r>
          <a:r>
            <a:rPr lang="en-GB" sz="2000" b="1" kern="1200" dirty="0">
              <a:solidFill>
                <a:srgbClr val="000000"/>
              </a:solidFill>
              <a:effectLst/>
              <a:latin typeface="+mj-lt"/>
              <a:ea typeface="Calibri" panose="020F0502020204030204" pitchFamily="34" charset="0"/>
            </a:rPr>
            <a:t>-Kuujjuarapik Research Complex</a:t>
          </a:r>
          <a:r>
            <a:rPr lang="en-GB" sz="2000" b="1" kern="1200" dirty="0">
              <a:solidFill>
                <a:srgbClr val="000000"/>
              </a:solidFill>
              <a:latin typeface="+mj-lt"/>
              <a:ea typeface="Calibri" panose="020F0502020204030204" pitchFamily="34" charset="0"/>
            </a:rPr>
            <a:t>, CA</a:t>
          </a:r>
          <a:endParaRPr lang="de-DE" sz="2000" kern="1200" dirty="0">
            <a:latin typeface="+mj-lt"/>
          </a:endParaRPr>
        </a:p>
      </dsp:txBody>
      <dsp:txXfrm>
        <a:off x="5172463" y="6755898"/>
        <a:ext cx="3129210" cy="1160937"/>
      </dsp:txXfrm>
    </dsp:sp>
    <dsp:sp modelId="{ED0155AA-5F60-44E8-8E99-82FD3701325B}">
      <dsp:nvSpPr>
        <dsp:cNvPr id="0" name=""/>
        <dsp:cNvSpPr/>
      </dsp:nvSpPr>
      <dsp:spPr>
        <a:xfrm>
          <a:off x="8614726" y="4599873"/>
          <a:ext cx="3129210" cy="2156025"/>
        </a:xfrm>
        <a:prstGeom prst="round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EAA85BF9-57FB-4FFC-AA57-186176BE33B6}">
      <dsp:nvSpPr>
        <dsp:cNvPr id="0" name=""/>
        <dsp:cNvSpPr/>
      </dsp:nvSpPr>
      <dsp:spPr>
        <a:xfrm>
          <a:off x="8614726"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Arctic Station </a:t>
          </a:r>
          <a:r>
            <a:rPr lang="en-GB" sz="2000" b="1" kern="1200" dirty="0" err="1">
              <a:solidFill>
                <a:srgbClr val="000000"/>
              </a:solidFill>
              <a:effectLst/>
              <a:latin typeface="+mj-lt"/>
              <a:ea typeface="Calibri" panose="020F0502020204030204" pitchFamily="34" charset="0"/>
            </a:rPr>
            <a:t>Dirigibile</a:t>
          </a:r>
          <a:r>
            <a:rPr lang="en-GB" sz="2000" b="1" kern="1200" dirty="0">
              <a:solidFill>
                <a:srgbClr val="000000"/>
              </a:solidFill>
              <a:effectLst/>
              <a:latin typeface="+mj-lt"/>
              <a:ea typeface="Calibri" panose="020F0502020204030204" pitchFamily="34" charset="0"/>
            </a:rPr>
            <a:t> Italia, IT</a:t>
          </a:r>
          <a:endParaRPr lang="de-DE" sz="2000" kern="1200" dirty="0">
            <a:latin typeface="+mj-lt"/>
          </a:endParaRPr>
        </a:p>
      </dsp:txBody>
      <dsp:txXfrm>
        <a:off x="8614726" y="6755898"/>
        <a:ext cx="3129210" cy="1160937"/>
      </dsp:txXfrm>
    </dsp:sp>
    <dsp:sp modelId="{6EF9A825-99E8-47EB-ABBB-ECC692B37E94}">
      <dsp:nvSpPr>
        <dsp:cNvPr id="0" name=""/>
        <dsp:cNvSpPr/>
      </dsp:nvSpPr>
      <dsp:spPr>
        <a:xfrm>
          <a:off x="12056989" y="4599873"/>
          <a:ext cx="3129210" cy="2156025"/>
        </a:xfrm>
        <a:prstGeom prst="round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F594108-5568-4F52-BE5F-D523E36AB567}">
      <dsp:nvSpPr>
        <dsp:cNvPr id="0" name=""/>
        <dsp:cNvSpPr/>
      </dsp:nvSpPr>
      <dsp:spPr>
        <a:xfrm>
          <a:off x="12056989" y="6755898"/>
          <a:ext cx="3129210" cy="1160937"/>
        </a:xfrm>
        <a:prstGeom prst="rect">
          <a:avLst/>
        </a:prstGeom>
        <a:solidFill>
          <a:schemeClr val="lt1"/>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j-lt"/>
              <a:ea typeface="Calibri" panose="020F0502020204030204" pitchFamily="34" charset="0"/>
            </a:rPr>
            <a:t>Greenland Institute of Natural Resources</a:t>
          </a:r>
          <a:r>
            <a:rPr lang="en-GB" sz="2000" b="1" kern="1200" dirty="0">
              <a:solidFill>
                <a:srgbClr val="000000"/>
              </a:solidFill>
              <a:latin typeface="+mj-lt"/>
              <a:ea typeface="Calibri" panose="020F0502020204030204" pitchFamily="34" charset="0"/>
            </a:rPr>
            <a:t>, GO</a:t>
          </a:r>
          <a:endParaRPr lang="de-DE" sz="2000" kern="1200" dirty="0">
            <a:latin typeface="+mj-lt"/>
          </a:endParaRPr>
        </a:p>
      </dsp:txBody>
      <dsp:txXfrm>
        <a:off x="12056989" y="6755898"/>
        <a:ext cx="3129210" cy="1160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59CF-DECD-4621-89F9-25AB328CB83C}">
      <dsp:nvSpPr>
        <dsp:cNvPr id="0" name=""/>
        <dsp:cNvSpPr/>
      </dsp:nvSpPr>
      <dsp:spPr>
        <a:xfrm>
          <a:off x="9069" y="969988"/>
          <a:ext cx="3129210" cy="2156025"/>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75EDC1C-32B9-4816-9FF3-05D0F15A40D6}">
      <dsp:nvSpPr>
        <dsp:cNvPr id="0" name=""/>
        <dsp:cNvSpPr/>
      </dsp:nvSpPr>
      <dsp:spPr>
        <a:xfrm>
          <a:off x="9069"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Polish Polar Station </a:t>
          </a:r>
          <a:r>
            <a:rPr lang="en-GB" sz="2000" b="1" kern="1200" dirty="0" err="1">
              <a:solidFill>
                <a:srgbClr val="000000"/>
              </a:solidFill>
              <a:effectLst/>
              <a:latin typeface="+mn-lt"/>
              <a:ea typeface="Calibri" panose="020F0502020204030204" pitchFamily="34" charset="0"/>
            </a:rPr>
            <a:t>Hornsund</a:t>
          </a:r>
          <a:r>
            <a:rPr lang="en-GB" sz="2000" b="1" kern="1200" dirty="0">
              <a:solidFill>
                <a:srgbClr val="000000"/>
              </a:solidFill>
              <a:latin typeface="+mn-lt"/>
              <a:ea typeface="Calibri" panose="020F0502020204030204" pitchFamily="34" charset="0"/>
            </a:rPr>
            <a:t>, PL</a:t>
          </a:r>
          <a:endParaRPr lang="de-DE" sz="2000" kern="1200" dirty="0">
            <a:latin typeface="+mn-lt"/>
          </a:endParaRPr>
        </a:p>
      </dsp:txBody>
      <dsp:txXfrm>
        <a:off x="9069" y="3126014"/>
        <a:ext cx="3129210" cy="1160937"/>
      </dsp:txXfrm>
    </dsp:sp>
    <dsp:sp modelId="{373FEBDC-814E-4D87-B367-1132CAA2853F}">
      <dsp:nvSpPr>
        <dsp:cNvPr id="0" name=""/>
        <dsp:cNvSpPr/>
      </dsp:nvSpPr>
      <dsp:spPr>
        <a:xfrm>
          <a:off x="3451331" y="969988"/>
          <a:ext cx="3129210" cy="2156025"/>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CF8D24D-2BC7-4A29-AADE-99776154B761}">
      <dsp:nvSpPr>
        <dsp:cNvPr id="0" name=""/>
        <dsp:cNvSpPr/>
      </dsp:nvSpPr>
      <dsp:spPr>
        <a:xfrm>
          <a:off x="3451331"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Kevo</a:t>
          </a:r>
          <a:r>
            <a:rPr lang="en-GB" sz="2000" b="1" kern="1200" dirty="0">
              <a:solidFill>
                <a:srgbClr val="000000"/>
              </a:solidFill>
              <a:effectLst/>
              <a:latin typeface="+mn-lt"/>
              <a:ea typeface="Calibri" panose="020F0502020204030204" pitchFamily="34" charset="0"/>
            </a:rPr>
            <a:t> Subarctic Research Institute</a:t>
          </a:r>
          <a:r>
            <a:rPr lang="en-GB" sz="2000" b="1" kern="1200" dirty="0">
              <a:solidFill>
                <a:srgbClr val="000000"/>
              </a:solidFill>
              <a:latin typeface="+mn-lt"/>
              <a:ea typeface="Calibri" panose="020F0502020204030204" pitchFamily="34" charset="0"/>
            </a:rPr>
            <a:t>, FI</a:t>
          </a:r>
          <a:endParaRPr lang="de-DE" sz="2000" kern="1200" dirty="0">
            <a:latin typeface="+mn-lt"/>
          </a:endParaRPr>
        </a:p>
      </dsp:txBody>
      <dsp:txXfrm>
        <a:off x="3451331" y="3126014"/>
        <a:ext cx="3129210" cy="1160937"/>
      </dsp:txXfrm>
    </dsp:sp>
    <dsp:sp modelId="{8A697386-B676-4B1C-93A3-6DAA96C24F75}">
      <dsp:nvSpPr>
        <dsp:cNvPr id="0" name=""/>
        <dsp:cNvSpPr/>
      </dsp:nvSpPr>
      <dsp:spPr>
        <a:xfrm>
          <a:off x="6893594" y="969988"/>
          <a:ext cx="3129210" cy="2156025"/>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8D9B878-F284-4891-A52D-86FE175865EF}">
      <dsp:nvSpPr>
        <dsp:cNvPr id="0" name=""/>
        <dsp:cNvSpPr/>
      </dsp:nvSpPr>
      <dsp:spPr>
        <a:xfrm>
          <a:off x="6893594"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Kilpisjärvi</a:t>
          </a:r>
          <a:r>
            <a:rPr lang="en-GB" sz="2000" b="1" kern="1200" dirty="0">
              <a:solidFill>
                <a:srgbClr val="000000"/>
              </a:solidFill>
              <a:effectLst/>
              <a:latin typeface="+mn-lt"/>
              <a:ea typeface="Calibri" panose="020F0502020204030204" pitchFamily="34" charset="0"/>
            </a:rPr>
            <a:t> Biological Station</a:t>
          </a:r>
          <a:r>
            <a:rPr lang="en-GB" sz="2000" b="1" kern="1200" dirty="0">
              <a:solidFill>
                <a:srgbClr val="000000"/>
              </a:solidFill>
              <a:latin typeface="+mn-lt"/>
              <a:ea typeface="Calibri" panose="020F0502020204030204" pitchFamily="34" charset="0"/>
            </a:rPr>
            <a:t>, FI</a:t>
          </a:r>
          <a:endParaRPr lang="de-DE" sz="2000" kern="1200" dirty="0">
            <a:latin typeface="+mn-lt"/>
          </a:endParaRPr>
        </a:p>
      </dsp:txBody>
      <dsp:txXfrm>
        <a:off x="6893594" y="3126014"/>
        <a:ext cx="3129210" cy="1160937"/>
      </dsp:txXfrm>
    </dsp:sp>
    <dsp:sp modelId="{FCE36F35-CCA2-4749-8972-7DA202FC7FE3}">
      <dsp:nvSpPr>
        <dsp:cNvPr id="0" name=""/>
        <dsp:cNvSpPr/>
      </dsp:nvSpPr>
      <dsp:spPr>
        <a:xfrm>
          <a:off x="10335857" y="969988"/>
          <a:ext cx="3129210" cy="2156025"/>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DBC03CF-1204-453C-8EE1-BC0819BB7223}">
      <dsp:nvSpPr>
        <dsp:cNvPr id="0" name=""/>
        <dsp:cNvSpPr/>
      </dsp:nvSpPr>
      <dsp:spPr>
        <a:xfrm>
          <a:off x="10335857"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Koltur</a:t>
          </a:r>
          <a:r>
            <a:rPr lang="en-GB" sz="2000" b="1" kern="1200" dirty="0">
              <a:solidFill>
                <a:srgbClr val="000000"/>
              </a:solidFill>
              <a:effectLst/>
              <a:latin typeface="+mn-lt"/>
              <a:ea typeface="Calibri" panose="020F0502020204030204" pitchFamily="34" charset="0"/>
            </a:rPr>
            <a:t> Research Station</a:t>
          </a:r>
          <a:r>
            <a:rPr lang="en-GB" sz="2000" b="1" kern="1200" dirty="0">
              <a:solidFill>
                <a:srgbClr val="000000"/>
              </a:solidFill>
              <a:latin typeface="+mn-lt"/>
              <a:ea typeface="Calibri" panose="020F0502020204030204" pitchFamily="34" charset="0"/>
            </a:rPr>
            <a:t>, FO</a:t>
          </a:r>
          <a:endParaRPr lang="de-DE" sz="2000" kern="1200" dirty="0">
            <a:latin typeface="+mn-lt"/>
          </a:endParaRPr>
        </a:p>
      </dsp:txBody>
      <dsp:txXfrm>
        <a:off x="10335857" y="3126014"/>
        <a:ext cx="3129210" cy="1160937"/>
      </dsp:txXfrm>
    </dsp:sp>
    <dsp:sp modelId="{2BF2B98B-1D78-4597-861F-193C46BBDD51}">
      <dsp:nvSpPr>
        <dsp:cNvPr id="0" name=""/>
        <dsp:cNvSpPr/>
      </dsp:nvSpPr>
      <dsp:spPr>
        <a:xfrm>
          <a:off x="13778120" y="969988"/>
          <a:ext cx="3129210" cy="2156025"/>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F923521-E8A4-47A6-8F86-1ED1E212CD4E}">
      <dsp:nvSpPr>
        <dsp:cNvPr id="0" name=""/>
        <dsp:cNvSpPr/>
      </dsp:nvSpPr>
      <dsp:spPr>
        <a:xfrm>
          <a:off x="13778120"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Nicolaus Copernicus University Polar Station, PL</a:t>
          </a:r>
          <a:r>
            <a:rPr lang="en-GB" sz="2000" kern="1200" dirty="0">
              <a:solidFill>
                <a:srgbClr val="000000"/>
              </a:solidFill>
              <a:effectLst/>
              <a:latin typeface="+mn-lt"/>
              <a:ea typeface="Calibri" panose="020F0502020204030204" pitchFamily="34" charset="0"/>
            </a:rPr>
            <a:t> </a:t>
          </a:r>
          <a:endParaRPr lang="de-DE" sz="2000" kern="1200" dirty="0">
            <a:latin typeface="+mn-lt"/>
          </a:endParaRPr>
        </a:p>
      </dsp:txBody>
      <dsp:txXfrm>
        <a:off x="13778120" y="3126014"/>
        <a:ext cx="3129210" cy="1160937"/>
      </dsp:txXfrm>
    </dsp:sp>
    <dsp:sp modelId="{93197584-3410-477E-8248-3493C372EF11}">
      <dsp:nvSpPr>
        <dsp:cNvPr id="0" name=""/>
        <dsp:cNvSpPr/>
      </dsp:nvSpPr>
      <dsp:spPr>
        <a:xfrm>
          <a:off x="1730200" y="4599873"/>
          <a:ext cx="3129210" cy="2156025"/>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8BEDBD41-14CB-487B-A79C-EDEB3D2B8F77}">
      <dsp:nvSpPr>
        <dsp:cNvPr id="0" name=""/>
        <dsp:cNvSpPr/>
      </dsp:nvSpPr>
      <dsp:spPr>
        <a:xfrm>
          <a:off x="1730200"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Oulanka</a:t>
          </a:r>
          <a:r>
            <a:rPr lang="en-GB" sz="2000" b="1" kern="1200" dirty="0">
              <a:solidFill>
                <a:srgbClr val="000000"/>
              </a:solidFill>
              <a:effectLst/>
              <a:latin typeface="+mn-lt"/>
              <a:ea typeface="Calibri" panose="020F0502020204030204" pitchFamily="34" charset="0"/>
            </a:rPr>
            <a:t> research station</a:t>
          </a:r>
          <a:r>
            <a:rPr lang="en-GB" sz="2000" b="1" kern="1200" dirty="0">
              <a:solidFill>
                <a:srgbClr val="000000"/>
              </a:solidFill>
              <a:latin typeface="+mn-lt"/>
              <a:ea typeface="Calibri" panose="020F0502020204030204" pitchFamily="34" charset="0"/>
            </a:rPr>
            <a:t>, FI</a:t>
          </a:r>
          <a:endParaRPr lang="de-DE" sz="2000" kern="1200" dirty="0">
            <a:latin typeface="+mn-lt"/>
          </a:endParaRPr>
        </a:p>
      </dsp:txBody>
      <dsp:txXfrm>
        <a:off x="1730200" y="6755898"/>
        <a:ext cx="3129210" cy="1160937"/>
      </dsp:txXfrm>
    </dsp:sp>
    <dsp:sp modelId="{5C88294F-792E-48EC-932B-D04251458170}">
      <dsp:nvSpPr>
        <dsp:cNvPr id="0" name=""/>
        <dsp:cNvSpPr/>
      </dsp:nvSpPr>
      <dsp:spPr>
        <a:xfrm>
          <a:off x="5172463" y="4599873"/>
          <a:ext cx="3129210" cy="2156025"/>
        </a:xfrm>
        <a:prstGeom prst="round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CB41EEE8-CC2A-4F38-AAF6-C25FC5974703}">
      <dsp:nvSpPr>
        <dsp:cNvPr id="0" name=""/>
        <dsp:cNvSpPr/>
      </dsp:nvSpPr>
      <dsp:spPr>
        <a:xfrm>
          <a:off x="5172463"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Pallas-</a:t>
          </a:r>
          <a:r>
            <a:rPr lang="en-GB" sz="2000" b="1" kern="1200" dirty="0" err="1">
              <a:solidFill>
                <a:srgbClr val="000000"/>
              </a:solidFill>
              <a:effectLst/>
              <a:latin typeface="+mn-lt"/>
              <a:ea typeface="Calibri" panose="020F0502020204030204" pitchFamily="34" charset="0"/>
            </a:rPr>
            <a:t>Sodankylä</a:t>
          </a:r>
          <a:r>
            <a:rPr lang="en-GB" sz="2000" b="1" kern="1200" dirty="0">
              <a:solidFill>
                <a:srgbClr val="000000"/>
              </a:solidFill>
              <a:effectLst/>
              <a:latin typeface="+mn-lt"/>
              <a:ea typeface="Calibri" panose="020F0502020204030204" pitchFamily="34" charset="0"/>
            </a:rPr>
            <a:t> Atmosphere-Ecosystem Supersite</a:t>
          </a:r>
          <a:r>
            <a:rPr lang="en-GB" sz="2000" b="1" kern="1200" dirty="0">
              <a:solidFill>
                <a:srgbClr val="000000"/>
              </a:solidFill>
              <a:latin typeface="+mn-lt"/>
              <a:ea typeface="Calibri" panose="020F0502020204030204" pitchFamily="34" charset="0"/>
            </a:rPr>
            <a:t>, FI</a:t>
          </a:r>
          <a:endParaRPr lang="de-DE" sz="2000" kern="1200" dirty="0">
            <a:latin typeface="+mn-lt"/>
          </a:endParaRPr>
        </a:p>
      </dsp:txBody>
      <dsp:txXfrm>
        <a:off x="5172463" y="6755898"/>
        <a:ext cx="3129210" cy="1160937"/>
      </dsp:txXfrm>
    </dsp:sp>
    <dsp:sp modelId="{ED0155AA-5F60-44E8-8E99-82FD3701325B}">
      <dsp:nvSpPr>
        <dsp:cNvPr id="0" name=""/>
        <dsp:cNvSpPr/>
      </dsp:nvSpPr>
      <dsp:spPr>
        <a:xfrm>
          <a:off x="8614726" y="4599873"/>
          <a:ext cx="3129210" cy="2156025"/>
        </a:xfrm>
        <a:prstGeom prst="round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EAA85BF9-57FB-4FFC-AA57-186176BE33B6}">
      <dsp:nvSpPr>
        <dsp:cNvPr id="0" name=""/>
        <dsp:cNvSpPr/>
      </dsp:nvSpPr>
      <dsp:spPr>
        <a:xfrm>
          <a:off x="8614726"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The DMI Geophysical Observatory Qaanaaq, DK</a:t>
          </a:r>
          <a:r>
            <a:rPr lang="en-GB" sz="2000" kern="1200" dirty="0">
              <a:solidFill>
                <a:srgbClr val="000000"/>
              </a:solidFill>
              <a:effectLst/>
              <a:latin typeface="+mn-lt"/>
              <a:ea typeface="Calibri" panose="020F0502020204030204" pitchFamily="34" charset="0"/>
            </a:rPr>
            <a:t> </a:t>
          </a:r>
          <a:endParaRPr lang="de-DE" sz="2000" kern="1200" dirty="0">
            <a:latin typeface="+mn-lt"/>
          </a:endParaRPr>
        </a:p>
      </dsp:txBody>
      <dsp:txXfrm>
        <a:off x="8614726" y="6755898"/>
        <a:ext cx="3129210" cy="1160937"/>
      </dsp:txXfrm>
    </dsp:sp>
    <dsp:sp modelId="{6EF9A825-99E8-47EB-ABBB-ECC692B37E94}">
      <dsp:nvSpPr>
        <dsp:cNvPr id="0" name=""/>
        <dsp:cNvSpPr/>
      </dsp:nvSpPr>
      <dsp:spPr>
        <a:xfrm>
          <a:off x="12056989" y="4599873"/>
          <a:ext cx="3129210" cy="2156025"/>
        </a:xfrm>
        <a:prstGeom prst="round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F594108-5568-4F52-BE5F-D523E36AB567}">
      <dsp:nvSpPr>
        <dsp:cNvPr id="0" name=""/>
        <dsp:cNvSpPr/>
      </dsp:nvSpPr>
      <dsp:spPr>
        <a:xfrm>
          <a:off x="12056989"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Rif Field Station</a:t>
          </a:r>
          <a:r>
            <a:rPr lang="en-GB" sz="2000" b="1" kern="1200" dirty="0">
              <a:solidFill>
                <a:srgbClr val="000000"/>
              </a:solidFill>
              <a:latin typeface="+mn-lt"/>
              <a:ea typeface="Calibri" panose="020F0502020204030204" pitchFamily="34" charset="0"/>
            </a:rPr>
            <a:t>, IS</a:t>
          </a:r>
          <a:endParaRPr lang="de-DE" sz="2000" kern="1200" dirty="0">
            <a:latin typeface="+mn-lt"/>
          </a:endParaRPr>
        </a:p>
      </dsp:txBody>
      <dsp:txXfrm>
        <a:off x="12056989" y="6755898"/>
        <a:ext cx="3129210" cy="11609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59CF-DECD-4621-89F9-25AB328CB83C}">
      <dsp:nvSpPr>
        <dsp:cNvPr id="0" name=""/>
        <dsp:cNvSpPr/>
      </dsp:nvSpPr>
      <dsp:spPr>
        <a:xfrm>
          <a:off x="9069" y="969988"/>
          <a:ext cx="3129210" cy="2156025"/>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75EDC1C-32B9-4816-9FF3-05D0F15A40D6}">
      <dsp:nvSpPr>
        <dsp:cNvPr id="0" name=""/>
        <dsp:cNvSpPr/>
      </dsp:nvSpPr>
      <dsp:spPr>
        <a:xfrm>
          <a:off x="9069"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Sermilik</a:t>
          </a:r>
          <a:r>
            <a:rPr lang="en-GB" sz="2000" b="1" kern="1200" dirty="0">
              <a:solidFill>
                <a:srgbClr val="000000"/>
              </a:solidFill>
              <a:effectLst/>
              <a:latin typeface="+mn-lt"/>
              <a:ea typeface="Calibri" panose="020F0502020204030204" pitchFamily="34" charset="0"/>
            </a:rPr>
            <a:t> Station</a:t>
          </a:r>
          <a:r>
            <a:rPr lang="en-GB" sz="2000" b="1" kern="1200" dirty="0">
              <a:solidFill>
                <a:srgbClr val="000000"/>
              </a:solidFill>
              <a:latin typeface="+mn-lt"/>
              <a:ea typeface="Calibri" panose="020F0502020204030204" pitchFamily="34" charset="0"/>
            </a:rPr>
            <a:t>, DK</a:t>
          </a:r>
          <a:endParaRPr lang="de-DE" sz="2000" kern="1200" dirty="0">
            <a:latin typeface="+mn-lt"/>
          </a:endParaRPr>
        </a:p>
      </dsp:txBody>
      <dsp:txXfrm>
        <a:off x="9069" y="3126014"/>
        <a:ext cx="3129210" cy="1160937"/>
      </dsp:txXfrm>
    </dsp:sp>
    <dsp:sp modelId="{373FEBDC-814E-4D87-B367-1132CAA2853F}">
      <dsp:nvSpPr>
        <dsp:cNvPr id="0" name=""/>
        <dsp:cNvSpPr/>
      </dsp:nvSpPr>
      <dsp:spPr>
        <a:xfrm>
          <a:off x="3451331" y="969988"/>
          <a:ext cx="3129210" cy="2156025"/>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CF8D24D-2BC7-4A29-AADE-99776154B761}">
      <dsp:nvSpPr>
        <dsp:cNvPr id="0" name=""/>
        <dsp:cNvSpPr/>
      </dsp:nvSpPr>
      <dsp:spPr>
        <a:xfrm>
          <a:off x="3451331"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Sudurnes</a:t>
          </a:r>
          <a:r>
            <a:rPr lang="en-GB" sz="2000" b="1" kern="1200" dirty="0">
              <a:solidFill>
                <a:srgbClr val="000000"/>
              </a:solidFill>
              <a:effectLst/>
              <a:latin typeface="+mn-lt"/>
              <a:ea typeface="Calibri" panose="020F0502020204030204" pitchFamily="34" charset="0"/>
            </a:rPr>
            <a:t> Science and Learning </a:t>
          </a:r>
          <a:r>
            <a:rPr lang="en-GB" sz="2000" b="1" kern="1200" dirty="0" err="1">
              <a:solidFill>
                <a:srgbClr val="000000"/>
              </a:solidFill>
              <a:effectLst/>
              <a:latin typeface="+mn-lt"/>
              <a:ea typeface="Calibri" panose="020F0502020204030204" pitchFamily="34" charset="0"/>
            </a:rPr>
            <a:t>Center</a:t>
          </a:r>
          <a:r>
            <a:rPr lang="en-GB" sz="2000" b="1" kern="1200" dirty="0">
              <a:solidFill>
                <a:srgbClr val="000000"/>
              </a:solidFill>
              <a:effectLst/>
              <a:latin typeface="+mn-lt"/>
              <a:ea typeface="Calibri" panose="020F0502020204030204" pitchFamily="34" charset="0"/>
            </a:rPr>
            <a:t>, IS</a:t>
          </a:r>
          <a:r>
            <a:rPr lang="en-GB" sz="2000" kern="1200" dirty="0">
              <a:solidFill>
                <a:srgbClr val="000000"/>
              </a:solidFill>
              <a:effectLst/>
              <a:latin typeface="+mn-lt"/>
              <a:ea typeface="Calibri" panose="020F0502020204030204" pitchFamily="34" charset="0"/>
            </a:rPr>
            <a:t> </a:t>
          </a:r>
          <a:endParaRPr lang="de-DE" sz="2000" kern="1200" dirty="0">
            <a:latin typeface="+mn-lt"/>
          </a:endParaRPr>
        </a:p>
      </dsp:txBody>
      <dsp:txXfrm>
        <a:off x="3451331" y="3126014"/>
        <a:ext cx="3129210" cy="1160937"/>
      </dsp:txXfrm>
    </dsp:sp>
    <dsp:sp modelId="{8A697386-B676-4B1C-93A3-6DAA96C24F75}">
      <dsp:nvSpPr>
        <dsp:cNvPr id="0" name=""/>
        <dsp:cNvSpPr/>
      </dsp:nvSpPr>
      <dsp:spPr>
        <a:xfrm>
          <a:off x="6893594" y="969988"/>
          <a:ext cx="3129210" cy="2156025"/>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8D9B878-F284-4891-A52D-86FE175865EF}">
      <dsp:nvSpPr>
        <dsp:cNvPr id="0" name=""/>
        <dsp:cNvSpPr/>
      </dsp:nvSpPr>
      <dsp:spPr>
        <a:xfrm>
          <a:off x="6893594"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Ny-</a:t>
          </a:r>
          <a:r>
            <a:rPr lang="en-GB" sz="2000" b="1" kern="1200" dirty="0" err="1">
              <a:solidFill>
                <a:srgbClr val="000000"/>
              </a:solidFill>
              <a:effectLst/>
              <a:latin typeface="+mn-lt"/>
              <a:ea typeface="Calibri" panose="020F0502020204030204" pitchFamily="34" charset="0"/>
            </a:rPr>
            <a:t>Ålesund</a:t>
          </a:r>
          <a:r>
            <a:rPr lang="en-GB" sz="2000" b="1" kern="1200" dirty="0">
              <a:solidFill>
                <a:srgbClr val="000000"/>
              </a:solidFill>
              <a:effectLst/>
              <a:latin typeface="+mn-lt"/>
              <a:ea typeface="Calibri" panose="020F0502020204030204" pitchFamily="34" charset="0"/>
            </a:rPr>
            <a:t> Research Station – Sverdrup, NO</a:t>
          </a:r>
          <a:r>
            <a:rPr lang="en-GB" sz="2000" kern="1200" dirty="0">
              <a:solidFill>
                <a:srgbClr val="000000"/>
              </a:solidFill>
              <a:effectLst/>
              <a:latin typeface="+mn-lt"/>
              <a:ea typeface="Calibri" panose="020F0502020204030204" pitchFamily="34" charset="0"/>
            </a:rPr>
            <a:t> </a:t>
          </a:r>
          <a:endParaRPr lang="de-DE" sz="2000" kern="1200" dirty="0">
            <a:latin typeface="+mn-lt"/>
          </a:endParaRPr>
        </a:p>
      </dsp:txBody>
      <dsp:txXfrm>
        <a:off x="6893594" y="3126014"/>
        <a:ext cx="3129210" cy="1160937"/>
      </dsp:txXfrm>
    </dsp:sp>
    <dsp:sp modelId="{FCE36F35-CCA2-4749-8972-7DA202FC7FE3}">
      <dsp:nvSpPr>
        <dsp:cNvPr id="0" name=""/>
        <dsp:cNvSpPr/>
      </dsp:nvSpPr>
      <dsp:spPr>
        <a:xfrm>
          <a:off x="10335857" y="969988"/>
          <a:ext cx="3129210" cy="2156025"/>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DBC03CF-1204-453C-8EE1-BC0819BB7223}">
      <dsp:nvSpPr>
        <dsp:cNvPr id="0" name=""/>
        <dsp:cNvSpPr/>
      </dsp:nvSpPr>
      <dsp:spPr>
        <a:xfrm>
          <a:off x="10335857"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Toolik</a:t>
          </a:r>
          <a:r>
            <a:rPr lang="en-GB" sz="2000" b="1" kern="1200" dirty="0">
              <a:solidFill>
                <a:srgbClr val="000000"/>
              </a:solidFill>
              <a:effectLst/>
              <a:latin typeface="+mn-lt"/>
              <a:ea typeface="Calibri" panose="020F0502020204030204" pitchFamily="34" charset="0"/>
            </a:rPr>
            <a:t> Field Station</a:t>
          </a:r>
          <a:r>
            <a:rPr lang="en-GB" sz="2000" b="1" kern="1200" dirty="0">
              <a:solidFill>
                <a:srgbClr val="000000"/>
              </a:solidFill>
              <a:latin typeface="+mn-lt"/>
              <a:ea typeface="Calibri" panose="020F0502020204030204" pitchFamily="34" charset="0"/>
            </a:rPr>
            <a:t>, US</a:t>
          </a:r>
          <a:endParaRPr lang="de-DE" sz="2000" kern="1200" dirty="0">
            <a:latin typeface="+mn-lt"/>
          </a:endParaRPr>
        </a:p>
      </dsp:txBody>
      <dsp:txXfrm>
        <a:off x="10335857" y="3126014"/>
        <a:ext cx="3129210" cy="1160937"/>
      </dsp:txXfrm>
    </dsp:sp>
    <dsp:sp modelId="{2BF2B98B-1D78-4597-861F-193C46BBDD51}">
      <dsp:nvSpPr>
        <dsp:cNvPr id="0" name=""/>
        <dsp:cNvSpPr/>
      </dsp:nvSpPr>
      <dsp:spPr>
        <a:xfrm>
          <a:off x="13778120" y="969988"/>
          <a:ext cx="3129210" cy="2156025"/>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F923521-E8A4-47A6-8F86-1ED1E212CD4E}">
      <dsp:nvSpPr>
        <dsp:cNvPr id="0" name=""/>
        <dsp:cNvSpPr/>
      </dsp:nvSpPr>
      <dsp:spPr>
        <a:xfrm>
          <a:off x="13778120" y="3126014"/>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Tarfala</a:t>
          </a:r>
          <a:r>
            <a:rPr lang="en-GB" sz="2000" b="1" kern="1200" dirty="0">
              <a:solidFill>
                <a:srgbClr val="000000"/>
              </a:solidFill>
              <a:effectLst/>
              <a:latin typeface="+mn-lt"/>
              <a:ea typeface="Calibri" panose="020F0502020204030204" pitchFamily="34" charset="0"/>
            </a:rPr>
            <a:t> Research Station, SE</a:t>
          </a:r>
          <a:endParaRPr lang="de-DE" sz="2000" kern="1200" dirty="0">
            <a:latin typeface="+mn-lt"/>
          </a:endParaRPr>
        </a:p>
      </dsp:txBody>
      <dsp:txXfrm>
        <a:off x="13778120" y="3126014"/>
        <a:ext cx="3129210" cy="1160937"/>
      </dsp:txXfrm>
    </dsp:sp>
    <dsp:sp modelId="{93197584-3410-477E-8248-3493C372EF11}">
      <dsp:nvSpPr>
        <dsp:cNvPr id="0" name=""/>
        <dsp:cNvSpPr/>
      </dsp:nvSpPr>
      <dsp:spPr>
        <a:xfrm>
          <a:off x="1730200" y="4599873"/>
          <a:ext cx="3129210" cy="2156025"/>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8BEDBD41-14CB-487B-A79C-EDEB3D2B8F77}">
      <dsp:nvSpPr>
        <dsp:cNvPr id="0" name=""/>
        <dsp:cNvSpPr/>
      </dsp:nvSpPr>
      <dsp:spPr>
        <a:xfrm>
          <a:off x="1730200"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UK Arctic Research Station</a:t>
          </a:r>
          <a:r>
            <a:rPr lang="en-GB" sz="2000" b="1" kern="1200" dirty="0">
              <a:solidFill>
                <a:srgbClr val="000000"/>
              </a:solidFill>
              <a:latin typeface="+mn-lt"/>
              <a:ea typeface="Calibri" panose="020F0502020204030204" pitchFamily="34" charset="0"/>
            </a:rPr>
            <a:t>, UK</a:t>
          </a:r>
          <a:endParaRPr lang="de-DE" sz="2000" kern="1200" dirty="0">
            <a:latin typeface="+mn-lt"/>
          </a:endParaRPr>
        </a:p>
      </dsp:txBody>
      <dsp:txXfrm>
        <a:off x="1730200" y="6755898"/>
        <a:ext cx="3129210" cy="1160937"/>
      </dsp:txXfrm>
    </dsp:sp>
    <dsp:sp modelId="{5C88294F-792E-48EC-932B-D04251458170}">
      <dsp:nvSpPr>
        <dsp:cNvPr id="0" name=""/>
        <dsp:cNvSpPr/>
      </dsp:nvSpPr>
      <dsp:spPr>
        <a:xfrm>
          <a:off x="5172463" y="4599873"/>
          <a:ext cx="3129210" cy="2156025"/>
        </a:xfrm>
        <a:prstGeom prst="roundRect">
          <a:avLst/>
        </a:prstGeom>
        <a:blipFill>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CB41EEE8-CC2A-4F38-AAF6-C25FC5974703}">
      <dsp:nvSpPr>
        <dsp:cNvPr id="0" name=""/>
        <dsp:cNvSpPr/>
      </dsp:nvSpPr>
      <dsp:spPr>
        <a:xfrm>
          <a:off x="5172463"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err="1">
              <a:solidFill>
                <a:srgbClr val="000000"/>
              </a:solidFill>
              <a:effectLst/>
              <a:latin typeface="+mn-lt"/>
              <a:ea typeface="Calibri" panose="020F0502020204030204" pitchFamily="34" charset="0"/>
            </a:rPr>
            <a:t>Villum</a:t>
          </a:r>
          <a:r>
            <a:rPr lang="en-GB" sz="2000" b="1" kern="1200" dirty="0">
              <a:solidFill>
                <a:srgbClr val="000000"/>
              </a:solidFill>
              <a:effectLst/>
              <a:latin typeface="+mn-lt"/>
              <a:ea typeface="Calibri" panose="020F0502020204030204" pitchFamily="34" charset="0"/>
            </a:rPr>
            <a:t> Research Station</a:t>
          </a:r>
          <a:r>
            <a:rPr lang="en-GB" sz="2000" b="1" kern="1200" dirty="0">
              <a:solidFill>
                <a:srgbClr val="000000"/>
              </a:solidFill>
              <a:latin typeface="+mn-lt"/>
              <a:ea typeface="Calibri" panose="020F0502020204030204" pitchFamily="34" charset="0"/>
            </a:rPr>
            <a:t>, DK</a:t>
          </a:r>
          <a:endParaRPr lang="de-DE" sz="2000" kern="1200" dirty="0">
            <a:latin typeface="+mn-lt"/>
          </a:endParaRPr>
        </a:p>
      </dsp:txBody>
      <dsp:txXfrm>
        <a:off x="5172463" y="6755898"/>
        <a:ext cx="3129210" cy="1160937"/>
      </dsp:txXfrm>
    </dsp:sp>
    <dsp:sp modelId="{ED0155AA-5F60-44E8-8E99-82FD3701325B}">
      <dsp:nvSpPr>
        <dsp:cNvPr id="0" name=""/>
        <dsp:cNvSpPr/>
      </dsp:nvSpPr>
      <dsp:spPr>
        <a:xfrm>
          <a:off x="8614726" y="4599873"/>
          <a:ext cx="3129210" cy="2156025"/>
        </a:xfrm>
        <a:prstGeom prst="roundRect">
          <a:avLst/>
        </a:prstGeom>
        <a:blipFill>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EAA85BF9-57FB-4FFC-AA57-186176BE33B6}">
      <dsp:nvSpPr>
        <dsp:cNvPr id="0" name=""/>
        <dsp:cNvSpPr/>
      </dsp:nvSpPr>
      <dsp:spPr>
        <a:xfrm>
          <a:off x="8614726" y="6755898"/>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b="1" kern="1200" dirty="0">
              <a:solidFill>
                <a:srgbClr val="000000"/>
              </a:solidFill>
              <a:effectLst/>
              <a:latin typeface="+mn-lt"/>
              <a:ea typeface="Calibri" panose="020F0502020204030204" pitchFamily="34" charset="0"/>
            </a:rPr>
            <a:t>Western Arctic Research Centre, CA</a:t>
          </a:r>
          <a:endParaRPr lang="de-DE" sz="2000" kern="1200" dirty="0">
            <a:latin typeface="+mn-lt"/>
          </a:endParaRPr>
        </a:p>
      </dsp:txBody>
      <dsp:txXfrm>
        <a:off x="8614726" y="6755898"/>
        <a:ext cx="3129210" cy="1160937"/>
      </dsp:txXfrm>
    </dsp:sp>
    <dsp:sp modelId="{6EF9A825-99E8-47EB-ABBB-ECC692B37E94}">
      <dsp:nvSpPr>
        <dsp:cNvPr id="0" name=""/>
        <dsp:cNvSpPr/>
      </dsp:nvSpPr>
      <dsp:spPr>
        <a:xfrm>
          <a:off x="12056989" y="4599873"/>
          <a:ext cx="3129210" cy="2156025"/>
        </a:xfrm>
        <a:prstGeom prst="roundRect">
          <a:avLst/>
        </a:prstGeom>
        <a:blipFill>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F594108-5568-4F52-BE5F-D523E36AB567}">
      <dsp:nvSpPr>
        <dsp:cNvPr id="0" name=""/>
        <dsp:cNvSpPr/>
      </dsp:nvSpPr>
      <dsp:spPr>
        <a:xfrm>
          <a:off x="12056989" y="6755898"/>
          <a:ext cx="3129210" cy="1160937"/>
        </a:xfrm>
        <a:prstGeom prst="rect">
          <a:avLst/>
        </a:prstGeom>
        <a:solidFill>
          <a:schemeClr val="lt1"/>
        </a:solid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de-DE" sz="2000" b="1" kern="1200" dirty="0">
              <a:solidFill>
                <a:srgbClr val="000000"/>
              </a:solidFill>
              <a:effectLst/>
              <a:latin typeface="+mn-lt"/>
              <a:ea typeface="Calibri" panose="020F0502020204030204" pitchFamily="34" charset="0"/>
            </a:rPr>
            <a:t>Zackenberg Research Station</a:t>
          </a:r>
          <a:r>
            <a:rPr lang="de-DE" sz="2000" b="1" kern="1200" dirty="0">
              <a:solidFill>
                <a:srgbClr val="000000"/>
              </a:solidFill>
              <a:latin typeface="+mn-lt"/>
              <a:ea typeface="Calibri" panose="020F0502020204030204" pitchFamily="34" charset="0"/>
            </a:rPr>
            <a:t>, DK</a:t>
          </a:r>
          <a:endParaRPr lang="de-DE" sz="2000" kern="1200" dirty="0">
            <a:latin typeface="+mn-lt"/>
          </a:endParaRPr>
        </a:p>
      </dsp:txBody>
      <dsp:txXfrm>
        <a:off x="12056989" y="6755898"/>
        <a:ext cx="3129210" cy="1160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59CF-DECD-4621-89F9-25AB328CB83C}">
      <dsp:nvSpPr>
        <dsp:cNvPr id="0" name=""/>
        <dsp:cNvSpPr/>
      </dsp:nvSpPr>
      <dsp:spPr>
        <a:xfrm>
          <a:off x="1453119" y="2219"/>
          <a:ext cx="3150832" cy="2170923"/>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75EDC1C-32B9-4816-9FF3-05D0F15A40D6}">
      <dsp:nvSpPr>
        <dsp:cNvPr id="0" name=""/>
        <dsp:cNvSpPr/>
      </dsp:nvSpPr>
      <dsp:spPr>
        <a:xfrm>
          <a:off x="1453119" y="2173142"/>
          <a:ext cx="3150832" cy="1168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Concordia Station, FR + IT</a:t>
          </a:r>
          <a:endParaRPr lang="de-DE" sz="1500" kern="1200" dirty="0"/>
        </a:p>
      </dsp:txBody>
      <dsp:txXfrm>
        <a:off x="1453119" y="2173142"/>
        <a:ext cx="3150832" cy="1168958"/>
      </dsp:txXfrm>
    </dsp:sp>
    <dsp:sp modelId="{373FEBDC-814E-4D87-B367-1132CAA2853F}">
      <dsp:nvSpPr>
        <dsp:cNvPr id="0" name=""/>
        <dsp:cNvSpPr/>
      </dsp:nvSpPr>
      <dsp:spPr>
        <a:xfrm>
          <a:off x="4919168" y="2219"/>
          <a:ext cx="3150832" cy="2170923"/>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CF8D24D-2BC7-4A29-AADE-99776154B761}">
      <dsp:nvSpPr>
        <dsp:cNvPr id="0" name=""/>
        <dsp:cNvSpPr/>
      </dsp:nvSpPr>
      <dsp:spPr>
        <a:xfrm>
          <a:off x="4919168" y="2173142"/>
          <a:ext cx="3150832" cy="1168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Mario </a:t>
          </a:r>
          <a:r>
            <a:rPr lang="en-US" sz="1500" b="1" kern="1200" dirty="0" err="1"/>
            <a:t>Zucchelli</a:t>
          </a:r>
          <a:r>
            <a:rPr lang="en-US" sz="1500" b="1" kern="1200" dirty="0"/>
            <a:t> Station, IT</a:t>
          </a:r>
          <a:endParaRPr lang="de-DE" sz="1500" kern="1200" dirty="0"/>
        </a:p>
      </dsp:txBody>
      <dsp:txXfrm>
        <a:off x="4919168" y="2173142"/>
        <a:ext cx="3150832" cy="1168958"/>
      </dsp:txXfrm>
    </dsp:sp>
    <dsp:sp modelId="{8A697386-B676-4B1C-93A3-6DAA96C24F75}">
      <dsp:nvSpPr>
        <dsp:cNvPr id="0" name=""/>
        <dsp:cNvSpPr/>
      </dsp:nvSpPr>
      <dsp:spPr>
        <a:xfrm>
          <a:off x="8385216" y="2219"/>
          <a:ext cx="3150832" cy="2170923"/>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8D9B878-F284-4891-A52D-86FE175865EF}">
      <dsp:nvSpPr>
        <dsp:cNvPr id="0" name=""/>
        <dsp:cNvSpPr/>
      </dsp:nvSpPr>
      <dsp:spPr>
        <a:xfrm>
          <a:off x="8385216" y="2173142"/>
          <a:ext cx="3150832" cy="1168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err="1"/>
            <a:t>Neumayer</a:t>
          </a:r>
          <a:r>
            <a:rPr lang="en-US" sz="1500" b="1" kern="1200" dirty="0"/>
            <a:t> Station III, DE</a:t>
          </a:r>
          <a:endParaRPr lang="de-DE" sz="1500" kern="1200" dirty="0"/>
        </a:p>
      </dsp:txBody>
      <dsp:txXfrm>
        <a:off x="8385216" y="2173142"/>
        <a:ext cx="3150832" cy="1168958"/>
      </dsp:txXfrm>
    </dsp:sp>
    <dsp:sp modelId="{FCE36F35-CCA2-4749-8972-7DA202FC7FE3}">
      <dsp:nvSpPr>
        <dsp:cNvPr id="0" name=""/>
        <dsp:cNvSpPr/>
      </dsp:nvSpPr>
      <dsp:spPr>
        <a:xfrm>
          <a:off x="3186143" y="3657185"/>
          <a:ext cx="3150832" cy="2170923"/>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DBC03CF-1204-453C-8EE1-BC0819BB7223}">
      <dsp:nvSpPr>
        <dsp:cNvPr id="0" name=""/>
        <dsp:cNvSpPr/>
      </dsp:nvSpPr>
      <dsp:spPr>
        <a:xfrm>
          <a:off x="3186143" y="5828108"/>
          <a:ext cx="3150832" cy="1168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Troll Research Station, NO</a:t>
          </a:r>
          <a:endParaRPr lang="de-DE" sz="1500" kern="1200" dirty="0"/>
        </a:p>
      </dsp:txBody>
      <dsp:txXfrm>
        <a:off x="3186143" y="5828108"/>
        <a:ext cx="3150832" cy="1168958"/>
      </dsp:txXfrm>
    </dsp:sp>
    <dsp:sp modelId="{2BF2B98B-1D78-4597-861F-193C46BBDD51}">
      <dsp:nvSpPr>
        <dsp:cNvPr id="0" name=""/>
        <dsp:cNvSpPr/>
      </dsp:nvSpPr>
      <dsp:spPr>
        <a:xfrm>
          <a:off x="6652192" y="3657185"/>
          <a:ext cx="3150832" cy="2170923"/>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F923521-E8A4-47A6-8F86-1ED1E212CD4E}">
      <dsp:nvSpPr>
        <dsp:cNvPr id="0" name=""/>
        <dsp:cNvSpPr/>
      </dsp:nvSpPr>
      <dsp:spPr>
        <a:xfrm>
          <a:off x="6652192" y="5828108"/>
          <a:ext cx="3150832" cy="1168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err="1"/>
            <a:t>Wasa</a:t>
          </a:r>
          <a:r>
            <a:rPr lang="en-US" sz="1500" b="1" kern="1200" dirty="0"/>
            <a:t> Station, SE</a:t>
          </a:r>
          <a:endParaRPr lang="de-DE" sz="1500" kern="1200" dirty="0"/>
        </a:p>
      </dsp:txBody>
      <dsp:txXfrm>
        <a:off x="6652192" y="5828108"/>
        <a:ext cx="3150832" cy="11689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559CF-DECD-4621-89F9-25AB328CB83C}">
      <dsp:nvSpPr>
        <dsp:cNvPr id="0" name=""/>
        <dsp:cNvSpPr/>
      </dsp:nvSpPr>
      <dsp:spPr>
        <a:xfrm>
          <a:off x="646889" y="2443"/>
          <a:ext cx="3198541" cy="2203795"/>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75EDC1C-32B9-4816-9FF3-05D0F15A40D6}">
      <dsp:nvSpPr>
        <dsp:cNvPr id="0" name=""/>
        <dsp:cNvSpPr/>
      </dsp:nvSpPr>
      <dsp:spPr>
        <a:xfrm>
          <a:off x="646889" y="2206238"/>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de-DE" sz="1500" b="1" kern="1200" dirty="0" err="1"/>
            <a:t>Akademik</a:t>
          </a:r>
          <a:r>
            <a:rPr lang="de-DE" sz="1500" b="1" kern="1200" dirty="0"/>
            <a:t> </a:t>
          </a:r>
          <a:r>
            <a:rPr lang="de-DE" sz="1500" b="1" kern="1200" dirty="0" err="1"/>
            <a:t>Vernadsky</a:t>
          </a:r>
          <a:r>
            <a:rPr lang="de-DE" sz="1500" b="1" kern="1200" dirty="0"/>
            <a:t> Station, UA</a:t>
          </a:r>
          <a:endParaRPr lang="de-DE" sz="1500" kern="1200" dirty="0"/>
        </a:p>
      </dsp:txBody>
      <dsp:txXfrm>
        <a:off x="646889" y="2206238"/>
        <a:ext cx="3198541" cy="1186659"/>
      </dsp:txXfrm>
    </dsp:sp>
    <dsp:sp modelId="{373FEBDC-814E-4D87-B367-1132CAA2853F}">
      <dsp:nvSpPr>
        <dsp:cNvPr id="0" name=""/>
        <dsp:cNvSpPr/>
      </dsp:nvSpPr>
      <dsp:spPr>
        <a:xfrm>
          <a:off x="4165420" y="2443"/>
          <a:ext cx="3198541" cy="2203795"/>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CF8D24D-2BC7-4A29-AADE-99776154B761}">
      <dsp:nvSpPr>
        <dsp:cNvPr id="0" name=""/>
        <dsp:cNvSpPr/>
      </dsp:nvSpPr>
      <dsp:spPr>
        <a:xfrm>
          <a:off x="4165420" y="2206238"/>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Bulgarian Antarctic Base St. </a:t>
          </a:r>
          <a:r>
            <a:rPr lang="en-US" sz="1500" b="1" kern="1200" dirty="0" err="1"/>
            <a:t>Kliment</a:t>
          </a:r>
          <a:r>
            <a:rPr lang="en-US" sz="1500" b="1" kern="1200" dirty="0"/>
            <a:t> </a:t>
          </a:r>
          <a:r>
            <a:rPr lang="en-US" sz="1500" b="1" kern="1200" dirty="0" err="1"/>
            <a:t>Ohridski</a:t>
          </a:r>
          <a:r>
            <a:rPr lang="en-US" sz="1500" b="1" kern="1200" dirty="0"/>
            <a:t>, BG</a:t>
          </a:r>
          <a:endParaRPr lang="de-DE" sz="1500" kern="1200" dirty="0"/>
        </a:p>
      </dsp:txBody>
      <dsp:txXfrm>
        <a:off x="4165420" y="2206238"/>
        <a:ext cx="3198541" cy="1186659"/>
      </dsp:txXfrm>
    </dsp:sp>
    <dsp:sp modelId="{8A697386-B676-4B1C-93A3-6DAA96C24F75}">
      <dsp:nvSpPr>
        <dsp:cNvPr id="0" name=""/>
        <dsp:cNvSpPr/>
      </dsp:nvSpPr>
      <dsp:spPr>
        <a:xfrm>
          <a:off x="7683950" y="2443"/>
          <a:ext cx="3198541" cy="2203795"/>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8D9B878-F284-4891-A52D-86FE175865EF}">
      <dsp:nvSpPr>
        <dsp:cNvPr id="0" name=""/>
        <dsp:cNvSpPr/>
      </dsp:nvSpPr>
      <dsp:spPr>
        <a:xfrm>
          <a:off x="7683950" y="2206238"/>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Professor Julio Escudero Station, CL</a:t>
          </a:r>
          <a:endParaRPr lang="de-DE" sz="1500" kern="1200" dirty="0"/>
        </a:p>
      </dsp:txBody>
      <dsp:txXfrm>
        <a:off x="7683950" y="2206238"/>
        <a:ext cx="3198541" cy="1186659"/>
      </dsp:txXfrm>
    </dsp:sp>
    <dsp:sp modelId="{FCE36F35-CCA2-4749-8972-7DA202FC7FE3}">
      <dsp:nvSpPr>
        <dsp:cNvPr id="0" name=""/>
        <dsp:cNvSpPr/>
      </dsp:nvSpPr>
      <dsp:spPr>
        <a:xfrm>
          <a:off x="11202481" y="2443"/>
          <a:ext cx="3198541" cy="2203795"/>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DBC03CF-1204-453C-8EE1-BC0819BB7223}">
      <dsp:nvSpPr>
        <dsp:cNvPr id="0" name=""/>
        <dsp:cNvSpPr/>
      </dsp:nvSpPr>
      <dsp:spPr>
        <a:xfrm>
          <a:off x="11202481" y="2206238"/>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Captain Arturo Prat Navy Station Laboratories, CL</a:t>
          </a:r>
          <a:endParaRPr lang="de-DE" sz="1500" kern="1200" dirty="0"/>
        </a:p>
      </dsp:txBody>
      <dsp:txXfrm>
        <a:off x="11202481" y="2206238"/>
        <a:ext cx="3198541" cy="1186659"/>
      </dsp:txXfrm>
    </dsp:sp>
    <dsp:sp modelId="{2BF2B98B-1D78-4597-861F-193C46BBDD51}">
      <dsp:nvSpPr>
        <dsp:cNvPr id="0" name=""/>
        <dsp:cNvSpPr/>
      </dsp:nvSpPr>
      <dsp:spPr>
        <a:xfrm>
          <a:off x="4165420" y="3712752"/>
          <a:ext cx="3198541" cy="2203795"/>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F923521-E8A4-47A6-8F86-1ED1E212CD4E}">
      <dsp:nvSpPr>
        <dsp:cNvPr id="0" name=""/>
        <dsp:cNvSpPr/>
      </dsp:nvSpPr>
      <dsp:spPr>
        <a:xfrm>
          <a:off x="4165420" y="5916547"/>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Spanish Antarctic Station “Gabriel de Castilla”, ES</a:t>
          </a:r>
          <a:endParaRPr lang="de-DE" sz="1500" kern="1200" dirty="0"/>
        </a:p>
      </dsp:txBody>
      <dsp:txXfrm>
        <a:off x="4165420" y="5916547"/>
        <a:ext cx="3198541" cy="1186659"/>
      </dsp:txXfrm>
    </dsp:sp>
    <dsp:sp modelId="{93197584-3410-477E-8248-3493C372EF11}">
      <dsp:nvSpPr>
        <dsp:cNvPr id="0" name=""/>
        <dsp:cNvSpPr/>
      </dsp:nvSpPr>
      <dsp:spPr>
        <a:xfrm>
          <a:off x="7683950" y="3712752"/>
          <a:ext cx="3198541" cy="2203795"/>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8BEDBD41-14CB-487B-A79C-EDEB3D2B8F77}">
      <dsp:nvSpPr>
        <dsp:cNvPr id="0" name=""/>
        <dsp:cNvSpPr/>
      </dsp:nvSpPr>
      <dsp:spPr>
        <a:xfrm>
          <a:off x="7683950" y="5916547"/>
          <a:ext cx="3198541" cy="1186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b="1" kern="1200" dirty="0"/>
            <a:t>Juan Carlos I Antarctic Station, ES</a:t>
          </a:r>
          <a:endParaRPr lang="de-DE" sz="1500" kern="1200" dirty="0"/>
        </a:p>
      </dsp:txBody>
      <dsp:txXfrm>
        <a:off x="7683950" y="5916547"/>
        <a:ext cx="3198541" cy="118665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1912E-7D15-4BEA-872B-7AC4BD41E716}">
      <dsp:nvSpPr>
        <dsp:cNvPr id="0" name=""/>
        <dsp:cNvSpPr/>
      </dsp:nvSpPr>
      <dsp:spPr>
        <a:xfrm>
          <a:off x="9069" y="960463"/>
          <a:ext cx="3129210" cy="2156025"/>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9B49E963-C18F-4421-995D-0952E4D1A2C9}">
      <dsp:nvSpPr>
        <dsp:cNvPr id="0" name=""/>
        <dsp:cNvSpPr/>
      </dsp:nvSpPr>
      <dsp:spPr>
        <a:xfrm>
          <a:off x="9069" y="3116489"/>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CCGS Amundsen, CA</a:t>
          </a:r>
          <a:endParaRPr lang="de-DE" sz="1400" kern="1200" dirty="0"/>
        </a:p>
      </dsp:txBody>
      <dsp:txXfrm>
        <a:off x="9069" y="3116489"/>
        <a:ext cx="3129210" cy="1160937"/>
      </dsp:txXfrm>
    </dsp:sp>
    <dsp:sp modelId="{2802C478-52F8-41FE-9F53-71874F6B934D}">
      <dsp:nvSpPr>
        <dsp:cNvPr id="0" name=""/>
        <dsp:cNvSpPr/>
      </dsp:nvSpPr>
      <dsp:spPr>
        <a:xfrm>
          <a:off x="3451331" y="960463"/>
          <a:ext cx="3129210" cy="2156025"/>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0F23363F-9120-463A-BBF3-8620E87D9C2C}">
      <dsp:nvSpPr>
        <dsp:cNvPr id="0" name=""/>
        <dsp:cNvSpPr/>
      </dsp:nvSpPr>
      <dsp:spPr>
        <a:xfrm>
          <a:off x="3451331" y="3116489"/>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err="1"/>
            <a:t>Arni</a:t>
          </a:r>
          <a:r>
            <a:rPr lang="en-GB" sz="1400" b="1" kern="1200" dirty="0"/>
            <a:t> </a:t>
          </a:r>
          <a:r>
            <a:rPr lang="en-GB" sz="1400" b="1" kern="1200" dirty="0" err="1"/>
            <a:t>Fridriksson</a:t>
          </a:r>
          <a:r>
            <a:rPr lang="en-GB" sz="1400" b="1" kern="1200" dirty="0"/>
            <a:t>, IS</a:t>
          </a:r>
          <a:endParaRPr lang="de-DE" sz="1400" kern="1200" dirty="0"/>
        </a:p>
      </dsp:txBody>
      <dsp:txXfrm>
        <a:off x="3451331" y="3116489"/>
        <a:ext cx="3129210" cy="1160937"/>
      </dsp:txXfrm>
    </dsp:sp>
    <dsp:sp modelId="{D32DDF1A-9013-4B9B-A56D-FF1230C53E01}">
      <dsp:nvSpPr>
        <dsp:cNvPr id="0" name=""/>
        <dsp:cNvSpPr/>
      </dsp:nvSpPr>
      <dsp:spPr>
        <a:xfrm>
          <a:off x="6893594" y="960463"/>
          <a:ext cx="3129210" cy="2156025"/>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2F69C01-9B07-4D37-B1CE-F5FC9B04772F}">
      <dsp:nvSpPr>
        <dsp:cNvPr id="0" name=""/>
        <dsp:cNvSpPr/>
      </dsp:nvSpPr>
      <dsp:spPr>
        <a:xfrm>
          <a:off x="6893594" y="3116489"/>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RV Celtic Explorer, IR</a:t>
          </a:r>
          <a:endParaRPr lang="de-DE" sz="1400" kern="1200" dirty="0"/>
        </a:p>
      </dsp:txBody>
      <dsp:txXfrm>
        <a:off x="6893594" y="3116489"/>
        <a:ext cx="3129210" cy="1160937"/>
      </dsp:txXfrm>
    </dsp:sp>
    <dsp:sp modelId="{86766970-4CB3-4055-8502-CAEDB93CB1A0}">
      <dsp:nvSpPr>
        <dsp:cNvPr id="0" name=""/>
        <dsp:cNvSpPr/>
      </dsp:nvSpPr>
      <dsp:spPr>
        <a:xfrm>
          <a:off x="13763876" y="960463"/>
          <a:ext cx="3129210" cy="2156025"/>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A255374-F581-4F1C-BC1D-619730A66C2E}">
      <dsp:nvSpPr>
        <dsp:cNvPr id="0" name=""/>
        <dsp:cNvSpPr/>
      </dsp:nvSpPr>
      <dsp:spPr>
        <a:xfrm>
          <a:off x="13763876" y="3116489"/>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MV Le Commandant Charcot, FR</a:t>
          </a:r>
          <a:endParaRPr lang="de-DE" sz="1400" kern="1200" dirty="0"/>
        </a:p>
      </dsp:txBody>
      <dsp:txXfrm>
        <a:off x="13763876" y="3116489"/>
        <a:ext cx="3129210" cy="1160937"/>
      </dsp:txXfrm>
    </dsp:sp>
    <dsp:sp modelId="{04609622-0619-4441-85A3-676C0DD6CC86}">
      <dsp:nvSpPr>
        <dsp:cNvPr id="0" name=""/>
        <dsp:cNvSpPr/>
      </dsp:nvSpPr>
      <dsp:spPr>
        <a:xfrm>
          <a:off x="10311706" y="960463"/>
          <a:ext cx="3129210" cy="2156025"/>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0E42AEC-87B8-4E85-9789-5817B2FE3AAD}">
      <dsp:nvSpPr>
        <dsp:cNvPr id="0" name=""/>
        <dsp:cNvSpPr/>
      </dsp:nvSpPr>
      <dsp:spPr>
        <a:xfrm>
          <a:off x="10341653" y="3116489"/>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RV Dana, DK</a:t>
          </a:r>
          <a:endParaRPr lang="de-DE" sz="1400" kern="1200" dirty="0"/>
        </a:p>
      </dsp:txBody>
      <dsp:txXfrm>
        <a:off x="10341653" y="3116489"/>
        <a:ext cx="3129210" cy="1160937"/>
      </dsp:txXfrm>
    </dsp:sp>
    <dsp:sp modelId="{FCD78E09-A79C-4618-B8C5-FE4B1AD66FCE}">
      <dsp:nvSpPr>
        <dsp:cNvPr id="0" name=""/>
        <dsp:cNvSpPr/>
      </dsp:nvSpPr>
      <dsp:spPr>
        <a:xfrm>
          <a:off x="9069" y="4590348"/>
          <a:ext cx="3129210" cy="2156025"/>
        </a:xfrm>
        <a:prstGeom prst="round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3B289568-CC55-4901-A82E-6675D1BD4E82}">
      <dsp:nvSpPr>
        <dsp:cNvPr id="0" name=""/>
        <dsp:cNvSpPr/>
      </dsp:nvSpPr>
      <dsp:spPr>
        <a:xfrm>
          <a:off x="9069" y="6746373"/>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RV </a:t>
          </a:r>
          <a:r>
            <a:rPr lang="en-GB" sz="1400" b="1" kern="1200" dirty="0" err="1"/>
            <a:t>Kronprins</a:t>
          </a:r>
          <a:r>
            <a:rPr lang="en-GB" sz="1400" b="1" kern="1200" dirty="0"/>
            <a:t> </a:t>
          </a:r>
          <a:r>
            <a:rPr lang="en-GB" sz="1400" b="1" kern="1200" dirty="0" err="1"/>
            <a:t>Haakon</a:t>
          </a:r>
          <a:r>
            <a:rPr lang="en-GB" sz="1400" b="1" kern="1200" dirty="0"/>
            <a:t>, NO</a:t>
          </a:r>
          <a:endParaRPr lang="de-DE" sz="1400" kern="1200" dirty="0"/>
        </a:p>
      </dsp:txBody>
      <dsp:txXfrm>
        <a:off x="9069" y="6746373"/>
        <a:ext cx="3129210" cy="1160937"/>
      </dsp:txXfrm>
    </dsp:sp>
    <dsp:sp modelId="{DE0CB92C-8DB5-4A97-9611-C6D81BB96851}">
      <dsp:nvSpPr>
        <dsp:cNvPr id="0" name=""/>
        <dsp:cNvSpPr/>
      </dsp:nvSpPr>
      <dsp:spPr>
        <a:xfrm>
          <a:off x="3451331" y="4590348"/>
          <a:ext cx="3129210" cy="2156025"/>
        </a:xfrm>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0C1B9A0-B4CF-4EAE-8E33-740CDF6C0DFC}">
      <dsp:nvSpPr>
        <dsp:cNvPr id="0" name=""/>
        <dsp:cNvSpPr/>
      </dsp:nvSpPr>
      <dsp:spPr>
        <a:xfrm>
          <a:off x="3451331" y="6746373"/>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BIO </a:t>
          </a:r>
          <a:r>
            <a:rPr lang="en-GB" sz="1400" b="1" kern="1200" dirty="0" err="1"/>
            <a:t>Hespérides</a:t>
          </a:r>
          <a:r>
            <a:rPr lang="en-GB" sz="1400" b="1" kern="1200" dirty="0"/>
            <a:t>, ES</a:t>
          </a:r>
          <a:endParaRPr lang="de-DE" sz="1400" kern="1200" dirty="0"/>
        </a:p>
      </dsp:txBody>
      <dsp:txXfrm>
        <a:off x="3451331" y="6746373"/>
        <a:ext cx="3129210" cy="1160937"/>
      </dsp:txXfrm>
    </dsp:sp>
    <dsp:sp modelId="{794495A4-AB14-461C-A076-1D26DA7843BD}">
      <dsp:nvSpPr>
        <dsp:cNvPr id="0" name=""/>
        <dsp:cNvSpPr/>
      </dsp:nvSpPr>
      <dsp:spPr>
        <a:xfrm>
          <a:off x="6893594" y="4590348"/>
          <a:ext cx="3129210" cy="2156025"/>
        </a:xfrm>
        <a:prstGeom prst="roundRect">
          <a:avLst/>
        </a:prstGeom>
        <a:blipFill rotWithShape="1">
          <a:blip xmlns:r="http://schemas.openxmlformats.org/officeDocument/2006/relationships" r:embed="rId8"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69728434-AD1B-4FFF-B20F-03132CBD0D88}">
      <dsp:nvSpPr>
        <dsp:cNvPr id="0" name=""/>
        <dsp:cNvSpPr/>
      </dsp:nvSpPr>
      <dsp:spPr>
        <a:xfrm>
          <a:off x="6893594" y="6746373"/>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err="1"/>
            <a:t>Noosfera</a:t>
          </a:r>
          <a:r>
            <a:rPr lang="en-GB" sz="1400" b="1" kern="1200" dirty="0"/>
            <a:t>, UA</a:t>
          </a:r>
          <a:endParaRPr lang="de-DE" sz="1400" kern="1200" dirty="0"/>
        </a:p>
      </dsp:txBody>
      <dsp:txXfrm>
        <a:off x="6893594" y="6746373"/>
        <a:ext cx="3129210" cy="1160937"/>
      </dsp:txXfrm>
    </dsp:sp>
    <dsp:sp modelId="{6AAA91DC-AB9B-4FFC-95E6-3DF98CE713FE}">
      <dsp:nvSpPr>
        <dsp:cNvPr id="0" name=""/>
        <dsp:cNvSpPr/>
      </dsp:nvSpPr>
      <dsp:spPr>
        <a:xfrm>
          <a:off x="10335857" y="4590348"/>
          <a:ext cx="3129210" cy="2156025"/>
        </a:xfrm>
        <a:prstGeom prst="roundRect">
          <a:avLst/>
        </a:prstGeom>
        <a:blipFill rotWithShape="1">
          <a:blip xmlns:r="http://schemas.openxmlformats.org/officeDocument/2006/relationships" r:embed="rId9"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327D6720-99EE-47B3-A94E-D19C294CD566}">
      <dsp:nvSpPr>
        <dsp:cNvPr id="0" name=""/>
        <dsp:cNvSpPr/>
      </dsp:nvSpPr>
      <dsp:spPr>
        <a:xfrm>
          <a:off x="10335857" y="6746373"/>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PRV </a:t>
          </a:r>
          <a:r>
            <a:rPr lang="en-GB" sz="1400" b="1" kern="1200" dirty="0" err="1"/>
            <a:t>Polarstern</a:t>
          </a:r>
          <a:r>
            <a:rPr lang="en-GB" sz="1400" b="1" kern="1200" dirty="0"/>
            <a:t>, DE</a:t>
          </a:r>
          <a:endParaRPr lang="de-DE" sz="1400" kern="1200" dirty="0"/>
        </a:p>
      </dsp:txBody>
      <dsp:txXfrm>
        <a:off x="10335857" y="6746373"/>
        <a:ext cx="3129210" cy="1160937"/>
      </dsp:txXfrm>
    </dsp:sp>
    <dsp:sp modelId="{0225A7C7-23B7-416D-AE5F-DD8CB5850A30}">
      <dsp:nvSpPr>
        <dsp:cNvPr id="0" name=""/>
        <dsp:cNvSpPr/>
      </dsp:nvSpPr>
      <dsp:spPr>
        <a:xfrm>
          <a:off x="13778120" y="4590348"/>
          <a:ext cx="3129210" cy="2156025"/>
        </a:xfrm>
        <a:prstGeom prst="roundRect">
          <a:avLst/>
        </a:prstGeom>
        <a:blipFill rotWithShape="1">
          <a:blip xmlns:r="http://schemas.openxmlformats.org/officeDocument/2006/relationships" r:embed="rId10"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E8C8091-E5BD-415D-9FE7-7E3A2A3216FC}">
      <dsp:nvSpPr>
        <dsp:cNvPr id="0" name=""/>
        <dsp:cNvSpPr/>
      </dsp:nvSpPr>
      <dsp:spPr>
        <a:xfrm>
          <a:off x="13778120" y="6746373"/>
          <a:ext cx="3129210" cy="1160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endParaRPr lang="de-DE" sz="1400" kern="1200" dirty="0"/>
        </a:p>
      </dsp:txBody>
      <dsp:txXfrm>
        <a:off x="13778120" y="6746373"/>
        <a:ext cx="3129210" cy="116093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66970-4CB3-4055-8502-CAEDB93CB1A0}">
      <dsp:nvSpPr>
        <dsp:cNvPr id="0" name=""/>
        <dsp:cNvSpPr/>
      </dsp:nvSpPr>
      <dsp:spPr>
        <a:xfrm>
          <a:off x="366550" y="860"/>
          <a:ext cx="3366584" cy="2319576"/>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2A255374-F581-4F1C-BC1D-619730A66C2E}">
      <dsp:nvSpPr>
        <dsp:cNvPr id="0" name=""/>
        <dsp:cNvSpPr/>
      </dsp:nvSpPr>
      <dsp:spPr>
        <a:xfrm>
          <a:off x="366550" y="2320437"/>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MV Le Commandant Charcot, FR</a:t>
          </a:r>
          <a:endParaRPr lang="de-DE" sz="1400" kern="1200" dirty="0"/>
        </a:p>
      </dsp:txBody>
      <dsp:txXfrm>
        <a:off x="366550" y="2320437"/>
        <a:ext cx="3366584" cy="1249002"/>
      </dsp:txXfrm>
    </dsp:sp>
    <dsp:sp modelId="{04609622-0619-4441-85A3-676C0DD6CC86}">
      <dsp:nvSpPr>
        <dsp:cNvPr id="0" name=""/>
        <dsp:cNvSpPr/>
      </dsp:nvSpPr>
      <dsp:spPr>
        <a:xfrm>
          <a:off x="4069934" y="860"/>
          <a:ext cx="3366584" cy="2319576"/>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A0E42AEC-87B8-4E85-9789-5817B2FE3AAD}">
      <dsp:nvSpPr>
        <dsp:cNvPr id="0" name=""/>
        <dsp:cNvSpPr/>
      </dsp:nvSpPr>
      <dsp:spPr>
        <a:xfrm>
          <a:off x="4069934" y="2320437"/>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RS </a:t>
          </a:r>
          <a:r>
            <a:rPr lang="en-GB" sz="1400" b="1" kern="1200" dirty="0" err="1"/>
            <a:t>Karpui</a:t>
          </a:r>
          <a:r>
            <a:rPr lang="en-GB" sz="1400" b="1" kern="1200" dirty="0"/>
            <a:t>, CL</a:t>
          </a:r>
          <a:endParaRPr lang="de-DE" sz="1400" kern="1200" dirty="0"/>
        </a:p>
      </dsp:txBody>
      <dsp:txXfrm>
        <a:off x="4069934" y="2320437"/>
        <a:ext cx="3366584" cy="1249002"/>
      </dsp:txXfrm>
    </dsp:sp>
    <dsp:sp modelId="{FCD78E09-A79C-4618-B8C5-FE4B1AD66FCE}">
      <dsp:nvSpPr>
        <dsp:cNvPr id="0" name=""/>
        <dsp:cNvSpPr/>
      </dsp:nvSpPr>
      <dsp:spPr>
        <a:xfrm>
          <a:off x="7773318" y="860"/>
          <a:ext cx="3366584" cy="2319576"/>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3B289568-CC55-4901-A82E-6675D1BD4E82}">
      <dsp:nvSpPr>
        <dsp:cNvPr id="0" name=""/>
        <dsp:cNvSpPr/>
      </dsp:nvSpPr>
      <dsp:spPr>
        <a:xfrm>
          <a:off x="7773318" y="2320437"/>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RV </a:t>
          </a:r>
          <a:r>
            <a:rPr lang="en-GB" sz="1400" b="1" kern="1200" dirty="0" err="1"/>
            <a:t>Kronprins</a:t>
          </a:r>
          <a:r>
            <a:rPr lang="en-GB" sz="1400" b="1" kern="1200" dirty="0"/>
            <a:t> </a:t>
          </a:r>
          <a:r>
            <a:rPr lang="en-GB" sz="1400" b="1" kern="1200" dirty="0" err="1"/>
            <a:t>Haakon</a:t>
          </a:r>
          <a:r>
            <a:rPr lang="en-GB" sz="1400" b="1" kern="1200" dirty="0"/>
            <a:t>, NO</a:t>
          </a:r>
          <a:endParaRPr lang="de-DE" sz="1400" kern="1200" dirty="0"/>
        </a:p>
      </dsp:txBody>
      <dsp:txXfrm>
        <a:off x="7773318" y="2320437"/>
        <a:ext cx="3366584" cy="1249002"/>
      </dsp:txXfrm>
    </dsp:sp>
    <dsp:sp modelId="{DE0CB92C-8DB5-4A97-9611-C6D81BB96851}">
      <dsp:nvSpPr>
        <dsp:cNvPr id="0" name=""/>
        <dsp:cNvSpPr/>
      </dsp:nvSpPr>
      <dsp:spPr>
        <a:xfrm>
          <a:off x="11476703" y="860"/>
          <a:ext cx="3366584" cy="2319576"/>
        </a:xfrm>
        <a:prstGeom prst="roundRect">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b="29"/>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50C1B9A0-B4CF-4EAE-8E33-740CDF6C0DFC}">
      <dsp:nvSpPr>
        <dsp:cNvPr id="0" name=""/>
        <dsp:cNvSpPr/>
      </dsp:nvSpPr>
      <dsp:spPr>
        <a:xfrm>
          <a:off x="11476703" y="2320437"/>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RVIB Laura </a:t>
          </a:r>
          <a:r>
            <a:rPr lang="en-GB" sz="1400" b="1" kern="1200" dirty="0" err="1"/>
            <a:t>Bassi</a:t>
          </a:r>
          <a:r>
            <a:rPr lang="en-GB" sz="1400" b="1" kern="1200" dirty="0"/>
            <a:t>, IT</a:t>
          </a:r>
          <a:endParaRPr lang="de-DE" sz="1400" kern="1200" dirty="0"/>
        </a:p>
      </dsp:txBody>
      <dsp:txXfrm>
        <a:off x="11476703" y="2320437"/>
        <a:ext cx="3366584" cy="1249002"/>
      </dsp:txXfrm>
    </dsp:sp>
    <dsp:sp modelId="{794495A4-AB14-461C-A076-1D26DA7843BD}">
      <dsp:nvSpPr>
        <dsp:cNvPr id="0" name=""/>
        <dsp:cNvSpPr/>
      </dsp:nvSpPr>
      <dsp:spPr>
        <a:xfrm>
          <a:off x="2218242" y="3906098"/>
          <a:ext cx="3366584" cy="2319576"/>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69728434-AD1B-4FFF-B20F-03132CBD0D88}">
      <dsp:nvSpPr>
        <dsp:cNvPr id="0" name=""/>
        <dsp:cNvSpPr/>
      </dsp:nvSpPr>
      <dsp:spPr>
        <a:xfrm>
          <a:off x="2218242" y="6225674"/>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BIO </a:t>
          </a:r>
          <a:r>
            <a:rPr lang="en-GB" sz="1400" b="1" kern="1200" dirty="0" err="1"/>
            <a:t>Hespérides</a:t>
          </a:r>
          <a:r>
            <a:rPr lang="en-GB" sz="1400" b="1" kern="1200" dirty="0"/>
            <a:t>, ES</a:t>
          </a:r>
          <a:endParaRPr lang="de-DE" sz="1400" kern="1200" dirty="0"/>
        </a:p>
      </dsp:txBody>
      <dsp:txXfrm>
        <a:off x="2218242" y="6225674"/>
        <a:ext cx="3366584" cy="1249002"/>
      </dsp:txXfrm>
    </dsp:sp>
    <dsp:sp modelId="{6AAA91DC-AB9B-4FFC-95E6-3DF98CE713FE}">
      <dsp:nvSpPr>
        <dsp:cNvPr id="0" name=""/>
        <dsp:cNvSpPr/>
      </dsp:nvSpPr>
      <dsp:spPr>
        <a:xfrm>
          <a:off x="5921626" y="3906098"/>
          <a:ext cx="3366584" cy="2319576"/>
        </a:xfrm>
        <a:prstGeom prst="roundRect">
          <a:avLst/>
        </a:prstGeom>
        <a:blipFill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327D6720-99EE-47B3-A94E-D19C294CD566}">
      <dsp:nvSpPr>
        <dsp:cNvPr id="0" name=""/>
        <dsp:cNvSpPr/>
      </dsp:nvSpPr>
      <dsp:spPr>
        <a:xfrm>
          <a:off x="5921626" y="6225674"/>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err="1"/>
            <a:t>Noosfera</a:t>
          </a:r>
          <a:r>
            <a:rPr lang="en-GB" sz="1400" b="1" kern="1200" dirty="0"/>
            <a:t>, UA</a:t>
          </a:r>
          <a:endParaRPr lang="de-DE" sz="1400" kern="1200" dirty="0"/>
        </a:p>
      </dsp:txBody>
      <dsp:txXfrm>
        <a:off x="5921626" y="6225674"/>
        <a:ext cx="3366584" cy="1249002"/>
      </dsp:txXfrm>
    </dsp:sp>
    <dsp:sp modelId="{0225A7C7-23B7-416D-AE5F-DD8CB5850A30}">
      <dsp:nvSpPr>
        <dsp:cNvPr id="0" name=""/>
        <dsp:cNvSpPr/>
      </dsp:nvSpPr>
      <dsp:spPr>
        <a:xfrm>
          <a:off x="9625010" y="3906098"/>
          <a:ext cx="3366584" cy="2319576"/>
        </a:xfrm>
        <a:prstGeom prst="roundRect">
          <a:avLst/>
        </a:prstGeom>
        <a:blipFill rotWithShape="1">
          <a:blip xmlns:r="http://schemas.openxmlformats.org/officeDocument/2006/relationships" r:embed="rId7" cstate="email">
            <a:extLst>
              <a:ext uri="{28A0092B-C50C-407E-A947-70E740481C1C}">
                <a14:useLocalDpi xmlns:a14="http://schemas.microsoft.com/office/drawing/2010/main"/>
              </a:ext>
            </a:extLst>
          </a:blip>
          <a:srcRect/>
          <a:stretch>
            <a:fillRect/>
          </a:stretch>
        </a:blipFill>
        <a:ln w="25400" cap="flat" cmpd="sng" algn="ctr">
          <a:prstDash val="solid"/>
        </a:ln>
        <a:effectLst/>
      </dsp:spPr>
      <dsp:style>
        <a:lnRef idx="2">
          <a:scrgbClr r="0" g="0" b="0"/>
        </a:lnRef>
        <a:fillRef idx="1">
          <a:scrgbClr r="0" g="0" b="0"/>
        </a:fillRef>
        <a:effectRef idx="0">
          <a:scrgbClr r="0" g="0" b="0"/>
        </a:effectRef>
        <a:fontRef idx="minor">
          <a:schemeClr val="lt1"/>
        </a:fontRef>
      </dsp:style>
    </dsp:sp>
    <dsp:sp modelId="{1E8C8091-E5BD-415D-9FE7-7E3A2A3216FC}">
      <dsp:nvSpPr>
        <dsp:cNvPr id="0" name=""/>
        <dsp:cNvSpPr/>
      </dsp:nvSpPr>
      <dsp:spPr>
        <a:xfrm>
          <a:off x="9625010" y="6225674"/>
          <a:ext cx="3366584" cy="1249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GB" sz="1400" b="1" kern="1200" dirty="0"/>
            <a:t>PRV </a:t>
          </a:r>
          <a:r>
            <a:rPr lang="en-GB" sz="1400" b="1" kern="1200" dirty="0" err="1"/>
            <a:t>Polarstern</a:t>
          </a:r>
          <a:r>
            <a:rPr lang="en-GB" sz="1400" b="1" kern="1200" dirty="0"/>
            <a:t>, DE</a:t>
          </a:r>
          <a:endParaRPr lang="de-DE" sz="1400" kern="1200" dirty="0"/>
        </a:p>
      </dsp:txBody>
      <dsp:txXfrm>
        <a:off x="9625010" y="6225674"/>
        <a:ext cx="3366584" cy="1249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3ACC1-0A31-0843-A309-63768B54A23B}">
      <dsp:nvSpPr>
        <dsp:cNvPr id="0" name=""/>
        <dsp:cNvSpPr/>
      </dsp:nvSpPr>
      <dsp:spPr>
        <a:xfrm>
          <a:off x="-4916960" y="-753455"/>
          <a:ext cx="5856071" cy="5856071"/>
        </a:xfrm>
        <a:prstGeom prst="blockArc">
          <a:avLst>
            <a:gd name="adj1" fmla="val 18900000"/>
            <a:gd name="adj2" fmla="val 2700000"/>
            <a:gd name="adj3" fmla="val 369"/>
          </a:avLst>
        </a:prstGeom>
        <a:noFill/>
        <a:ln w="25400" cap="flat" cmpd="sng" algn="ctr">
          <a:prstDash val="solid"/>
        </a:ln>
        <a:effectLst/>
      </dsp:spPr>
      <dsp:style>
        <a:lnRef idx="2">
          <a:scrgbClr r="0" g="0" b="0"/>
        </a:lnRef>
        <a:fillRef idx="0">
          <a:scrgbClr r="0" g="0" b="0"/>
        </a:fillRef>
        <a:effectRef idx="0">
          <a:scrgbClr r="0" g="0" b="0"/>
        </a:effectRef>
        <a:fontRef idx="minor"/>
      </dsp:style>
    </dsp:sp>
    <dsp:sp modelId="{84EBF64D-9B97-3E48-8C5F-58A11C894E1F}">
      <dsp:nvSpPr>
        <dsp:cNvPr id="0" name=""/>
        <dsp:cNvSpPr/>
      </dsp:nvSpPr>
      <dsp:spPr>
        <a:xfrm>
          <a:off x="410888" y="271735"/>
          <a:ext cx="15169980" cy="543818"/>
        </a:xfrm>
        <a:prstGeom prst="rect">
          <a:avLst/>
        </a:prstGeom>
        <a:gradFill rotWithShape="0">
          <a:gsLst>
            <a:gs pos="0">
              <a:schemeClr val="accent2">
                <a:hueOff val="0"/>
                <a:satOff val="0"/>
                <a:lumOff val="0"/>
                <a:alphaOff val="0"/>
                <a:tint val="50000"/>
              </a:schemeClr>
            </a:gs>
            <a:gs pos="35000">
              <a:schemeClr val="accent2">
                <a:hueOff val="0"/>
                <a:satOff val="0"/>
                <a:lumOff val="0"/>
                <a:alphaOff val="0"/>
                <a:tint val="37000"/>
              </a:schemeClr>
            </a:gs>
            <a:gs pos="100000">
              <a:schemeClr val="accent2">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65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b="0" i="0" kern="1200" dirty="0">
              <a:latin typeface="Montserrat" pitchFamily="2" charset="77"/>
            </a:rPr>
            <a:t>Proposal based, Challenge driven</a:t>
          </a:r>
          <a:endParaRPr lang="en-DE" sz="3200" b="0" i="0" kern="1200" dirty="0">
            <a:latin typeface="Montserrat" pitchFamily="2" charset="77"/>
          </a:endParaRPr>
        </a:p>
      </dsp:txBody>
      <dsp:txXfrm>
        <a:off x="410888" y="271735"/>
        <a:ext cx="15169980" cy="543818"/>
      </dsp:txXfrm>
    </dsp:sp>
    <dsp:sp modelId="{B51D0181-D980-C343-8E6D-80296FC18616}">
      <dsp:nvSpPr>
        <dsp:cNvPr id="0" name=""/>
        <dsp:cNvSpPr/>
      </dsp:nvSpPr>
      <dsp:spPr>
        <a:xfrm>
          <a:off x="71001" y="203758"/>
          <a:ext cx="679773" cy="679773"/>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CC0B450E-1F4A-6948-BEAC-955B62A80B6E}">
      <dsp:nvSpPr>
        <dsp:cNvPr id="0" name=""/>
        <dsp:cNvSpPr/>
      </dsp:nvSpPr>
      <dsp:spPr>
        <a:xfrm>
          <a:off x="800573" y="1087203"/>
          <a:ext cx="14780296" cy="543818"/>
        </a:xfrm>
        <a:prstGeom prst="rect">
          <a:avLst/>
        </a:prstGeom>
        <a:gradFill rotWithShape="0">
          <a:gsLst>
            <a:gs pos="0">
              <a:schemeClr val="accent3">
                <a:hueOff val="0"/>
                <a:satOff val="0"/>
                <a:lumOff val="0"/>
                <a:alphaOff val="0"/>
                <a:tint val="50000"/>
              </a:schemeClr>
            </a:gs>
            <a:gs pos="35000">
              <a:schemeClr val="accent3">
                <a:hueOff val="0"/>
                <a:satOff val="0"/>
                <a:lumOff val="0"/>
                <a:alphaOff val="0"/>
                <a:tint val="37000"/>
              </a:schemeClr>
            </a:gs>
            <a:gs pos="100000">
              <a:schemeClr val="accent3">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65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b="0" i="0" kern="1200" dirty="0">
              <a:latin typeface="Montserrat" pitchFamily="2" charset="77"/>
            </a:rPr>
            <a:t>Access to RIs from other countries </a:t>
          </a:r>
          <a:endParaRPr lang="en-DE" sz="3200" b="0" i="0" kern="1200" dirty="0">
            <a:latin typeface="Montserrat" pitchFamily="2" charset="77"/>
          </a:endParaRPr>
        </a:p>
      </dsp:txBody>
      <dsp:txXfrm>
        <a:off x="800573" y="1087203"/>
        <a:ext cx="14780296" cy="543818"/>
      </dsp:txXfrm>
    </dsp:sp>
    <dsp:sp modelId="{A51A9533-9ECF-954D-9EDB-641E7B0BCBF4}">
      <dsp:nvSpPr>
        <dsp:cNvPr id="0" name=""/>
        <dsp:cNvSpPr/>
      </dsp:nvSpPr>
      <dsp:spPr>
        <a:xfrm>
          <a:off x="460686" y="1019225"/>
          <a:ext cx="679773" cy="679773"/>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897748CF-F4CD-124B-8FAC-8D52738CD501}">
      <dsp:nvSpPr>
        <dsp:cNvPr id="0" name=""/>
        <dsp:cNvSpPr/>
      </dsp:nvSpPr>
      <dsp:spPr>
        <a:xfrm>
          <a:off x="920175" y="1902670"/>
          <a:ext cx="14660694" cy="543818"/>
        </a:xfrm>
        <a:prstGeom prst="rect">
          <a:avLst/>
        </a:prstGeom>
        <a:gradFill rotWithShape="0">
          <a:gsLst>
            <a:gs pos="0">
              <a:schemeClr val="accent4">
                <a:hueOff val="0"/>
                <a:satOff val="0"/>
                <a:lumOff val="0"/>
                <a:alphaOff val="0"/>
                <a:tint val="50000"/>
              </a:schemeClr>
            </a:gs>
            <a:gs pos="35000">
              <a:schemeClr val="accent4">
                <a:hueOff val="0"/>
                <a:satOff val="0"/>
                <a:lumOff val="0"/>
                <a:alphaOff val="0"/>
                <a:tint val="37000"/>
              </a:schemeClr>
            </a:gs>
            <a:gs pos="100000">
              <a:schemeClr val="accent4">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65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b="0" i="0" kern="1200">
              <a:latin typeface="Montserrat" pitchFamily="2" charset="77"/>
            </a:rPr>
            <a:t>International cooperation</a:t>
          </a:r>
          <a:endParaRPr lang="en-DE" sz="3200" b="0" i="0" kern="1200">
            <a:latin typeface="Montserrat" pitchFamily="2" charset="77"/>
          </a:endParaRPr>
        </a:p>
      </dsp:txBody>
      <dsp:txXfrm>
        <a:off x="920175" y="1902670"/>
        <a:ext cx="14660694" cy="543818"/>
      </dsp:txXfrm>
    </dsp:sp>
    <dsp:sp modelId="{D7583D57-BBF9-F742-864E-29F5986E84EC}">
      <dsp:nvSpPr>
        <dsp:cNvPr id="0" name=""/>
        <dsp:cNvSpPr/>
      </dsp:nvSpPr>
      <dsp:spPr>
        <a:xfrm>
          <a:off x="580288" y="1834693"/>
          <a:ext cx="679773" cy="679773"/>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9D097DBD-0AB0-4F47-A103-FF8BF6496331}">
      <dsp:nvSpPr>
        <dsp:cNvPr id="0" name=""/>
        <dsp:cNvSpPr/>
      </dsp:nvSpPr>
      <dsp:spPr>
        <a:xfrm>
          <a:off x="800573" y="2718138"/>
          <a:ext cx="14780296" cy="543818"/>
        </a:xfrm>
        <a:prstGeom prst="rect">
          <a:avLst/>
        </a:prstGeom>
        <a:gradFill rotWithShape="0">
          <a:gsLst>
            <a:gs pos="0">
              <a:schemeClr val="accent5">
                <a:hueOff val="0"/>
                <a:satOff val="0"/>
                <a:lumOff val="0"/>
                <a:alphaOff val="0"/>
                <a:tint val="50000"/>
              </a:schemeClr>
            </a:gs>
            <a:gs pos="35000">
              <a:schemeClr val="accent5">
                <a:hueOff val="0"/>
                <a:satOff val="0"/>
                <a:lumOff val="0"/>
                <a:alphaOff val="0"/>
                <a:tint val="37000"/>
              </a:schemeClr>
            </a:gs>
            <a:gs pos="100000">
              <a:schemeClr val="accent5">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656" tIns="81280" rIns="81280" bIns="81280" numCol="1" spcCol="1270" anchor="ctr" anchorCtr="0">
          <a:noAutofit/>
        </a:bodyPr>
        <a:lstStyle/>
        <a:p>
          <a:pPr marL="0" lvl="0" indent="0" algn="l" defTabSz="1422400">
            <a:lnSpc>
              <a:spcPct val="90000"/>
            </a:lnSpc>
            <a:spcBef>
              <a:spcPct val="0"/>
            </a:spcBef>
            <a:spcAft>
              <a:spcPct val="35000"/>
            </a:spcAft>
            <a:buNone/>
          </a:pPr>
          <a:r>
            <a:rPr lang="en-GB" sz="3200" b="0" i="0" kern="1200" dirty="0">
              <a:latin typeface="Montserrat" pitchFamily="2" charset="77"/>
            </a:rPr>
            <a:t>Externally evaluated</a:t>
          </a:r>
          <a:endParaRPr lang="en-DE" sz="3200" b="0" i="0" kern="1200" dirty="0">
            <a:latin typeface="Montserrat" pitchFamily="2" charset="77"/>
          </a:endParaRPr>
        </a:p>
      </dsp:txBody>
      <dsp:txXfrm>
        <a:off x="800573" y="2718138"/>
        <a:ext cx="14780296" cy="543818"/>
      </dsp:txXfrm>
    </dsp:sp>
    <dsp:sp modelId="{B55991A0-BC64-C548-8082-6A697313AF03}">
      <dsp:nvSpPr>
        <dsp:cNvPr id="0" name=""/>
        <dsp:cNvSpPr/>
      </dsp:nvSpPr>
      <dsp:spPr>
        <a:xfrm>
          <a:off x="460686" y="2650160"/>
          <a:ext cx="679773" cy="679773"/>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 modelId="{36A50F13-288C-2643-8F3A-F13849B86471}">
      <dsp:nvSpPr>
        <dsp:cNvPr id="0" name=""/>
        <dsp:cNvSpPr/>
      </dsp:nvSpPr>
      <dsp:spPr>
        <a:xfrm>
          <a:off x="410888" y="3508644"/>
          <a:ext cx="15169980" cy="593741"/>
        </a:xfrm>
        <a:prstGeom prst="rect">
          <a:avLst/>
        </a:prstGeom>
        <a:gradFill rotWithShape="0">
          <a:gsLst>
            <a:gs pos="0">
              <a:schemeClr val="accent6">
                <a:hueOff val="0"/>
                <a:satOff val="0"/>
                <a:lumOff val="0"/>
                <a:alphaOff val="0"/>
                <a:tint val="50000"/>
              </a:schemeClr>
            </a:gs>
            <a:gs pos="35000">
              <a:schemeClr val="accent6">
                <a:hueOff val="0"/>
                <a:satOff val="0"/>
                <a:lumOff val="0"/>
                <a:alphaOff val="0"/>
                <a:tint val="37000"/>
              </a:schemeClr>
            </a:gs>
            <a:gs pos="100000">
              <a:schemeClr val="accent6">
                <a:hueOff val="0"/>
                <a:satOff val="0"/>
                <a:lumOff val="0"/>
                <a:alphaOff val="0"/>
                <a:tint val="15000"/>
              </a:schemeClr>
            </a:gs>
          </a:gsLst>
          <a:lin ang="16200000" scaled="1"/>
          <a:tileRect/>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1656" tIns="81280" rIns="81280" bIns="81280" numCol="1" spcCol="1270" anchor="ctr" anchorCtr="0">
          <a:noAutofit/>
        </a:bodyPr>
        <a:lstStyle/>
        <a:p>
          <a:pPr marL="0" lvl="0" indent="0" algn="l" defTabSz="1422400">
            <a:lnSpc>
              <a:spcPct val="90000"/>
            </a:lnSpc>
            <a:spcBef>
              <a:spcPct val="0"/>
            </a:spcBef>
            <a:spcAft>
              <a:spcPct val="35000"/>
            </a:spcAft>
            <a:buNone/>
          </a:pPr>
          <a:r>
            <a:rPr lang="en-DE" sz="3200" b="0" i="0" kern="1200" dirty="0">
              <a:latin typeface="Montserrat" pitchFamily="2" charset="77"/>
            </a:rPr>
            <a:t>If granted, access to RI and travel expenses are covered by the project</a:t>
          </a:r>
        </a:p>
      </dsp:txBody>
      <dsp:txXfrm>
        <a:off x="410888" y="3508644"/>
        <a:ext cx="15169980" cy="593741"/>
      </dsp:txXfrm>
    </dsp:sp>
    <dsp:sp modelId="{46CBF59E-B255-3144-B167-112B95514FC1}">
      <dsp:nvSpPr>
        <dsp:cNvPr id="0" name=""/>
        <dsp:cNvSpPr/>
      </dsp:nvSpPr>
      <dsp:spPr>
        <a:xfrm>
          <a:off x="71001" y="3465628"/>
          <a:ext cx="679773" cy="679773"/>
        </a:xfrm>
        <a:prstGeom prst="ellipse">
          <a:avLst/>
        </a:prstGeom>
        <a:gradFill rotWithShape="0">
          <a:gsLst>
            <a:gs pos="0">
              <a:schemeClr val="lt1">
                <a:hueOff val="0"/>
                <a:satOff val="0"/>
                <a:lumOff val="0"/>
                <a:alphaOff val="0"/>
                <a:tint val="50000"/>
              </a:schemeClr>
            </a:gs>
            <a:gs pos="35000">
              <a:schemeClr val="lt1">
                <a:hueOff val="0"/>
                <a:satOff val="0"/>
                <a:lumOff val="0"/>
                <a:alphaOff val="0"/>
                <a:tint val="37000"/>
              </a:schemeClr>
            </a:gs>
            <a:gs pos="100000">
              <a:schemeClr val="lt1">
                <a:hueOff val="0"/>
                <a:satOff val="0"/>
                <a:lumOff val="0"/>
                <a:alphaOff val="0"/>
                <a:tint val="15000"/>
              </a:schemeClr>
            </a:gs>
          </a:gsLst>
          <a:lin ang="16200000" scaled="1"/>
          <a:tileRect/>
        </a:gradFill>
        <a:ln w="9525" cap="flat" cmpd="sng" algn="ctr">
          <a:prstDash val="solid"/>
        </a:ln>
        <a:effectLst/>
      </dsp:spPr>
      <dsp:style>
        <a:lnRef idx="1">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AccentList#1">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val="0"/>
      <dgm:chPref val="0"/>
      <dgm:dir/>
      <dgm:animOne val="branch"/>
      <dgm:animLvl val="lvl"/>
      <dgm:resizeHandles val="exact"/>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val="0"/>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val="0"/>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it-IT" sz="1400" b="0" strike="noStrike" spc="-1">
                <a:solidFill>
                  <a:srgbClr val="000000"/>
                </a:solidFill>
                <a:latin typeface="Arial"/>
              </a:rPr>
              <a:t>Click to move the slide</a:t>
            </a:r>
          </a:p>
        </p:txBody>
      </p:sp>
      <p:sp>
        <p:nvSpPr>
          <p:cNvPr id="4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it-IT" sz="2000" b="0" strike="noStrike" spc="-1">
                <a:solidFill>
                  <a:srgbClr val="000000"/>
                </a:solidFill>
                <a:latin typeface="Calibri"/>
              </a:rPr>
              <a:t>Click to edit the notes format</a:t>
            </a:r>
          </a:p>
        </p:txBody>
      </p:sp>
      <p:sp>
        <p:nvSpPr>
          <p:cNvPr id="4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it-IT" sz="1400" b="0" strike="noStrike" spc="-1">
                <a:solidFill>
                  <a:srgbClr val="000000"/>
                </a:solidFill>
                <a:latin typeface="Calibri"/>
              </a:rPr>
              <a:t>&lt;header&gt;</a:t>
            </a:r>
          </a:p>
        </p:txBody>
      </p:sp>
      <p:sp>
        <p:nvSpPr>
          <p:cNvPr id="46" name="PlaceHolder 4"/>
          <p:cNvSpPr>
            <a:spLocks noGrp="1"/>
          </p:cNvSpPr>
          <p:nvPr>
            <p:ph type="dt" idx="3"/>
          </p:nvPr>
        </p:nvSpPr>
        <p:spPr>
          <a:xfrm>
            <a:off x="4278960" y="0"/>
            <a:ext cx="3280680" cy="534240"/>
          </a:xfrm>
          <a:prstGeom prst="rect">
            <a:avLst/>
          </a:prstGeom>
          <a:noFill/>
          <a:ln w="0">
            <a:noFill/>
          </a:ln>
        </p:spPr>
        <p:txBody>
          <a:bodyPr lIns="0" tIns="0" rIns="0" bIns="0" anchor="t">
            <a:noAutofit/>
          </a:bodyPr>
          <a:lstStyle>
            <a:lvl1pPr indent="0" algn="r">
              <a:buNone/>
              <a:defRPr lang="it-IT" sz="1400" b="0" strike="noStrike" spc="-1">
                <a:solidFill>
                  <a:srgbClr val="000000"/>
                </a:solidFill>
                <a:latin typeface="Calibri"/>
              </a:defRPr>
            </a:lvl1pPr>
          </a:lstStyle>
          <a:p>
            <a:pPr indent="0" algn="r">
              <a:buNone/>
            </a:pPr>
            <a:r>
              <a:rPr lang="it-IT" sz="1400" b="0" strike="noStrike" spc="-1">
                <a:solidFill>
                  <a:srgbClr val="000000"/>
                </a:solidFill>
                <a:latin typeface="Calibri"/>
              </a:rPr>
              <a:t>&lt;date/time&gt;</a:t>
            </a:r>
          </a:p>
        </p:txBody>
      </p:sp>
      <p:sp>
        <p:nvSpPr>
          <p:cNvPr id="47" name="PlaceHolder 5"/>
          <p:cNvSpPr>
            <a:spLocks noGrp="1"/>
          </p:cNvSpPr>
          <p:nvPr>
            <p:ph type="ftr" idx="4"/>
          </p:nvPr>
        </p:nvSpPr>
        <p:spPr>
          <a:xfrm>
            <a:off x="0" y="10157400"/>
            <a:ext cx="3280680" cy="534240"/>
          </a:xfrm>
          <a:prstGeom prst="rect">
            <a:avLst/>
          </a:prstGeom>
          <a:noFill/>
          <a:ln w="0">
            <a:noFill/>
          </a:ln>
        </p:spPr>
        <p:txBody>
          <a:bodyPr lIns="0" tIns="0" rIns="0" bIns="0" anchor="b">
            <a:noAutofit/>
          </a:bodyPr>
          <a:lstStyle>
            <a:lvl1pPr indent="0">
              <a:buNone/>
              <a:defRPr lang="it-IT" sz="1400" b="0" strike="noStrike" spc="-1">
                <a:solidFill>
                  <a:srgbClr val="000000"/>
                </a:solidFill>
                <a:latin typeface="Calibri"/>
              </a:defRPr>
            </a:lvl1pPr>
          </a:lstStyle>
          <a:p>
            <a:pPr indent="0">
              <a:buNone/>
            </a:pPr>
            <a:r>
              <a:rPr lang="it-IT" sz="1400" b="0" strike="noStrike" spc="-1">
                <a:solidFill>
                  <a:srgbClr val="000000"/>
                </a:solidFill>
                <a:latin typeface="Calibri"/>
              </a:rPr>
              <a:t>&lt;footer&gt;</a:t>
            </a:r>
          </a:p>
        </p:txBody>
      </p:sp>
      <p:sp>
        <p:nvSpPr>
          <p:cNvPr id="48" name="PlaceHolder 6"/>
          <p:cNvSpPr>
            <a:spLocks noGrp="1"/>
          </p:cNvSpPr>
          <p:nvPr>
            <p:ph type="sldNum" idx="5"/>
          </p:nvPr>
        </p:nvSpPr>
        <p:spPr>
          <a:xfrm>
            <a:off x="4278960" y="10157400"/>
            <a:ext cx="3280680" cy="534240"/>
          </a:xfrm>
          <a:prstGeom prst="rect">
            <a:avLst/>
          </a:prstGeom>
          <a:noFill/>
          <a:ln w="0">
            <a:noFill/>
          </a:ln>
        </p:spPr>
        <p:txBody>
          <a:bodyPr lIns="0" tIns="0" rIns="0" bIns="0" anchor="b">
            <a:noAutofit/>
          </a:bodyPr>
          <a:lstStyle>
            <a:lvl1pPr indent="0" algn="r">
              <a:buNone/>
              <a:defRPr lang="it-IT" sz="1400" b="0" strike="noStrike" spc="-1">
                <a:solidFill>
                  <a:srgbClr val="000000"/>
                </a:solidFill>
                <a:latin typeface="Calibri"/>
              </a:defRPr>
            </a:lvl1pPr>
          </a:lstStyle>
          <a:p>
            <a:pPr indent="0" algn="r">
              <a:buNone/>
            </a:pPr>
            <a:fld id="{6F1AAD6E-664D-44DB-9609-B7320B58253F}" type="slidenum">
              <a:rPr lang="it-IT" sz="1400" b="0" strike="noStrike" spc="-1">
                <a:solidFill>
                  <a:srgbClr val="000000"/>
                </a:solidFill>
                <a:latin typeface="Calibri"/>
              </a:rPr>
              <a:t>‹N›</a:t>
            </a:fld>
            <a:endParaRPr lang="it-IT"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381000" y="685800"/>
            <a:ext cx="6096000" cy="3429000"/>
          </a:xfrm>
          <a:prstGeom prst="rect">
            <a:avLst/>
          </a:prstGeom>
          <a:ln w="0">
            <a:noFill/>
          </a:ln>
        </p:spPr>
      </p:sp>
      <p:sp>
        <p:nvSpPr>
          <p:cNvPr id="467"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68" name="PlaceHolder 3"/>
          <p:cNvSpPr>
            <a:spLocks noGrp="1"/>
          </p:cNvSpPr>
          <p:nvPr>
            <p:ph type="sldNum" idx="14"/>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4909B918-9161-41AD-BFDF-AC6B869D9239}" type="slidenum">
              <a:rPr lang="en-GB" sz="1400" b="0" strike="noStrike" spc="-1">
                <a:solidFill>
                  <a:srgbClr val="000000"/>
                </a:solidFill>
                <a:latin typeface="Arial"/>
                <a:ea typeface="Arial"/>
              </a:rPr>
              <a:t>3</a:t>
            </a:fld>
            <a:endParaRPr lang="it-IT" sz="14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PlaceHolder 1"/>
          <p:cNvSpPr>
            <a:spLocks noGrp="1" noRot="1" noChangeAspect="1"/>
          </p:cNvSpPr>
          <p:nvPr>
            <p:ph type="sldImg"/>
          </p:nvPr>
        </p:nvSpPr>
        <p:spPr>
          <a:xfrm>
            <a:off x="381000" y="685800"/>
            <a:ext cx="6096000" cy="3429000"/>
          </a:xfrm>
          <a:prstGeom prst="rect">
            <a:avLst/>
          </a:prstGeom>
          <a:ln w="0">
            <a:noFill/>
          </a:ln>
        </p:spPr>
      </p:sp>
      <p:sp>
        <p:nvSpPr>
          <p:cNvPr id="490"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91" name="PlaceHolder 3"/>
          <p:cNvSpPr>
            <a:spLocks noGrp="1"/>
          </p:cNvSpPr>
          <p:nvPr>
            <p:ph type="sldNum" idx="21"/>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67D91F0E-925F-44F6-8665-AE1AD193330B}" type="slidenum">
              <a:rPr lang="en-GB" sz="1400" b="0" strike="noStrike" spc="-1">
                <a:solidFill>
                  <a:srgbClr val="000000"/>
                </a:solidFill>
                <a:latin typeface="Arial"/>
                <a:ea typeface="Arial"/>
              </a:rPr>
              <a:t>19</a:t>
            </a:fld>
            <a:endParaRPr lang="it-IT" sz="1400" b="0" strike="noStrike" spc="-1">
              <a:solidFill>
                <a:srgbClr val="000000"/>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17488" y="812800"/>
            <a:ext cx="7124700" cy="4008438"/>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idx="5"/>
          </p:nvPr>
        </p:nvSpPr>
        <p:spPr/>
        <p:txBody>
          <a:bodyPr/>
          <a:lstStyle/>
          <a:p>
            <a:pPr indent="0" algn="r">
              <a:buNone/>
            </a:pPr>
            <a:fld id="{6F1AAD6E-664D-44DB-9609-B7320B58253F}" type="slidenum">
              <a:rPr lang="it-IT" sz="1400" b="0" strike="noStrike" spc="-1">
                <a:solidFill>
                  <a:srgbClr val="000000"/>
                </a:solidFill>
                <a:latin typeface="Calibri"/>
              </a:rPr>
              <a:t>20</a:t>
            </a:fld>
            <a:endParaRPr lang="it-IT" sz="1400" b="0" strike="noStrike" spc="-1">
              <a:solidFill>
                <a:srgbClr val="000000"/>
              </a:solidFill>
              <a:latin typeface="Calibri"/>
            </a:endParaRPr>
          </a:p>
        </p:txBody>
      </p:sp>
    </p:spTree>
    <p:extLst>
      <p:ext uri="{BB962C8B-B14F-4D97-AF65-F5344CB8AC3E}">
        <p14:creationId xmlns:p14="http://schemas.microsoft.com/office/powerpoint/2010/main" val="113019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PlaceHolder 1"/>
          <p:cNvSpPr>
            <a:spLocks noGrp="1" noRot="1" noChangeAspect="1"/>
          </p:cNvSpPr>
          <p:nvPr>
            <p:ph type="sldImg"/>
          </p:nvPr>
        </p:nvSpPr>
        <p:spPr>
          <a:xfrm>
            <a:off x="381000" y="685800"/>
            <a:ext cx="6096000" cy="3429000"/>
          </a:xfrm>
          <a:prstGeom prst="rect">
            <a:avLst/>
          </a:prstGeom>
          <a:ln w="0">
            <a:noFill/>
          </a:ln>
        </p:spPr>
      </p:sp>
      <p:sp>
        <p:nvSpPr>
          <p:cNvPr id="493"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94" name="PlaceHolder 3"/>
          <p:cNvSpPr>
            <a:spLocks noGrp="1"/>
          </p:cNvSpPr>
          <p:nvPr>
            <p:ph type="sldNum" idx="22"/>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65BEB3E6-B87D-4F90-A8E7-261E9C7EFBD5}" type="slidenum">
              <a:rPr lang="en-GB" sz="1400" b="0" strike="noStrike" spc="-1">
                <a:solidFill>
                  <a:srgbClr val="000000"/>
                </a:solidFill>
                <a:latin typeface="Arial"/>
                <a:ea typeface="Arial"/>
              </a:rPr>
              <a:t>22</a:t>
            </a:fld>
            <a:endParaRPr lang="it-IT" sz="1400" b="0" strike="noStrike" spc="-1">
              <a:solidFill>
                <a:srgbClr val="000000"/>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PlaceHolder 1"/>
          <p:cNvSpPr>
            <a:spLocks noGrp="1" noRot="1" noChangeAspect="1"/>
          </p:cNvSpPr>
          <p:nvPr>
            <p:ph type="sldImg"/>
          </p:nvPr>
        </p:nvSpPr>
        <p:spPr>
          <a:xfrm>
            <a:off x="381000" y="685800"/>
            <a:ext cx="6096000" cy="3429000"/>
          </a:xfrm>
          <a:prstGeom prst="rect">
            <a:avLst/>
          </a:prstGeom>
          <a:ln w="0">
            <a:noFill/>
          </a:ln>
        </p:spPr>
      </p:sp>
      <p:sp>
        <p:nvSpPr>
          <p:cNvPr id="496"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97" name="PlaceHolder 3"/>
          <p:cNvSpPr>
            <a:spLocks noGrp="1"/>
          </p:cNvSpPr>
          <p:nvPr>
            <p:ph type="sldNum" idx="23"/>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897E5E39-E861-420E-ABDE-1943CEEECA70}" type="slidenum">
              <a:rPr lang="en-GB" sz="1400" b="0" strike="noStrike" spc="-1">
                <a:solidFill>
                  <a:srgbClr val="000000"/>
                </a:solidFill>
                <a:latin typeface="Arial"/>
                <a:ea typeface="Arial"/>
              </a:rPr>
              <a:t>23</a:t>
            </a:fld>
            <a:endParaRPr lang="it-IT" sz="1400" b="0" strike="noStrike" spc="-1">
              <a:solidFill>
                <a:srgbClr val="000000"/>
              </a:solidFill>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PlaceHolder 1"/>
          <p:cNvSpPr>
            <a:spLocks noGrp="1" noRot="1" noChangeAspect="1"/>
          </p:cNvSpPr>
          <p:nvPr>
            <p:ph type="sldImg"/>
          </p:nvPr>
        </p:nvSpPr>
        <p:spPr>
          <a:xfrm>
            <a:off x="381000" y="685800"/>
            <a:ext cx="6096000" cy="3429000"/>
          </a:xfrm>
          <a:prstGeom prst="rect">
            <a:avLst/>
          </a:prstGeom>
          <a:ln w="0">
            <a:noFill/>
          </a:ln>
        </p:spPr>
      </p:sp>
      <p:sp>
        <p:nvSpPr>
          <p:cNvPr id="499"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500" name="PlaceHolder 3"/>
          <p:cNvSpPr>
            <a:spLocks noGrp="1"/>
          </p:cNvSpPr>
          <p:nvPr>
            <p:ph type="sldNum" idx="24"/>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7C6BE2C3-B066-49FE-A381-B4DF20A2AE6A}" type="slidenum">
              <a:rPr lang="en-GB" sz="1400" b="0" strike="noStrike" spc="-1">
                <a:solidFill>
                  <a:srgbClr val="000000"/>
                </a:solidFill>
                <a:latin typeface="Arial"/>
                <a:ea typeface="Arial"/>
              </a:rPr>
              <a:t>24</a:t>
            </a:fld>
            <a:endParaRPr lang="it-IT" sz="1400" b="0" strike="noStrike" spc="-1">
              <a:solidFill>
                <a:srgbClr val="000000"/>
              </a:solidFill>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PlaceHolder 1"/>
          <p:cNvSpPr>
            <a:spLocks noGrp="1" noRot="1" noChangeAspect="1"/>
          </p:cNvSpPr>
          <p:nvPr>
            <p:ph type="sldImg"/>
          </p:nvPr>
        </p:nvSpPr>
        <p:spPr>
          <a:xfrm>
            <a:off x="380880" y="685800"/>
            <a:ext cx="6095520" cy="3428640"/>
          </a:xfrm>
          <a:prstGeom prst="rect">
            <a:avLst/>
          </a:prstGeom>
          <a:ln w="0">
            <a:noFill/>
          </a:ln>
        </p:spPr>
      </p:sp>
      <p:sp>
        <p:nvSpPr>
          <p:cNvPr id="502"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3" name="PlaceHolder 3"/>
          <p:cNvSpPr>
            <a:spLocks noGrp="1"/>
          </p:cNvSpPr>
          <p:nvPr>
            <p:ph type="sldNum" idx="25"/>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E9B89C7B-8528-4B78-8A6C-0A02A1D332DF}" type="slidenum">
              <a:rPr lang="en-GB" sz="1400" b="0" strike="noStrike" spc="-1">
                <a:solidFill>
                  <a:srgbClr val="000000"/>
                </a:solidFill>
                <a:latin typeface="Arial"/>
                <a:ea typeface="Arial"/>
              </a:rPr>
              <a:t>25</a:t>
            </a:fld>
            <a:endParaRPr lang="it-IT" sz="1400" b="0" strike="noStrike" spc="-1">
              <a:solidFill>
                <a:srgbClr val="000000"/>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noRot="1" noChangeAspect="1"/>
          </p:cNvSpPr>
          <p:nvPr>
            <p:ph type="sldImg"/>
          </p:nvPr>
        </p:nvSpPr>
        <p:spPr>
          <a:xfrm>
            <a:off x="381000" y="685800"/>
            <a:ext cx="6096000" cy="3429000"/>
          </a:xfrm>
          <a:prstGeom prst="rect">
            <a:avLst/>
          </a:prstGeom>
          <a:ln w="0">
            <a:noFill/>
          </a:ln>
        </p:spPr>
      </p:sp>
      <p:sp>
        <p:nvSpPr>
          <p:cNvPr id="505"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6" name="PlaceHolder 3"/>
          <p:cNvSpPr>
            <a:spLocks noGrp="1"/>
          </p:cNvSpPr>
          <p:nvPr>
            <p:ph type="sldNum" idx="26"/>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EAAF1B7C-C598-47E5-A67E-EC32FF1737CC}" type="slidenum">
              <a:rPr lang="en-GB" sz="1400" b="0" strike="noStrike" spc="-1">
                <a:solidFill>
                  <a:srgbClr val="000000"/>
                </a:solidFill>
                <a:latin typeface="Arial"/>
                <a:ea typeface="Arial"/>
              </a:rPr>
              <a:t>26</a:t>
            </a:fld>
            <a:endParaRPr lang="it-IT" sz="1400" b="0" strike="noStrike" spc="-1">
              <a:solidFill>
                <a:srgbClr val="000000"/>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noRot="1" noChangeAspect="1"/>
          </p:cNvSpPr>
          <p:nvPr>
            <p:ph type="sldImg"/>
          </p:nvPr>
        </p:nvSpPr>
        <p:spPr>
          <a:xfrm>
            <a:off x="381000" y="685800"/>
            <a:ext cx="6096000" cy="3429000"/>
          </a:xfrm>
          <a:prstGeom prst="rect">
            <a:avLst/>
          </a:prstGeom>
          <a:ln w="0">
            <a:noFill/>
          </a:ln>
        </p:spPr>
      </p:sp>
      <p:sp>
        <p:nvSpPr>
          <p:cNvPr id="505"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6" name="PlaceHolder 3"/>
          <p:cNvSpPr>
            <a:spLocks noGrp="1"/>
          </p:cNvSpPr>
          <p:nvPr>
            <p:ph type="sldNum" idx="26"/>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EAAF1B7C-C598-47E5-A67E-EC32FF1737CC}" type="slidenum">
              <a:rPr lang="en-GB" sz="1400" b="0" strike="noStrike" spc="-1">
                <a:solidFill>
                  <a:srgbClr val="000000"/>
                </a:solidFill>
                <a:latin typeface="Arial"/>
                <a:ea typeface="Arial"/>
              </a:rPr>
              <a:t>27</a:t>
            </a:fld>
            <a:endParaRPr lang="it-IT" sz="1400" b="0" strike="noStrike" spc="-1">
              <a:solidFill>
                <a:srgbClr val="000000"/>
              </a:solidFill>
              <a:latin typeface="Calibri"/>
            </a:endParaRPr>
          </a:p>
        </p:txBody>
      </p:sp>
    </p:spTree>
    <p:extLst>
      <p:ext uri="{BB962C8B-B14F-4D97-AF65-F5344CB8AC3E}">
        <p14:creationId xmlns:p14="http://schemas.microsoft.com/office/powerpoint/2010/main" val="126614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noRot="1" noChangeAspect="1"/>
          </p:cNvSpPr>
          <p:nvPr>
            <p:ph type="sldImg"/>
          </p:nvPr>
        </p:nvSpPr>
        <p:spPr>
          <a:xfrm>
            <a:off x="381000" y="685800"/>
            <a:ext cx="6096000" cy="3429000"/>
          </a:xfrm>
          <a:prstGeom prst="rect">
            <a:avLst/>
          </a:prstGeom>
          <a:ln w="0">
            <a:noFill/>
          </a:ln>
        </p:spPr>
      </p:sp>
      <p:sp>
        <p:nvSpPr>
          <p:cNvPr id="505"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6" name="PlaceHolder 3"/>
          <p:cNvSpPr>
            <a:spLocks noGrp="1"/>
          </p:cNvSpPr>
          <p:nvPr>
            <p:ph type="sldNum" idx="26"/>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EAAF1B7C-C598-47E5-A67E-EC32FF1737CC}" type="slidenum">
              <a:rPr lang="en-GB" sz="1400" b="0" strike="noStrike" spc="-1">
                <a:solidFill>
                  <a:srgbClr val="000000"/>
                </a:solidFill>
                <a:latin typeface="Arial"/>
                <a:ea typeface="Arial"/>
              </a:rPr>
              <a:t>28</a:t>
            </a:fld>
            <a:endParaRPr lang="it-IT" sz="1400" b="0" strike="noStrike" spc="-1">
              <a:solidFill>
                <a:srgbClr val="000000"/>
              </a:solidFill>
              <a:latin typeface="Calibri"/>
            </a:endParaRPr>
          </a:p>
        </p:txBody>
      </p:sp>
    </p:spTree>
    <p:extLst>
      <p:ext uri="{BB962C8B-B14F-4D97-AF65-F5344CB8AC3E}">
        <p14:creationId xmlns:p14="http://schemas.microsoft.com/office/powerpoint/2010/main" val="3231911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PlaceHolder 1"/>
          <p:cNvSpPr>
            <a:spLocks noGrp="1" noRot="1" noChangeAspect="1"/>
          </p:cNvSpPr>
          <p:nvPr>
            <p:ph type="sldImg"/>
          </p:nvPr>
        </p:nvSpPr>
        <p:spPr>
          <a:xfrm>
            <a:off x="381000" y="685800"/>
            <a:ext cx="6096000" cy="3429000"/>
          </a:xfrm>
          <a:prstGeom prst="rect">
            <a:avLst/>
          </a:prstGeom>
          <a:ln w="0">
            <a:noFill/>
          </a:ln>
        </p:spPr>
      </p:sp>
      <p:sp>
        <p:nvSpPr>
          <p:cNvPr id="505"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6" name="PlaceHolder 3"/>
          <p:cNvSpPr>
            <a:spLocks noGrp="1"/>
          </p:cNvSpPr>
          <p:nvPr>
            <p:ph type="sldNum" idx="26"/>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EAAF1B7C-C598-47E5-A67E-EC32FF1737CC}" type="slidenum">
              <a:rPr lang="en-GB" sz="1400" b="0" strike="noStrike" spc="-1">
                <a:solidFill>
                  <a:srgbClr val="000000"/>
                </a:solidFill>
                <a:latin typeface="Arial"/>
                <a:ea typeface="Arial"/>
              </a:rPr>
              <a:t>29</a:t>
            </a:fld>
            <a:endParaRPr lang="it-IT" sz="1400" b="0" strike="noStrike" spc="-1">
              <a:solidFill>
                <a:srgbClr val="000000"/>
              </a:solidFill>
              <a:latin typeface="Calibri"/>
            </a:endParaRPr>
          </a:p>
        </p:txBody>
      </p:sp>
    </p:spTree>
    <p:extLst>
      <p:ext uri="{BB962C8B-B14F-4D97-AF65-F5344CB8AC3E}">
        <p14:creationId xmlns:p14="http://schemas.microsoft.com/office/powerpoint/2010/main" val="7377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noRot="1" noChangeAspect="1"/>
          </p:cNvSpPr>
          <p:nvPr>
            <p:ph type="sldImg"/>
          </p:nvPr>
        </p:nvSpPr>
        <p:spPr>
          <a:xfrm>
            <a:off x="381000" y="685800"/>
            <a:ext cx="6096000" cy="3429000"/>
          </a:xfrm>
          <a:prstGeom prst="rect">
            <a:avLst/>
          </a:prstGeom>
          <a:ln w="0">
            <a:noFill/>
          </a:ln>
        </p:spPr>
      </p:sp>
      <p:sp>
        <p:nvSpPr>
          <p:cNvPr id="470"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71" name="PlaceHolder 3"/>
          <p:cNvSpPr>
            <a:spLocks noGrp="1"/>
          </p:cNvSpPr>
          <p:nvPr>
            <p:ph type="sldNum" idx="15"/>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C9639868-9500-4DB4-94F1-915D4C7AA5C2}" type="slidenum">
              <a:rPr lang="en-GB" sz="1400" b="0" strike="noStrike" spc="-1">
                <a:solidFill>
                  <a:srgbClr val="000000"/>
                </a:solidFill>
                <a:latin typeface="Arial"/>
                <a:ea typeface="Arial"/>
              </a:rPr>
              <a:t>4</a:t>
            </a:fld>
            <a:endParaRPr lang="it-IT" sz="1400" b="0" strike="noStrike" spc="-1">
              <a:solidFill>
                <a:srgbClr val="000000"/>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PlaceHolder 1"/>
          <p:cNvSpPr>
            <a:spLocks noGrp="1" noRot="1" noChangeAspect="1"/>
          </p:cNvSpPr>
          <p:nvPr>
            <p:ph type="sldImg"/>
          </p:nvPr>
        </p:nvSpPr>
        <p:spPr>
          <a:xfrm>
            <a:off x="381000" y="685800"/>
            <a:ext cx="6096000" cy="3429000"/>
          </a:xfrm>
          <a:prstGeom prst="rect">
            <a:avLst/>
          </a:prstGeom>
          <a:ln w="0">
            <a:noFill/>
          </a:ln>
        </p:spPr>
      </p:sp>
      <p:sp>
        <p:nvSpPr>
          <p:cNvPr id="508"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indent="0" defTabSz="914400">
              <a:lnSpc>
                <a:spcPct val="100000"/>
              </a:lnSpc>
              <a:buNone/>
              <a:tabLst>
                <a:tab pos="0" algn="l"/>
              </a:tabLst>
            </a:pPr>
            <a:r>
              <a:rPr lang="en-GB" sz="1800" b="0" strike="noStrike" spc="-1">
                <a:solidFill>
                  <a:srgbClr val="000000"/>
                </a:solidFill>
                <a:latin typeface="TimesNewRomanPSMT"/>
              </a:rPr>
              <a:t>virtual access (VA) through a single-entry portal to 7 data infrastructures, 2 observational networks and 10 research stations and their associated observatories in both polar regions </a:t>
            </a:r>
            <a:endParaRPr lang="it-IT" sz="1800" b="0" strike="noStrike" spc="-1">
              <a:solidFill>
                <a:srgbClr val="000000"/>
              </a:solidFill>
              <a:latin typeface="Calibri"/>
            </a:endParaRPr>
          </a:p>
          <a:p>
            <a:pPr indent="0" defTabSz="914400">
              <a:lnSpc>
                <a:spcPct val="100000"/>
              </a:lnSpc>
              <a:buNone/>
              <a:tabLst>
                <a:tab pos="0" algn="l"/>
              </a:tabLst>
            </a:pPr>
            <a:endParaRPr lang="it-IT" sz="1100" b="0" strike="noStrike" spc="-1">
              <a:solidFill>
                <a:srgbClr val="000000"/>
              </a:solidFill>
              <a:latin typeface="Calibri"/>
            </a:endParaRPr>
          </a:p>
        </p:txBody>
      </p:sp>
      <p:sp>
        <p:nvSpPr>
          <p:cNvPr id="509" name="PlaceHolder 3"/>
          <p:cNvSpPr>
            <a:spLocks noGrp="1"/>
          </p:cNvSpPr>
          <p:nvPr>
            <p:ph type="sldNum" idx="27"/>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DD115E95-E364-4C42-BBF3-645C1115C353}" type="slidenum">
              <a:rPr lang="en-GB" sz="1400" b="0" strike="noStrike" spc="-1">
                <a:solidFill>
                  <a:srgbClr val="000000"/>
                </a:solidFill>
                <a:latin typeface="Arial"/>
                <a:ea typeface="Arial"/>
              </a:rPr>
              <a:t>30</a:t>
            </a:fld>
            <a:endParaRPr lang="it-IT" sz="1400" b="0" strike="noStrike" spc="-1">
              <a:solidFill>
                <a:srgbClr val="000000"/>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PlaceHolder 1"/>
          <p:cNvSpPr>
            <a:spLocks noGrp="1" noRot="1" noChangeAspect="1"/>
          </p:cNvSpPr>
          <p:nvPr>
            <p:ph type="sldImg"/>
          </p:nvPr>
        </p:nvSpPr>
        <p:spPr>
          <a:xfrm>
            <a:off x="381000" y="685800"/>
            <a:ext cx="6096000" cy="3429000"/>
          </a:xfrm>
          <a:prstGeom prst="rect">
            <a:avLst/>
          </a:prstGeom>
          <a:ln w="0">
            <a:noFill/>
          </a:ln>
        </p:spPr>
      </p:sp>
      <p:sp>
        <p:nvSpPr>
          <p:cNvPr id="511"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Arial"/>
              <a:buChar char="•"/>
            </a:pPr>
            <a:r>
              <a:rPr lang="en-GB" sz="1200" b="1" strike="noStrike" spc="-1">
                <a:solidFill>
                  <a:srgbClr val="000000"/>
                </a:solidFill>
                <a:latin typeface="TimesNewRomanPS"/>
              </a:rPr>
              <a:t>Training for early career scientists and professionals </a:t>
            </a:r>
            <a:r>
              <a:rPr lang="en-GB" sz="1200" b="0" strike="noStrike" spc="-1">
                <a:solidFill>
                  <a:srgbClr val="000000"/>
                </a:solidFill>
                <a:latin typeface="TimesNewRomanPSMT"/>
              </a:rPr>
              <a:t>to ensure that the new generations are able to fully exploit the services of the diverse RIs. It will include a series of online seminars dedicated to scientific equipment and tools, expedition planning and legal, safety and sustainability requirements to work in the polar regions. Target groups will be PhD students and postdoctoral researchers, technicians, and engineers. </a:t>
            </a:r>
            <a:endParaRPr lang="it-IT" sz="1200" b="0" strike="noStrike" spc="-1">
              <a:solidFill>
                <a:srgbClr val="000000"/>
              </a:solidFill>
              <a:latin typeface="Calibri"/>
            </a:endParaRPr>
          </a:p>
          <a:p>
            <a:pPr marL="457200" indent="-298440">
              <a:lnSpc>
                <a:spcPct val="100000"/>
              </a:lnSpc>
              <a:buClr>
                <a:srgbClr val="000000"/>
              </a:buClr>
              <a:buFont typeface="Arial"/>
              <a:buChar char="•"/>
            </a:pPr>
            <a:r>
              <a:rPr lang="en-GB" sz="1200" b="1" strike="noStrike" spc="-1">
                <a:solidFill>
                  <a:srgbClr val="000000"/>
                </a:solidFill>
                <a:latin typeface="TimesNewRomanPS"/>
              </a:rPr>
              <a:t>Training on data stewardship </a:t>
            </a:r>
            <a:r>
              <a:rPr lang="en-GB" sz="1200" b="0" strike="noStrike" spc="-1">
                <a:solidFill>
                  <a:srgbClr val="000000"/>
                </a:solidFill>
                <a:latin typeface="TimesNewRomanPSMT"/>
              </a:rPr>
              <a:t>to ensure that data sets are adequately preserved and documented, and that they remain accessible and usable to end users. The usefulness of data sets depends also on the ability of data providers and stewards to assess, demonstrate, and describe the quality of the information, and their ability to adopt community best practices and standards. POLARIN will organise a dedicated training on data stewardship as a series of online seminars and workshops to ensure that data sets are not only collected, but also curated and able to deliver accurate, reliable environmental data sets. </a:t>
            </a:r>
            <a:endParaRPr lang="it-IT" sz="1200" b="0" strike="noStrike" spc="-1">
              <a:solidFill>
                <a:srgbClr val="000000"/>
              </a:solidFill>
              <a:latin typeface="Calibri"/>
            </a:endParaRPr>
          </a:p>
          <a:p>
            <a:pPr marL="457200" indent="-298440">
              <a:lnSpc>
                <a:spcPct val="100000"/>
              </a:lnSpc>
              <a:buClr>
                <a:srgbClr val="000000"/>
              </a:buClr>
              <a:buFont typeface="Arial"/>
              <a:buChar char="•"/>
            </a:pPr>
            <a:r>
              <a:rPr lang="en-GB" sz="1200" b="1" strike="noStrike" spc="-1">
                <a:solidFill>
                  <a:srgbClr val="000000"/>
                </a:solidFill>
                <a:latin typeface="TimesNewRomanPS"/>
              </a:rPr>
              <a:t>Safety training </a:t>
            </a:r>
            <a:r>
              <a:rPr lang="en-GB" sz="1200" b="0" strike="noStrike" spc="-1">
                <a:solidFill>
                  <a:srgbClr val="000000"/>
                </a:solidFill>
                <a:latin typeface="TimesNewRomanPSMT"/>
              </a:rPr>
              <a:t>to ensure that infrastructure users are prepared to deal with emergency conditions on land and at sea. POLARIN will organise a safety training under Arctic conditions in compliance with the Polar Code for a group of users. The safety training will prepare for marine and land expeditions. It will be accompanied by online and written training material. </a:t>
            </a:r>
            <a:endParaRPr lang="it-IT" sz="12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p:txBody>
      </p:sp>
      <p:sp>
        <p:nvSpPr>
          <p:cNvPr id="512" name="PlaceHolder 3"/>
          <p:cNvSpPr>
            <a:spLocks noGrp="1"/>
          </p:cNvSpPr>
          <p:nvPr>
            <p:ph type="sldNum" idx="28"/>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BC229C24-049E-461E-8608-421AF0F9D39D}" type="slidenum">
              <a:rPr lang="en-GB" sz="1400" b="0" strike="noStrike" spc="-1">
                <a:solidFill>
                  <a:srgbClr val="000000"/>
                </a:solidFill>
                <a:latin typeface="Arial"/>
                <a:ea typeface="Arial"/>
              </a:rPr>
              <a:t>33</a:t>
            </a:fld>
            <a:endParaRPr lang="it-IT" sz="1400" b="0" strike="noStrike" spc="-1">
              <a:solidFill>
                <a:srgbClr val="000000"/>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laceHolder 1"/>
          <p:cNvSpPr>
            <a:spLocks noGrp="1" noRot="1" noChangeAspect="1"/>
          </p:cNvSpPr>
          <p:nvPr>
            <p:ph type="sldImg"/>
          </p:nvPr>
        </p:nvSpPr>
        <p:spPr>
          <a:xfrm>
            <a:off x="381000" y="685800"/>
            <a:ext cx="6096000" cy="3429000"/>
          </a:xfrm>
          <a:prstGeom prst="rect">
            <a:avLst/>
          </a:prstGeom>
          <a:ln w="0">
            <a:noFill/>
          </a:ln>
        </p:spPr>
      </p:sp>
      <p:sp>
        <p:nvSpPr>
          <p:cNvPr id="514"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Times New Roman"/>
              </a:rPr>
              <a:t>POLARIN has implemented an Advisory Board with relevant stakeholders to enhance the connection with international partners and organisations as well as with other European initiatives and projects.</a:t>
            </a:r>
            <a:endParaRPr lang="it-IT" sz="11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p:txBody>
      </p:sp>
      <p:sp>
        <p:nvSpPr>
          <p:cNvPr id="515" name="PlaceHolder 3"/>
          <p:cNvSpPr>
            <a:spLocks noGrp="1"/>
          </p:cNvSpPr>
          <p:nvPr>
            <p:ph type="sldNum" idx="29"/>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4BB2A1DE-E134-4F66-B584-9DD87F3AE5A3}" type="slidenum">
              <a:rPr lang="en-GB" sz="1400" b="0" strike="noStrike" spc="-1">
                <a:solidFill>
                  <a:srgbClr val="000000"/>
                </a:solidFill>
                <a:latin typeface="Arial"/>
                <a:ea typeface="Arial"/>
              </a:rPr>
              <a:t>34</a:t>
            </a:fld>
            <a:endParaRPr lang="it-IT" sz="1400" b="0" strike="noStrike" spc="-1">
              <a:solidFill>
                <a:srgbClr val="000000"/>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381000" y="685800"/>
            <a:ext cx="6096000" cy="3429000"/>
          </a:xfrm>
          <a:prstGeom prst="rect">
            <a:avLst/>
          </a:prstGeom>
          <a:ln w="0">
            <a:noFill/>
          </a:ln>
        </p:spPr>
      </p:sp>
      <p:sp>
        <p:nvSpPr>
          <p:cNvPr id="517"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POLARIN will connect and collaborate intensely with other projects, forums and organisations, such as our sister project AQUARIUS, funded in the same call, the Eu Polar Cluster, operator organisations, and the Earth Observation community that wants to support in situ data collection. </a:t>
            </a:r>
            <a:endParaRPr lang="it-IT" sz="11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a:p>
            <a:pPr marL="457200" indent="-298440">
              <a:lnSpc>
                <a:spcPct val="100000"/>
              </a:lnSpc>
              <a:buClr>
                <a:srgbClr val="000000"/>
              </a:buClr>
              <a:buFont typeface="Wingdings" charset="2"/>
              <a:buChar char=""/>
            </a:pPr>
            <a:r>
              <a:rPr lang="en-GB" sz="1100" b="0" strike="noStrike" spc="-1">
                <a:solidFill>
                  <a:srgbClr val="000000"/>
                </a:solidFill>
                <a:latin typeface="Calibri"/>
              </a:rPr>
              <a:t>POLARIN, with such a vast infrastructure network, has the opportunity to contribute to initiatives planned in the next years. </a:t>
            </a:r>
            <a:endParaRPr lang="it-IT" sz="11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p:txBody>
      </p:sp>
      <p:sp>
        <p:nvSpPr>
          <p:cNvPr id="518" name="PlaceHolder 3"/>
          <p:cNvSpPr>
            <a:spLocks noGrp="1"/>
          </p:cNvSpPr>
          <p:nvPr>
            <p:ph type="sldNum" idx="30"/>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FA32BC45-022E-41DA-B439-6E799B7415D3}" type="slidenum">
              <a:rPr lang="en-GB" sz="1400" b="0" strike="noStrike" spc="-1">
                <a:solidFill>
                  <a:srgbClr val="000000"/>
                </a:solidFill>
                <a:latin typeface="Arial"/>
                <a:ea typeface="Arial"/>
              </a:rPr>
              <a:t>35</a:t>
            </a:fld>
            <a:endParaRPr lang="it-IT" sz="1400" b="0" strike="noStrike" spc="-1">
              <a:solidFill>
                <a:srgbClr val="000000"/>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laceHolder 1"/>
          <p:cNvSpPr>
            <a:spLocks noGrp="1" noRot="1" noChangeAspect="1"/>
          </p:cNvSpPr>
          <p:nvPr>
            <p:ph type="sldImg"/>
          </p:nvPr>
        </p:nvSpPr>
        <p:spPr>
          <a:xfrm>
            <a:off x="381000" y="685800"/>
            <a:ext cx="6096000" cy="3429000"/>
          </a:xfrm>
          <a:prstGeom prst="rect">
            <a:avLst/>
          </a:prstGeom>
          <a:ln w="0">
            <a:noFill/>
          </a:ln>
        </p:spPr>
      </p:sp>
      <p:sp>
        <p:nvSpPr>
          <p:cNvPr id="517"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POLARIN will connect and collaborate intensely with other projects, forums and organisations, such as our sister project AQUARIUS, funded in the same call, the Eu Polar Cluster, operator organisations, and the Earth Observation community that wants to support in situ data collection. </a:t>
            </a:r>
            <a:endParaRPr lang="it-IT" sz="11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a:p>
            <a:pPr marL="457200" indent="-298440">
              <a:lnSpc>
                <a:spcPct val="100000"/>
              </a:lnSpc>
              <a:buClr>
                <a:srgbClr val="000000"/>
              </a:buClr>
              <a:buFont typeface="Wingdings" charset="2"/>
              <a:buChar char=""/>
            </a:pPr>
            <a:r>
              <a:rPr lang="en-GB" sz="1100" b="0" strike="noStrike" spc="-1">
                <a:solidFill>
                  <a:srgbClr val="000000"/>
                </a:solidFill>
                <a:latin typeface="Calibri"/>
              </a:rPr>
              <a:t>POLARIN, with such a vast infrastructure network, has the opportunity to contribute to initiatives planned in the next years. </a:t>
            </a:r>
            <a:endParaRPr lang="it-IT" sz="1100" b="0" strike="noStrike" spc="-1">
              <a:solidFill>
                <a:srgbClr val="000000"/>
              </a:solidFill>
              <a:latin typeface="Calibri"/>
            </a:endParaRPr>
          </a:p>
          <a:p>
            <a:pPr indent="0">
              <a:lnSpc>
                <a:spcPct val="100000"/>
              </a:lnSpc>
              <a:buNone/>
            </a:pPr>
            <a:endParaRPr lang="it-IT" sz="1100" b="0" strike="noStrike" spc="-1">
              <a:solidFill>
                <a:srgbClr val="000000"/>
              </a:solidFill>
              <a:latin typeface="Calibri"/>
            </a:endParaRPr>
          </a:p>
        </p:txBody>
      </p:sp>
      <p:sp>
        <p:nvSpPr>
          <p:cNvPr id="518" name="PlaceHolder 3"/>
          <p:cNvSpPr>
            <a:spLocks noGrp="1"/>
          </p:cNvSpPr>
          <p:nvPr>
            <p:ph type="sldNum" idx="30"/>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FA32BC45-022E-41DA-B439-6E799B7415D3}" type="slidenum">
              <a:rPr lang="en-GB" sz="1400" b="0" strike="noStrike" spc="-1">
                <a:solidFill>
                  <a:srgbClr val="000000"/>
                </a:solidFill>
                <a:latin typeface="Arial"/>
                <a:ea typeface="Arial"/>
              </a:rPr>
              <a:t>36</a:t>
            </a:fld>
            <a:endParaRPr lang="it-IT" sz="1400" b="0" strike="noStrike" spc="-1">
              <a:solidFill>
                <a:srgbClr val="000000"/>
              </a:solidFill>
              <a:latin typeface="Calibri"/>
            </a:endParaRPr>
          </a:p>
        </p:txBody>
      </p:sp>
    </p:spTree>
    <p:extLst>
      <p:ext uri="{BB962C8B-B14F-4D97-AF65-F5344CB8AC3E}">
        <p14:creationId xmlns:p14="http://schemas.microsoft.com/office/powerpoint/2010/main" val="241793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381000" y="685800"/>
            <a:ext cx="6096000" cy="3429000"/>
          </a:xfrm>
          <a:prstGeom prst="rect">
            <a:avLst/>
          </a:prstGeom>
          <a:ln w="0">
            <a:noFill/>
          </a:ln>
        </p:spPr>
      </p:sp>
      <p:sp>
        <p:nvSpPr>
          <p:cNvPr id="473"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74" name="PlaceHolder 3"/>
          <p:cNvSpPr>
            <a:spLocks noGrp="1"/>
          </p:cNvSpPr>
          <p:nvPr>
            <p:ph type="sldNum" idx="16"/>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FEE43D80-EF67-4F28-963F-6ABC37473D93}" type="slidenum">
              <a:rPr lang="en-GB" sz="1400" b="0" strike="noStrike" spc="-1">
                <a:solidFill>
                  <a:srgbClr val="000000"/>
                </a:solidFill>
                <a:latin typeface="Arial"/>
                <a:ea typeface="Arial"/>
              </a:rPr>
              <a:t>8</a:t>
            </a:fld>
            <a:endParaRPr lang="it-IT" sz="1400" b="0" strike="noStrike" spc="-1">
              <a:solidFill>
                <a:srgbClr val="000000"/>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380880" y="685800"/>
            <a:ext cx="6095520" cy="3428640"/>
          </a:xfrm>
          <a:prstGeom prst="rect">
            <a:avLst/>
          </a:prstGeom>
          <a:ln w="0">
            <a:noFill/>
          </a:ln>
        </p:spPr>
      </p:sp>
      <p:sp>
        <p:nvSpPr>
          <p:cNvPr id="476"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52 partners</a:t>
            </a:r>
            <a:endParaRPr lang="it-IT" sz="1100" b="0" strike="noStrike" spc="-1">
              <a:solidFill>
                <a:srgbClr val="000000"/>
              </a:solidFill>
              <a:latin typeface="Calibri"/>
            </a:endParaRPr>
          </a:p>
          <a:p>
            <a:pPr marL="457200" indent="-298440">
              <a:lnSpc>
                <a:spcPct val="100000"/>
              </a:lnSpc>
              <a:buClr>
                <a:srgbClr val="000000"/>
              </a:buClr>
              <a:buFont typeface="Wingdings" charset="2"/>
              <a:buChar char=""/>
            </a:pPr>
            <a:r>
              <a:rPr lang="en-GB" sz="1100" b="0" strike="noStrike" spc="-1">
                <a:solidFill>
                  <a:srgbClr val="000000"/>
                </a:solidFill>
                <a:latin typeface="Calibri"/>
              </a:rPr>
              <a:t>From 20 EU nations</a:t>
            </a:r>
            <a:endParaRPr lang="it-IT" sz="1100" b="0" strike="noStrike" spc="-1">
              <a:solidFill>
                <a:srgbClr val="000000"/>
              </a:solidFill>
              <a:latin typeface="Calibri"/>
            </a:endParaRPr>
          </a:p>
          <a:p>
            <a:pPr marL="457200" indent="-298440">
              <a:lnSpc>
                <a:spcPct val="100000"/>
              </a:lnSpc>
              <a:buClr>
                <a:srgbClr val="000000"/>
              </a:buClr>
              <a:buFont typeface="Wingdings" charset="2"/>
              <a:buChar char=""/>
            </a:pPr>
            <a:r>
              <a:rPr lang="en-GB" sz="1100" b="0" strike="noStrike" spc="-1">
                <a:solidFill>
                  <a:srgbClr val="000000"/>
                </a:solidFill>
                <a:latin typeface="Calibri"/>
              </a:rPr>
              <a:t>And 5 non EU</a:t>
            </a:r>
            <a:endParaRPr lang="it-IT" sz="1100" b="0" strike="noStrike" spc="-1">
              <a:solidFill>
                <a:srgbClr val="000000"/>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PlaceHolder 1"/>
          <p:cNvSpPr>
            <a:spLocks noGrp="1" noRot="1" noChangeAspect="1"/>
          </p:cNvSpPr>
          <p:nvPr>
            <p:ph type="sldImg"/>
          </p:nvPr>
        </p:nvSpPr>
        <p:spPr>
          <a:xfrm>
            <a:off x="381000" y="685800"/>
            <a:ext cx="6096000" cy="3429000"/>
          </a:xfrm>
          <a:prstGeom prst="rect">
            <a:avLst/>
          </a:prstGeom>
          <a:ln w="0">
            <a:noFill/>
          </a:ln>
        </p:spPr>
      </p:sp>
      <p:sp>
        <p:nvSpPr>
          <p:cNvPr id="478"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79" name="PlaceHolder 3"/>
          <p:cNvSpPr>
            <a:spLocks noGrp="1"/>
          </p:cNvSpPr>
          <p:nvPr>
            <p:ph type="sldNum" idx="17"/>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FA63F732-4539-47A9-9620-C9EF02858527}" type="slidenum">
              <a:rPr lang="en-GB" sz="1400" b="0" strike="noStrike" spc="-1">
                <a:solidFill>
                  <a:srgbClr val="000000"/>
                </a:solidFill>
                <a:latin typeface="Arial"/>
                <a:ea typeface="Arial"/>
              </a:rPr>
              <a:t>10</a:t>
            </a:fld>
            <a:endParaRPr lang="it-IT" sz="1400" b="0" strike="noStrike" spc="-1">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PlaceHolder 1"/>
          <p:cNvSpPr>
            <a:spLocks noGrp="1" noRot="1" noChangeAspect="1"/>
          </p:cNvSpPr>
          <p:nvPr>
            <p:ph type="sldImg"/>
          </p:nvPr>
        </p:nvSpPr>
        <p:spPr>
          <a:xfrm>
            <a:off x="2286000" y="514350"/>
            <a:ext cx="4572000" cy="2571750"/>
          </a:xfrm>
          <a:prstGeom prst="rect">
            <a:avLst/>
          </a:prstGeom>
          <a:ln w="0">
            <a:noFill/>
          </a:ln>
        </p:spPr>
      </p:sp>
      <p:sp>
        <p:nvSpPr>
          <p:cNvPr id="481"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Wingdings" charset="2"/>
              <a:buChar char=""/>
            </a:pPr>
            <a:r>
              <a:rPr lang="en-GB" sz="1100" b="0" strike="noStrike" spc="-1">
                <a:solidFill>
                  <a:srgbClr val="000000"/>
                </a:solidFill>
                <a:latin typeface="Calibri"/>
              </a:rPr>
              <a:t>RI (Research Infrastructures)</a:t>
            </a:r>
            <a:endParaRPr lang="it-IT" sz="1100" b="0" strike="noStrike" spc="-1">
              <a:solidFill>
                <a:srgbClr val="000000"/>
              </a:solidFill>
              <a:latin typeface="Calibri"/>
            </a:endParaRPr>
          </a:p>
        </p:txBody>
      </p:sp>
      <p:sp>
        <p:nvSpPr>
          <p:cNvPr id="482" name="PlaceHolder 3"/>
          <p:cNvSpPr>
            <a:spLocks noGrp="1"/>
          </p:cNvSpPr>
          <p:nvPr>
            <p:ph type="sldNum" idx="18"/>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en-GB" sz="1400" b="0" strike="noStrike" spc="-1">
                <a:solidFill>
                  <a:srgbClr val="000000"/>
                </a:solidFill>
                <a:latin typeface="Arial"/>
                <a:ea typeface="Arial"/>
              </a:defRPr>
            </a:lvl1pPr>
          </a:lstStyle>
          <a:p>
            <a:pPr indent="0">
              <a:lnSpc>
                <a:spcPct val="100000"/>
              </a:lnSpc>
              <a:buNone/>
            </a:pPr>
            <a:fld id="{034941C0-BDED-43F0-8C02-6A4E4B28F5A3}" type="slidenum">
              <a:rPr lang="en-GB" sz="1400" b="0" strike="noStrike" spc="-1">
                <a:solidFill>
                  <a:srgbClr val="000000"/>
                </a:solidFill>
                <a:latin typeface="Arial"/>
                <a:ea typeface="Arial"/>
              </a:rPr>
              <a:t>11</a:t>
            </a:fld>
            <a:endParaRPr lang="it-IT" sz="1400" b="0" strike="noStrike" spc="-1">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noRot="1" noChangeAspect="1"/>
          </p:cNvSpPr>
          <p:nvPr>
            <p:ph type="sldImg"/>
          </p:nvPr>
        </p:nvSpPr>
        <p:spPr>
          <a:xfrm>
            <a:off x="2286000" y="514350"/>
            <a:ext cx="4572000" cy="2571750"/>
          </a:xfrm>
          <a:prstGeom prst="rect">
            <a:avLst/>
          </a:prstGeom>
          <a:ln w="0">
            <a:noFill/>
          </a:ln>
        </p:spPr>
      </p:sp>
      <p:sp>
        <p:nvSpPr>
          <p:cNvPr id="484"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216000" indent="0">
              <a:buNone/>
            </a:pPr>
            <a:endParaRPr lang="it-IT" sz="1100" b="0" strike="noStrike" spc="-1">
              <a:solidFill>
                <a:srgbClr val="000000"/>
              </a:solidFill>
              <a:latin typeface="Calibri"/>
            </a:endParaRPr>
          </a:p>
        </p:txBody>
      </p:sp>
      <p:sp>
        <p:nvSpPr>
          <p:cNvPr id="485" name="PlaceHolder 3"/>
          <p:cNvSpPr>
            <a:spLocks noGrp="1"/>
          </p:cNvSpPr>
          <p:nvPr>
            <p:ph type="sldNum" idx="19"/>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fld id="{005F6E56-C636-4729-9B76-9F5E80E76902}" type="slidenum">
              <a:rPr lang="de-DE" sz="1400" b="0" strike="noStrike" spc="-1">
                <a:solidFill>
                  <a:srgbClr val="000000"/>
                </a:solidFill>
                <a:latin typeface="Arial"/>
                <a:ea typeface="Arial"/>
              </a:rPr>
              <a:t>12</a:t>
            </a:fld>
            <a:endParaRPr lang="it-IT" sz="1400" b="0" strike="noStrike" spc="-1">
              <a:solidFill>
                <a:srgbClr val="000000"/>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4285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PlaceHolder 1"/>
          <p:cNvSpPr>
            <a:spLocks noGrp="1" noRot="1" noChangeAspect="1"/>
          </p:cNvSpPr>
          <p:nvPr>
            <p:ph type="sldImg"/>
          </p:nvPr>
        </p:nvSpPr>
        <p:spPr>
          <a:xfrm>
            <a:off x="2286000" y="514350"/>
            <a:ext cx="4572000" cy="2571750"/>
          </a:xfrm>
          <a:prstGeom prst="rect">
            <a:avLst/>
          </a:prstGeom>
          <a:ln w="0">
            <a:noFill/>
          </a:ln>
        </p:spPr>
      </p:sp>
      <p:sp>
        <p:nvSpPr>
          <p:cNvPr id="487"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216000" indent="0">
              <a:buNone/>
            </a:pPr>
            <a:endParaRPr lang="it-IT" sz="1100" b="0" strike="noStrike" spc="-1">
              <a:solidFill>
                <a:srgbClr val="000000"/>
              </a:solidFill>
              <a:latin typeface="Calibri"/>
            </a:endParaRPr>
          </a:p>
        </p:txBody>
      </p:sp>
      <p:sp>
        <p:nvSpPr>
          <p:cNvPr id="488" name="PlaceHolder 3"/>
          <p:cNvSpPr>
            <a:spLocks noGrp="1"/>
          </p:cNvSpPr>
          <p:nvPr>
            <p:ph type="sldNum" idx="20"/>
          </p:nvPr>
        </p:nvSpPr>
        <p:spPr>
          <a:xfrm>
            <a:off x="0" y="0"/>
            <a:ext cx="0" cy="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fld id="{E2EFDEC2-A1A6-413D-A83A-384E9684EA7B}" type="slidenum">
              <a:rPr lang="de-DE" sz="1400" b="0" strike="noStrike" spc="-1">
                <a:solidFill>
                  <a:srgbClr val="000000"/>
                </a:solidFill>
                <a:latin typeface="Arial"/>
                <a:ea typeface="Arial"/>
              </a:rPr>
              <a:t>16</a:t>
            </a:fld>
            <a:endParaRPr lang="it-IT" sz="1400" b="0" strike="noStrike" spc="-1">
              <a:solidFill>
                <a:srgbClr val="000000"/>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endParaRPr lang="it-IT" sz="1400" b="0" strike="noStrike" spc="-1">
              <a:solidFill>
                <a:srgbClr val="000000"/>
              </a:solidFill>
              <a:latin typeface="Arial"/>
            </a:endParaRPr>
          </a:p>
        </p:txBody>
      </p:sp>
      <p:sp>
        <p:nvSpPr>
          <p:cNvPr id="6" name="PlaceHolder 2"/>
          <p:cNvSpPr>
            <a:spLocks noGrp="1"/>
          </p:cNvSpPr>
          <p:nvPr>
            <p:ph type="subTitle"/>
          </p:nvPr>
        </p:nvSpPr>
        <p:spPr>
          <a:xfrm>
            <a:off x="914400" y="2406960"/>
            <a:ext cx="16458840" cy="5965920"/>
          </a:xfrm>
          <a:prstGeom prst="rect">
            <a:avLst/>
          </a:prstGeom>
          <a:noFill/>
          <a:ln w="0">
            <a:noFill/>
          </a:ln>
        </p:spPr>
        <p:txBody>
          <a:bodyPr lIns="0" tIns="0" rIns="0" bIns="0" anchor="ctr">
            <a:noAutofit/>
          </a:bodyPr>
          <a:lstStyle/>
          <a:p>
            <a:pPr indent="0" algn="ctr">
              <a:buNone/>
            </a:pPr>
            <a:endParaRPr lang="it-IT" sz="3200" b="0" strike="noStrike" spc="-1">
              <a:solidFill>
                <a:srgbClr val="000000"/>
              </a:solidFill>
              <a:latin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Titelfoli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1_Title and body">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endParaRPr lang="it-IT" sz="1400" b="0" strike="noStrike" spc="-1">
              <a:solidFill>
                <a:srgbClr val="000000"/>
              </a:solidFill>
              <a:latin typeface="Arial"/>
            </a:endParaRPr>
          </a:p>
        </p:txBody>
      </p:sp>
      <p:sp>
        <p:nvSpPr>
          <p:cNvPr id="12"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pPr indent="0">
              <a:spcBef>
                <a:spcPts val="1417"/>
              </a:spcBef>
              <a:buNone/>
            </a:pPr>
            <a:endParaRPr lang="it-IT"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824870" y="1011340"/>
            <a:ext cx="16885200" cy="1145400"/>
          </a:xfrm>
          <a:prstGeom prst="rect">
            <a:avLst/>
          </a:prstGeom>
        </p:spPr>
        <p:txBody>
          <a:bodyPr spcFirstLastPara="1" wrap="square" lIns="182850" tIns="182850" rIns="182850" bIns="182850" anchor="t" anchorCtr="0">
            <a:noAutofit/>
          </a:bodyPr>
          <a:lstStyle>
            <a:lvl1pPr lvl="0">
              <a:spcBef>
                <a:spcPts val="0"/>
              </a:spcBef>
              <a:spcAft>
                <a:spcPts val="0"/>
              </a:spcAft>
              <a:buClr>
                <a:schemeClr val="accent1"/>
              </a:buClr>
              <a:buSzPts val="4600"/>
              <a:buNone/>
              <a:defRPr sz="4600">
                <a:solidFill>
                  <a:schemeClr val="accent1"/>
                </a:solidFill>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pic>
        <p:nvPicPr>
          <p:cNvPr id="4" name="Google Shape;12;p2">
            <a:extLst>
              <a:ext uri="{FF2B5EF4-FFF2-40B4-BE49-F238E27FC236}">
                <a16:creationId xmlns:a16="http://schemas.microsoft.com/office/drawing/2014/main" id="{60AA8EA2-A0B3-D74E-1805-FD8EA60627D6}"/>
              </a:ext>
            </a:extLst>
          </p:cNvPr>
          <p:cNvPicPr preferRelativeResize="0">
            <a:picLocks noChangeAspect="1"/>
          </p:cNvPicPr>
          <p:nvPr userDrawn="1"/>
        </p:nvPicPr>
        <p:blipFill rotWithShape="1">
          <a:blip r:embed="rId2" cstate="email">
            <a:alphaModFix amt="25000"/>
            <a:extLst>
              <a:ext uri="{28A0092B-C50C-407E-A947-70E740481C1C}">
                <a14:useLocalDpi xmlns:a14="http://schemas.microsoft.com/office/drawing/2010/main"/>
              </a:ext>
            </a:extLst>
          </a:blip>
          <a:srcRect/>
          <a:stretch/>
        </p:blipFill>
        <p:spPr>
          <a:xfrm>
            <a:off x="14510925" y="4960683"/>
            <a:ext cx="3777076" cy="5326317"/>
          </a:xfrm>
          <a:prstGeom prst="rect">
            <a:avLst/>
          </a:prstGeom>
          <a:noFill/>
          <a:ln>
            <a:noFill/>
          </a:ln>
        </p:spPr>
      </p:pic>
    </p:spTree>
    <p:extLst>
      <p:ext uri="{BB962C8B-B14F-4D97-AF65-F5344CB8AC3E}">
        <p14:creationId xmlns:p14="http://schemas.microsoft.com/office/powerpoint/2010/main" val="3600574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imple-light-2">
    <p:spTree>
      <p:nvGrpSpPr>
        <p:cNvPr id="1" name=""/>
        <p:cNvGrpSpPr/>
        <p:nvPr/>
      </p:nvGrpSpPr>
      <p:grpSpPr>
        <a:xfrm>
          <a:off x="0" y="0"/>
          <a:ext cx="0" cy="0"/>
          <a:chOff x="0" y="0"/>
          <a:chExt cx="0" cy="0"/>
        </a:xfrm>
      </p:grpSpPr>
      <p:sp>
        <p:nvSpPr>
          <p:cNvPr id="1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endParaRPr lang="it-IT" sz="1400" b="0" strike="noStrike" spc="-1">
              <a:solidFill>
                <a:srgbClr val="000000"/>
              </a:solidFill>
              <a:latin typeface="Arial"/>
            </a:endParaRPr>
          </a:p>
        </p:txBody>
      </p:sp>
      <p:sp>
        <p:nvSpPr>
          <p:cNvPr id="17" name="PlaceHolder 2"/>
          <p:cNvSpPr>
            <a:spLocks noGrp="1"/>
          </p:cNvSpPr>
          <p:nvPr>
            <p:ph/>
          </p:nvPr>
        </p:nvSpPr>
        <p:spPr>
          <a:xfrm>
            <a:off x="914400" y="2406960"/>
            <a:ext cx="16458840" cy="5965920"/>
          </a:xfrm>
          <a:prstGeom prst="rect">
            <a:avLst/>
          </a:prstGeom>
          <a:noFill/>
          <a:ln w="0">
            <a:noFill/>
          </a:ln>
        </p:spPr>
        <p:txBody>
          <a:bodyPr lIns="0" tIns="0" rIns="0" bIns="0" anchor="t">
            <a:normAutofit/>
          </a:bodyPr>
          <a:lstStyle/>
          <a:p>
            <a:pPr indent="0">
              <a:spcBef>
                <a:spcPts val="1417"/>
              </a:spcBef>
              <a:buNone/>
            </a:pPr>
            <a:endParaRPr lang="it-IT" sz="14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endParaRPr lang="it-IT"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_ONLY">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endParaRPr lang="it-IT" sz="1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SECTION_TITLE_AND_DESCRIPTION_1">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itel und Inhalt">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9.xml"/><Relationship Id="rId1" Type="http://schemas.openxmlformats.org/officeDocument/2006/relationships/slideLayout" Target="../slideLayouts/slideLayout10.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861480" y="5453280"/>
            <a:ext cx="8002800" cy="3941640"/>
          </a:xfrm>
          <a:prstGeom prst="rect">
            <a:avLst/>
          </a:prstGeom>
          <a:noFill/>
          <a:ln w="0">
            <a:noFill/>
          </a:ln>
        </p:spPr>
        <p:txBody>
          <a:bodyPr lIns="182880" tIns="182880" rIns="182880" bIns="182880" anchor="b">
            <a:normAutofit/>
          </a:bodyPr>
          <a:lstStyle/>
          <a:p>
            <a:pPr indent="0">
              <a:buNone/>
            </a:pPr>
            <a:r>
              <a:rPr lang="it-IT" sz="5400" b="0" strike="noStrike" spc="-1">
                <a:solidFill>
                  <a:srgbClr val="000000"/>
                </a:solidFill>
                <a:latin typeface="Arial"/>
              </a:rPr>
              <a:t>Click to edit the title text format</a:t>
            </a:r>
          </a:p>
        </p:txBody>
      </p:sp>
      <p:pic>
        <p:nvPicPr>
          <p:cNvPr id="6" name="Google Shape;12;p2"/>
          <p:cNvPicPr/>
          <p:nvPr/>
        </p:nvPicPr>
        <p:blipFill>
          <a:blip r:embed="rId3" cstate="email">
            <a:extLst>
              <a:ext uri="{28A0092B-C50C-407E-A947-70E740481C1C}">
                <a14:useLocalDpi xmlns:a14="http://schemas.microsoft.com/office/drawing/2010/main"/>
              </a:ext>
            </a:extLst>
          </a:blip>
          <a:stretch/>
        </p:blipFill>
        <p:spPr>
          <a:xfrm>
            <a:off x="1033200" y="1193760"/>
            <a:ext cx="6110280" cy="3442680"/>
          </a:xfrm>
          <a:prstGeom prst="rect">
            <a:avLst/>
          </a:prstGeom>
          <a:ln w="0">
            <a:noFill/>
          </a:ln>
        </p:spPr>
      </p:pic>
      <p:sp>
        <p:nvSpPr>
          <p:cNvPr id="2" name="PlaceHolder 2"/>
          <p:cNvSpPr>
            <a:spLocks noGrp="1"/>
          </p:cNvSpPr>
          <p:nvPr>
            <p:ph type="body"/>
          </p:nvPr>
        </p:nvSpPr>
        <p:spPr>
          <a:xfrm>
            <a:off x="13107600" y="8161200"/>
            <a:ext cx="1690560" cy="1233720"/>
          </a:xfrm>
          <a:prstGeom prst="rect">
            <a:avLst/>
          </a:prstGeom>
          <a:noFill/>
          <a:ln w="0">
            <a:noFill/>
          </a:ln>
        </p:spPr>
        <p:txBody>
          <a:bodyPr lIns="90000" tIns="45000" rIns="90000" bIns="45000" anchor="t">
            <a:normAutofit fontScale="6111" lnSpcReduction="20000"/>
          </a:bodyPr>
          <a:lstStyle/>
          <a:p>
            <a:pPr marL="432000" indent="-324000">
              <a:spcBef>
                <a:spcPts val="1417"/>
              </a:spcBef>
              <a:buClr>
                <a:srgbClr val="000000"/>
              </a:buClr>
              <a:buSzPct val="45000"/>
              <a:buFont typeface="Wingdings" charset="2"/>
              <a:buChar char=""/>
            </a:pPr>
            <a:r>
              <a:rPr lang="it-IT"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1800" b="0" strike="noStrike" spc="-1">
                <a:solidFill>
                  <a:srgbClr val="000000"/>
                </a:solidFill>
                <a:latin typeface="Arial"/>
              </a:rPr>
              <a:t>Seventh Outline Level</a:t>
            </a:r>
          </a:p>
        </p:txBody>
      </p:sp>
      <p:pic>
        <p:nvPicPr>
          <p:cNvPr id="3" name="Google Shape;14;p2"/>
          <p:cNvPicPr/>
          <p:nvPr/>
        </p:nvPicPr>
        <p:blipFill>
          <a:blip r:embed="rId4" cstate="email">
            <a:extLst>
              <a:ext uri="{28A0092B-C50C-407E-A947-70E740481C1C}">
                <a14:useLocalDpi xmlns:a14="http://schemas.microsoft.com/office/drawing/2010/main"/>
              </a:ext>
            </a:extLst>
          </a:blip>
          <a:srcRect l="-485"/>
          <a:stretch/>
        </p:blipFill>
        <p:spPr>
          <a:xfrm>
            <a:off x="15348960" y="8258760"/>
            <a:ext cx="1561680" cy="1038600"/>
          </a:xfrm>
          <a:prstGeom prst="rect">
            <a:avLst/>
          </a:prstGeom>
          <a:ln w="0">
            <a:noFill/>
          </a:ln>
        </p:spPr>
      </p:pic>
      <p:sp>
        <p:nvSpPr>
          <p:cNvPr id="4" name="Google Shape;15;p2"/>
          <p:cNvSpPr/>
          <p:nvPr/>
        </p:nvSpPr>
        <p:spPr>
          <a:xfrm>
            <a:off x="15239880" y="9395280"/>
            <a:ext cx="2240280" cy="94140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nSpc>
                <a:spcPct val="100000"/>
              </a:lnSpc>
              <a:tabLst>
                <a:tab pos="0" algn="l"/>
              </a:tabLst>
            </a:pPr>
            <a:r>
              <a:rPr lang="es" sz="1400" b="0" strike="noStrike" spc="-1">
                <a:solidFill>
                  <a:schemeClr val="accent1"/>
                </a:solidFill>
                <a:latin typeface="Montserrat SemiBold"/>
                <a:ea typeface="Montserrat SemiBold"/>
              </a:rPr>
              <a:t>FUNDED BY THE EUROPEAN UNION </a:t>
            </a:r>
            <a:endParaRPr lang="it-IT"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7"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Autofit/>
          </a:bodyPr>
          <a:lstStyle/>
          <a:p>
            <a:pPr indent="0">
              <a:buNone/>
            </a:pPr>
            <a:r>
              <a:rPr lang="it-IT" sz="5600" b="0" strike="noStrike" spc="-1">
                <a:solidFill>
                  <a:srgbClr val="000000"/>
                </a:solidFill>
                <a:latin typeface="Arial"/>
              </a:rPr>
              <a:t>Click to edit the title text format</a:t>
            </a:r>
          </a:p>
        </p:txBody>
      </p:sp>
      <p:sp>
        <p:nvSpPr>
          <p:cNvPr id="8" name="PlaceHolder 2"/>
          <p:cNvSpPr>
            <a:spLocks noGrp="1"/>
          </p:cNvSpPr>
          <p:nvPr>
            <p:ph type="body"/>
          </p:nvPr>
        </p:nvSpPr>
        <p:spPr>
          <a:xfrm>
            <a:off x="865440" y="2997720"/>
            <a:ext cx="12631320" cy="6832440"/>
          </a:xfrm>
          <a:prstGeom prst="rect">
            <a:avLst/>
          </a:prstGeom>
          <a:noFill/>
          <a:ln w="0">
            <a:noFill/>
          </a:ln>
        </p:spPr>
        <p:txBody>
          <a:bodyPr lIns="182880" tIns="182880" rIns="182880" bIns="18288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3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32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32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32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32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3200" b="0" strike="noStrike" spc="-1">
                <a:solidFill>
                  <a:srgbClr val="000000"/>
                </a:solidFill>
                <a:latin typeface="Arial"/>
              </a:rPr>
              <a:t>Seventh Outline Level</a:t>
            </a:r>
          </a:p>
        </p:txBody>
      </p:sp>
      <p:pic>
        <p:nvPicPr>
          <p:cNvPr id="9" name="Google Shape;12;p2"/>
          <p:cNvPicPr/>
          <p:nvPr/>
        </p:nvPicPr>
        <p:blipFill>
          <a:blip r:embed="rId4" cstate="email">
            <a:alphaModFix amt="25000"/>
            <a:extLst>
              <a:ext uri="{28A0092B-C50C-407E-A947-70E740481C1C}">
                <a14:useLocalDpi xmlns:a14="http://schemas.microsoft.com/office/drawing/2010/main"/>
              </a:ext>
            </a:extLst>
          </a:blip>
          <a:srcRect/>
          <a:stretch/>
        </p:blipFill>
        <p:spPr>
          <a:xfrm>
            <a:off x="14510880" y="4960800"/>
            <a:ext cx="3776760" cy="5325840"/>
          </a:xfrm>
          <a:prstGeom prst="rect">
            <a:avLst/>
          </a:prstGeom>
          <a:ln w="0">
            <a:noFill/>
          </a:ln>
        </p:spPr>
      </p:pic>
      <p:pic>
        <p:nvPicPr>
          <p:cNvPr id="10" name="Google Shape;12;p2"/>
          <p:cNvPicPr/>
          <p:nvPr/>
        </p:nvPicPr>
        <p:blipFill>
          <a:blip r:embed="rId5" cstate="email">
            <a:extLst>
              <a:ext uri="{28A0092B-C50C-407E-A947-70E740481C1C}">
                <a14:useLocalDpi xmlns:a14="http://schemas.microsoft.com/office/drawing/2010/main"/>
              </a:ext>
            </a:extLst>
          </a:blip>
          <a:stretch/>
        </p:blipFill>
        <p:spPr>
          <a:xfrm>
            <a:off x="14510880" y="772200"/>
            <a:ext cx="3054960" cy="172116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1"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Autofit/>
          </a:bodyPr>
          <a:lstStyle/>
          <a:p>
            <a:pPr indent="0">
              <a:buNone/>
            </a:pPr>
            <a:r>
              <a:rPr lang="it-IT" sz="5600" b="0" strike="noStrike" spc="-1">
                <a:solidFill>
                  <a:srgbClr val="000000"/>
                </a:solidFill>
                <a:latin typeface="Arial"/>
              </a:rPr>
              <a:t>Click to edit the title text format</a:t>
            </a:r>
          </a:p>
        </p:txBody>
      </p:sp>
      <p:sp>
        <p:nvSpPr>
          <p:cNvPr id="14" name="PlaceHolder 2"/>
          <p:cNvSpPr>
            <a:spLocks noGrp="1"/>
          </p:cNvSpPr>
          <p:nvPr>
            <p:ph type="body"/>
          </p:nvPr>
        </p:nvSpPr>
        <p:spPr>
          <a:xfrm>
            <a:off x="865440" y="2997720"/>
            <a:ext cx="12631320" cy="6832440"/>
          </a:xfrm>
          <a:prstGeom prst="rect">
            <a:avLst/>
          </a:prstGeom>
          <a:noFill/>
          <a:ln w="0">
            <a:noFill/>
          </a:ln>
        </p:spPr>
        <p:txBody>
          <a:bodyPr lIns="182880" tIns="182880" rIns="182880" bIns="182880" anchor="t">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3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32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32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32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32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3200" b="0" strike="noStrike" spc="-1">
                <a:solidFill>
                  <a:srgbClr val="000000"/>
                </a:solidFill>
                <a:latin typeface="Arial"/>
              </a:rPr>
              <a:t>Seventh Outline Level</a:t>
            </a:r>
          </a:p>
        </p:txBody>
      </p:sp>
      <p:pic>
        <p:nvPicPr>
          <p:cNvPr id="15" name="Google Shape;12;p2"/>
          <p:cNvPicPr/>
          <p:nvPr/>
        </p:nvPicPr>
        <p:blipFill>
          <a:blip r:embed="rId3" cstate="email">
            <a:extLst>
              <a:ext uri="{28A0092B-C50C-407E-A947-70E740481C1C}">
                <a14:useLocalDpi xmlns:a14="http://schemas.microsoft.com/office/drawing/2010/main"/>
              </a:ext>
            </a:extLst>
          </a:blip>
          <a:stretch/>
        </p:blipFill>
        <p:spPr>
          <a:xfrm>
            <a:off x="14510880" y="772200"/>
            <a:ext cx="3054960" cy="172116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8" name="PlaceHolder 1"/>
          <p:cNvSpPr>
            <a:spLocks noGrp="1"/>
          </p:cNvSpPr>
          <p:nvPr>
            <p:ph type="title"/>
          </p:nvPr>
        </p:nvSpPr>
        <p:spPr>
          <a:xfrm>
            <a:off x="824760" y="1011240"/>
            <a:ext cx="16884720" cy="1145160"/>
          </a:xfrm>
          <a:prstGeom prst="rect">
            <a:avLst/>
          </a:prstGeom>
          <a:noFill/>
          <a:ln w="0">
            <a:noFill/>
          </a:ln>
        </p:spPr>
        <p:txBody>
          <a:bodyPr lIns="182880" tIns="182880" rIns="182880" bIns="182880" anchor="t">
            <a:noAutofit/>
          </a:bodyPr>
          <a:lstStyle/>
          <a:p>
            <a:pPr indent="0">
              <a:buNone/>
            </a:pPr>
            <a:r>
              <a:rPr lang="it-IT" sz="4600" b="0" strike="noStrike" spc="-1">
                <a:solidFill>
                  <a:srgbClr val="000000"/>
                </a:solidFill>
                <a:latin typeface="Arial"/>
              </a:rPr>
              <a:t>Click to edit the title text format</a:t>
            </a:r>
          </a:p>
        </p:txBody>
      </p:sp>
      <p:pic>
        <p:nvPicPr>
          <p:cNvPr id="19" name="Google Shape;12;p2"/>
          <p:cNvPicPr/>
          <p:nvPr/>
        </p:nvPicPr>
        <p:blipFill>
          <a:blip r:embed="rId3" cstate="email">
            <a:extLst>
              <a:ext uri="{28A0092B-C50C-407E-A947-70E740481C1C}">
                <a14:useLocalDpi xmlns:a14="http://schemas.microsoft.com/office/drawing/2010/main"/>
              </a:ext>
            </a:extLst>
          </a:blip>
          <a:stretch/>
        </p:blipFill>
        <p:spPr>
          <a:xfrm>
            <a:off x="14510880" y="772200"/>
            <a:ext cx="3054960" cy="1721160"/>
          </a:xfrm>
          <a:prstGeom prst="rect">
            <a:avLst/>
          </a:prstGeom>
          <a:ln w="0">
            <a:noFill/>
          </a:ln>
        </p:spPr>
      </p:pic>
      <p:pic>
        <p:nvPicPr>
          <p:cNvPr id="20" name="Google Shape;12;p2"/>
          <p:cNvPicPr/>
          <p:nvPr/>
        </p:nvPicPr>
        <p:blipFill>
          <a:blip r:embed="rId4" cstate="email">
            <a:alphaModFix amt="25000"/>
            <a:extLst>
              <a:ext uri="{28A0092B-C50C-407E-A947-70E740481C1C}">
                <a14:useLocalDpi xmlns:a14="http://schemas.microsoft.com/office/drawing/2010/main"/>
              </a:ext>
            </a:extLst>
          </a:blip>
          <a:srcRect/>
          <a:stretch/>
        </p:blipFill>
        <p:spPr>
          <a:xfrm>
            <a:off x="14510880" y="4960800"/>
            <a:ext cx="3776760" cy="5325840"/>
          </a:xfrm>
          <a:prstGeom prst="rect">
            <a:avLst/>
          </a:prstGeom>
          <a:ln w="0">
            <a:noFill/>
          </a:ln>
        </p:spPr>
      </p:pic>
      <p:sp>
        <p:nvSpPr>
          <p:cNvPr id="21" name="PlaceHolder 2"/>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3" name="PlaceHolder 1"/>
          <p:cNvSpPr>
            <a:spLocks noGrp="1"/>
          </p:cNvSpPr>
          <p:nvPr>
            <p:ph type="title"/>
          </p:nvPr>
        </p:nvSpPr>
        <p:spPr>
          <a:xfrm>
            <a:off x="824760" y="1011240"/>
            <a:ext cx="16884720" cy="1145160"/>
          </a:xfrm>
          <a:prstGeom prst="rect">
            <a:avLst/>
          </a:prstGeom>
          <a:noFill/>
          <a:ln w="0">
            <a:noFill/>
          </a:ln>
        </p:spPr>
        <p:txBody>
          <a:bodyPr lIns="182880" tIns="182880" rIns="182880" bIns="182880" anchor="t">
            <a:noAutofit/>
          </a:bodyPr>
          <a:lstStyle/>
          <a:p>
            <a:pPr indent="0">
              <a:buNone/>
            </a:pPr>
            <a:r>
              <a:rPr lang="it-IT" sz="4600" b="0" strike="noStrike" spc="-1">
                <a:solidFill>
                  <a:srgbClr val="000000"/>
                </a:solidFill>
                <a:latin typeface="Arial"/>
              </a:rPr>
              <a:t>Click to edit the title text format</a:t>
            </a:r>
          </a:p>
        </p:txBody>
      </p:sp>
      <p:pic>
        <p:nvPicPr>
          <p:cNvPr id="24" name="Google Shape;12;p2"/>
          <p:cNvPicPr/>
          <p:nvPr/>
        </p:nvPicPr>
        <p:blipFill>
          <a:blip r:embed="rId3" cstate="email">
            <a:extLst>
              <a:ext uri="{28A0092B-C50C-407E-A947-70E740481C1C}">
                <a14:useLocalDpi xmlns:a14="http://schemas.microsoft.com/office/drawing/2010/main"/>
              </a:ext>
            </a:extLst>
          </a:blip>
          <a:stretch/>
        </p:blipFill>
        <p:spPr>
          <a:xfrm>
            <a:off x="14785560" y="8399160"/>
            <a:ext cx="3054960" cy="1721160"/>
          </a:xfrm>
          <a:prstGeom prst="rect">
            <a:avLst/>
          </a:prstGeom>
          <a:ln w="0">
            <a:noFill/>
          </a:ln>
        </p:spPr>
      </p:pic>
      <p:pic>
        <p:nvPicPr>
          <p:cNvPr id="25" name="Google Shape;12;p2"/>
          <p:cNvPicPr/>
          <p:nvPr/>
        </p:nvPicPr>
        <p:blipFill>
          <a:blip r:embed="rId4" cstate="email">
            <a:alphaModFix amt="25000"/>
            <a:extLst>
              <a:ext uri="{28A0092B-C50C-407E-A947-70E740481C1C}">
                <a14:useLocalDpi xmlns:a14="http://schemas.microsoft.com/office/drawing/2010/main"/>
              </a:ext>
            </a:extLst>
          </a:blip>
          <a:srcRect/>
          <a:stretch/>
        </p:blipFill>
        <p:spPr>
          <a:xfrm>
            <a:off x="14510880" y="4960800"/>
            <a:ext cx="3776760" cy="532584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7" name="Google Shape;62;p13"/>
          <p:cNvSpPr/>
          <p:nvPr/>
        </p:nvSpPr>
        <p:spPr>
          <a:xfrm>
            <a:off x="9144000" y="-360"/>
            <a:ext cx="9143640" cy="10286640"/>
          </a:xfrm>
          <a:prstGeom prst="rect">
            <a:avLst/>
          </a:prstGeom>
          <a:solidFill>
            <a:schemeClr val="lt2"/>
          </a:solidFill>
          <a:ln w="0">
            <a:noFill/>
          </a:ln>
        </p:spPr>
        <p:style>
          <a:lnRef idx="0">
            <a:scrgbClr r="0" g="0" b="0"/>
          </a:lnRef>
          <a:fillRef idx="0">
            <a:scrgbClr r="0" g="0" b="0"/>
          </a:fillRef>
          <a:effectRef idx="0">
            <a:scrgbClr r="0" g="0" b="0"/>
          </a:effectRef>
          <a:fontRef idx="minor"/>
        </p:style>
        <p:txBody>
          <a:bodyPr lIns="182880" tIns="182880" rIns="182880" bIns="182880" anchor="ctr">
            <a:noAutofit/>
          </a:bodyPr>
          <a:lstStyle/>
          <a:p>
            <a:pPr>
              <a:lnSpc>
                <a:spcPct val="100000"/>
              </a:lnSpc>
              <a:tabLst>
                <a:tab pos="0" algn="l"/>
              </a:tabLst>
            </a:pPr>
            <a:endParaRPr lang="it-IT" sz="1400" b="0" strike="noStrike" spc="-1">
              <a:solidFill>
                <a:schemeClr val="lt2"/>
              </a:solidFill>
              <a:latin typeface="Arial"/>
              <a:ea typeface="Arial"/>
            </a:endParaRPr>
          </a:p>
        </p:txBody>
      </p:sp>
      <p:sp>
        <p:nvSpPr>
          <p:cNvPr id="28" name="PlaceHolder 1"/>
          <p:cNvSpPr>
            <a:spLocks noGrp="1"/>
          </p:cNvSpPr>
          <p:nvPr>
            <p:ph type="body"/>
          </p:nvPr>
        </p:nvSpPr>
        <p:spPr>
          <a:xfrm>
            <a:off x="9879120" y="1448280"/>
            <a:ext cx="7673760" cy="7389720"/>
          </a:xfrm>
          <a:prstGeom prst="rect">
            <a:avLst/>
          </a:prstGeom>
          <a:noFill/>
          <a:ln w="0">
            <a:noFill/>
          </a:ln>
        </p:spPr>
        <p:txBody>
          <a:bodyPr lIns="182880" tIns="182880" rIns="182880" bIns="182880" anchor="ctr">
            <a:normAutofit/>
          </a:bodyPr>
          <a:lstStyle/>
          <a:p>
            <a:pPr marL="432000" indent="-324000">
              <a:spcBef>
                <a:spcPts val="1417"/>
              </a:spcBef>
              <a:buClr>
                <a:srgbClr val="000000"/>
              </a:buClr>
              <a:buSzPct val="45000"/>
              <a:buFont typeface="Wingdings" charset="2"/>
              <a:buChar char=""/>
            </a:pPr>
            <a:r>
              <a:rPr lang="it-IT"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32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32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32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32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32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3200" b="0" strike="noStrike" spc="-1">
                <a:solidFill>
                  <a:srgbClr val="000000"/>
                </a:solidFill>
                <a:latin typeface="Arial"/>
              </a:rPr>
              <a:t>Seventh Outline Level</a:t>
            </a:r>
          </a:p>
        </p:txBody>
      </p:sp>
      <p:sp>
        <p:nvSpPr>
          <p:cNvPr id="29" name="PlaceHolder 2"/>
          <p:cNvSpPr>
            <a:spLocks noGrp="1"/>
          </p:cNvSpPr>
          <p:nvPr>
            <p:ph type="title"/>
          </p:nvPr>
        </p:nvSpPr>
        <p:spPr>
          <a:xfrm>
            <a:off x="844200" y="1999800"/>
            <a:ext cx="6461640" cy="2964240"/>
          </a:xfrm>
          <a:prstGeom prst="rect">
            <a:avLst/>
          </a:prstGeom>
          <a:noFill/>
          <a:ln w="0">
            <a:noFill/>
          </a:ln>
        </p:spPr>
        <p:txBody>
          <a:bodyPr lIns="182880" tIns="182880" rIns="182880" bIns="182880" anchor="b">
            <a:normAutofit/>
          </a:bodyPr>
          <a:lstStyle/>
          <a:p>
            <a:pPr indent="0">
              <a:buNone/>
            </a:pPr>
            <a:r>
              <a:rPr lang="it-IT" sz="4500" b="0" strike="noStrike" spc="-1">
                <a:solidFill>
                  <a:srgbClr val="000000"/>
                </a:solidFill>
                <a:latin typeface="Arial"/>
              </a:rPr>
              <a:t>Click to edit the title text format</a:t>
            </a:r>
          </a:p>
        </p:txBody>
      </p:sp>
      <p:pic>
        <p:nvPicPr>
          <p:cNvPr id="30" name="Google Shape;12;p2"/>
          <p:cNvPicPr/>
          <p:nvPr/>
        </p:nvPicPr>
        <p:blipFill>
          <a:blip r:embed="rId3" cstate="email">
            <a:alphaModFix amt="25000"/>
            <a:extLst>
              <a:ext uri="{28A0092B-C50C-407E-A947-70E740481C1C}">
                <a14:useLocalDpi xmlns:a14="http://schemas.microsoft.com/office/drawing/2010/main"/>
              </a:ext>
            </a:extLst>
          </a:blip>
          <a:srcRect/>
          <a:stretch/>
        </p:blipFill>
        <p:spPr>
          <a:xfrm>
            <a:off x="14510880" y="4960800"/>
            <a:ext cx="3776760" cy="532584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5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r>
              <a:rPr lang="it-IT" sz="1400" b="0" strike="noStrike" spc="-1">
                <a:solidFill>
                  <a:srgbClr val="000000"/>
                </a:solidFill>
                <a:latin typeface="Arial"/>
              </a:rPr>
              <a:t>Click to edit the title text format</a:t>
            </a:r>
          </a:p>
        </p:txBody>
      </p:sp>
      <p:sp>
        <p:nvSpPr>
          <p:cNvPr id="32" name="PlaceHolder 2"/>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it-IT"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it-IT"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it-IT"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it-IT"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it-IT"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it-IT"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it-IT"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33" name="PlaceHolder 1"/>
          <p:cNvSpPr>
            <a:spLocks noGrp="1"/>
          </p:cNvSpPr>
          <p:nvPr>
            <p:ph type="title"/>
          </p:nvPr>
        </p:nvSpPr>
        <p:spPr>
          <a:xfrm>
            <a:off x="781200" y="496080"/>
            <a:ext cx="14027760" cy="577440"/>
          </a:xfrm>
          <a:prstGeom prst="rect">
            <a:avLst/>
          </a:prstGeom>
          <a:noFill/>
          <a:ln w="0">
            <a:noFill/>
          </a:ln>
        </p:spPr>
        <p:txBody>
          <a:bodyPr lIns="0" tIns="182880" rIns="182880" bIns="182880" anchor="t">
            <a:noAutofit/>
          </a:bodyPr>
          <a:lstStyle/>
          <a:p>
            <a:pPr indent="0">
              <a:lnSpc>
                <a:spcPct val="100000"/>
              </a:lnSpc>
              <a:buNone/>
            </a:pPr>
            <a:r>
              <a:rPr lang="de-DE" sz="4800" b="1" strike="noStrike" spc="-1">
                <a:solidFill>
                  <a:schemeClr val="dk1"/>
                </a:solidFill>
                <a:latin typeface="Arial"/>
                <a:ea typeface="Montserrat Light"/>
              </a:rPr>
              <a:t>Mastertitelformat bearbeiten</a:t>
            </a:r>
            <a:endParaRPr lang="it-IT" sz="4800" b="0" strike="noStrike" spc="-1">
              <a:solidFill>
                <a:srgbClr val="000000"/>
              </a:solidFill>
              <a:latin typeface="Arial"/>
            </a:endParaRPr>
          </a:p>
        </p:txBody>
      </p:sp>
      <p:sp>
        <p:nvSpPr>
          <p:cNvPr id="34" name="PlaceHolder 2"/>
          <p:cNvSpPr>
            <a:spLocks noGrp="1"/>
          </p:cNvSpPr>
          <p:nvPr>
            <p:ph type="body"/>
          </p:nvPr>
        </p:nvSpPr>
        <p:spPr>
          <a:xfrm>
            <a:off x="781200" y="1682640"/>
            <a:ext cx="16822440" cy="7814520"/>
          </a:xfrm>
          <a:prstGeom prst="rect">
            <a:avLst/>
          </a:prstGeom>
          <a:noFill/>
          <a:ln w="0">
            <a:noFill/>
          </a:ln>
        </p:spPr>
        <p:txBody>
          <a:bodyPr lIns="0" tIns="182880" rIns="182880" bIns="182880" anchor="t">
            <a:normAutofit/>
          </a:bodyPr>
          <a:lstStyle/>
          <a:p>
            <a:pPr indent="0">
              <a:lnSpc>
                <a:spcPct val="115000"/>
              </a:lnSpc>
              <a:buNone/>
              <a:tabLst>
                <a:tab pos="0" algn="l"/>
              </a:tabLst>
            </a:pPr>
            <a:r>
              <a:rPr lang="de-DE" sz="3000" b="0" strike="noStrike" spc="-1">
                <a:solidFill>
                  <a:schemeClr val="dk1"/>
                </a:solidFill>
                <a:latin typeface="Arial"/>
                <a:ea typeface="Montserrat SemiBold"/>
              </a:rPr>
              <a:t>Mastertextformat bearbeiten</a:t>
            </a:r>
            <a:endParaRPr lang="it-IT" sz="3000" b="0" strike="noStrike" spc="-1">
              <a:solidFill>
                <a:srgbClr val="000000"/>
              </a:solidFill>
              <a:latin typeface="Arial"/>
            </a:endParaRPr>
          </a:p>
        </p:txBody>
      </p:sp>
      <p:cxnSp>
        <p:nvCxnSpPr>
          <p:cNvPr id="35" name="Gerade Verbindung 27"/>
          <p:cNvCxnSpPr/>
          <p:nvPr/>
        </p:nvCxnSpPr>
        <p:spPr>
          <a:xfrm>
            <a:off x="781200" y="1323360"/>
            <a:ext cx="16821000" cy="360"/>
          </a:xfrm>
          <a:prstGeom prst="straightConnector1">
            <a:avLst/>
          </a:prstGeom>
          <a:ln w="3175">
            <a:solidFill>
              <a:srgbClr val="000000">
                <a:lumMod val="75000"/>
                <a:lumOff val="25000"/>
              </a:srgbClr>
            </a:solidFill>
            <a:round/>
          </a:ln>
        </p:spPr>
      </p:cxnSp>
      <p:pic>
        <p:nvPicPr>
          <p:cNvPr id="36" name="Bild 3"/>
          <p:cNvPicPr/>
          <p:nvPr/>
        </p:nvPicPr>
        <p:blipFill>
          <a:blip r:embed="rId3" cstate="email">
            <a:extLst>
              <a:ext uri="{28A0092B-C50C-407E-A947-70E740481C1C}">
                <a14:useLocalDpi xmlns:a14="http://schemas.microsoft.com/office/drawing/2010/main"/>
              </a:ext>
            </a:extLst>
          </a:blip>
          <a:stretch/>
        </p:blipFill>
        <p:spPr>
          <a:xfrm>
            <a:off x="15471360" y="437040"/>
            <a:ext cx="1524600" cy="6001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cxnSp>
        <p:nvCxnSpPr>
          <p:cNvPr id="37" name="Gerade Verbindung 5"/>
          <p:cNvCxnSpPr/>
          <p:nvPr/>
        </p:nvCxnSpPr>
        <p:spPr>
          <a:xfrm>
            <a:off x="837360" y="1495080"/>
            <a:ext cx="16723800" cy="360"/>
          </a:xfrm>
          <a:prstGeom prst="straightConnector1">
            <a:avLst/>
          </a:prstGeom>
          <a:ln w="3175">
            <a:solidFill>
              <a:srgbClr val="000000">
                <a:lumMod val="75000"/>
                <a:lumOff val="25000"/>
              </a:srgbClr>
            </a:solidFill>
            <a:round/>
          </a:ln>
        </p:spPr>
      </p:cxnSp>
      <p:sp>
        <p:nvSpPr>
          <p:cNvPr id="38" name="PlaceHolder 1"/>
          <p:cNvSpPr>
            <a:spLocks noGrp="1"/>
          </p:cNvSpPr>
          <p:nvPr>
            <p:ph type="title"/>
          </p:nvPr>
        </p:nvSpPr>
        <p:spPr>
          <a:xfrm>
            <a:off x="644760" y="565560"/>
            <a:ext cx="16913880" cy="929520"/>
          </a:xfrm>
          <a:prstGeom prst="rect">
            <a:avLst/>
          </a:prstGeom>
          <a:noFill/>
          <a:ln w="0">
            <a:noFill/>
          </a:ln>
        </p:spPr>
        <p:txBody>
          <a:bodyPr lIns="182880" tIns="182880" rIns="182880" bIns="182880" anchor="t">
            <a:noAutofit/>
          </a:bodyPr>
          <a:lstStyle/>
          <a:p>
            <a:pPr indent="0">
              <a:lnSpc>
                <a:spcPct val="100000"/>
              </a:lnSpc>
              <a:buNone/>
            </a:pPr>
            <a:r>
              <a:rPr lang="de-DE" sz="5600" b="0" strike="noStrike" spc="-1">
                <a:solidFill>
                  <a:schemeClr val="accent1"/>
                </a:solidFill>
                <a:latin typeface="Montserrat Light"/>
                <a:ea typeface="Montserrat Light"/>
              </a:rPr>
              <a:t>Mastertitelformat bearbeiten</a:t>
            </a:r>
            <a:endParaRPr lang="it-IT" sz="5600" b="0" strike="noStrike" spc="-1">
              <a:solidFill>
                <a:srgbClr val="000000"/>
              </a:solidFill>
              <a:latin typeface="Arial"/>
            </a:endParaRPr>
          </a:p>
        </p:txBody>
      </p:sp>
      <p:pic>
        <p:nvPicPr>
          <p:cNvPr id="39" name="Grafik 2"/>
          <p:cNvPicPr/>
          <p:nvPr/>
        </p:nvPicPr>
        <p:blipFill>
          <a:blip r:embed="rId3" cstate="email">
            <a:extLst>
              <a:ext uri="{28A0092B-C50C-407E-A947-70E740481C1C}">
                <a14:useLocalDpi xmlns:a14="http://schemas.microsoft.com/office/drawing/2010/main"/>
              </a:ext>
            </a:extLst>
          </a:blip>
          <a:stretch/>
        </p:blipFill>
        <p:spPr>
          <a:xfrm>
            <a:off x="13608720" y="615600"/>
            <a:ext cx="4039200" cy="720720"/>
          </a:xfrm>
          <a:prstGeom prst="rect">
            <a:avLst/>
          </a:prstGeom>
          <a:ln w="0">
            <a:noFill/>
          </a:ln>
        </p:spPr>
      </p:pic>
      <p:pic>
        <p:nvPicPr>
          <p:cNvPr id="40" name="Grafik 7"/>
          <p:cNvPicPr/>
          <p:nvPr/>
        </p:nvPicPr>
        <p:blipFill>
          <a:blip r:embed="rId4" cstate="email">
            <a:extLst>
              <a:ext uri="{28A0092B-C50C-407E-A947-70E740481C1C}">
                <a14:useLocalDpi xmlns:a14="http://schemas.microsoft.com/office/drawing/2010/main"/>
              </a:ext>
            </a:extLst>
          </a:blip>
          <a:stretch/>
        </p:blipFill>
        <p:spPr>
          <a:xfrm>
            <a:off x="15241320" y="9531360"/>
            <a:ext cx="1954080" cy="264960"/>
          </a:xfrm>
          <a:prstGeom prst="rect">
            <a:avLst/>
          </a:prstGeom>
          <a:ln w="0">
            <a:noFill/>
          </a:ln>
        </p:spPr>
      </p:pic>
      <p:sp>
        <p:nvSpPr>
          <p:cNvPr id="41" name="PlaceHolder 2"/>
          <p:cNvSpPr>
            <a:spLocks noGrp="1"/>
          </p:cNvSpPr>
          <p:nvPr>
            <p:ph type="dt" idx="1"/>
          </p:nvPr>
        </p:nvSpPr>
        <p:spPr>
          <a:xfrm>
            <a:off x="669240" y="9712080"/>
            <a:ext cx="155520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&lt;date/time&gt;</a:t>
            </a:r>
            <a:endParaRPr lang="it-IT" sz="1400" b="0" strike="noStrike" spc="-1">
              <a:solidFill>
                <a:srgbClr val="000000"/>
              </a:solidFill>
              <a:latin typeface="Calibri"/>
            </a:endParaRPr>
          </a:p>
        </p:txBody>
      </p:sp>
      <p:sp>
        <p:nvSpPr>
          <p:cNvPr id="42" name="PlaceHolder 3"/>
          <p:cNvSpPr>
            <a:spLocks noGrp="1"/>
          </p:cNvSpPr>
          <p:nvPr>
            <p:ph type="ftr" idx="2"/>
          </p:nvPr>
        </p:nvSpPr>
        <p:spPr>
          <a:xfrm>
            <a:off x="2295000" y="9712080"/>
            <a:ext cx="13428720" cy="461520"/>
          </a:xfrm>
          <a:prstGeom prst="rect">
            <a:avLst/>
          </a:prstGeom>
          <a:noFill/>
          <a:ln w="0">
            <a:noFill/>
          </a:ln>
        </p:spPr>
        <p:txBody>
          <a:bodyPr lIns="90000" tIns="45000" rIns="90000" bIns="45000" anchor="t">
            <a:noAutofit/>
          </a:bodyPr>
          <a:lstStyle>
            <a:lvl1pPr indent="0" algn="ctr">
              <a:buNone/>
              <a:defRPr lang="it-IT" sz="1400" b="0" strike="noStrike" spc="-1">
                <a:solidFill>
                  <a:srgbClr val="000000"/>
                </a:solidFill>
                <a:latin typeface="Calibri"/>
              </a:defRPr>
            </a:lvl1pPr>
          </a:lstStyle>
          <a:p>
            <a:pPr indent="0" algn="ctr">
              <a:buNone/>
            </a:pPr>
            <a:r>
              <a:rPr lang="it-IT" sz="1400" b="0" strike="noStrike" spc="-1">
                <a:solidFill>
                  <a:srgbClr val="000000"/>
                </a:solidFill>
                <a:latin typeface="Calibri"/>
              </a:rPr>
              <a:t>&lt;footer&gt;</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file:///tmp/user/docs/VwLbiqnVw1pNAjGZ/NULL" TargetMode="External"/><Relationship Id="rId1" Type="http://schemas.microsoft.com/office/2007/relationships/media" Target="file:///tmp/user/docs/VwLbiqnVw1pNAjGZ/NULL" TargetMode="Externa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1.png"/><Relationship Id="rId7"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83.wmf"/></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40.png"/><Relationship Id="rId3" Type="http://schemas.openxmlformats.org/officeDocument/2006/relationships/diagramLayout" Target="../diagrams/layout2.xml"/><Relationship Id="rId7" Type="http://schemas.openxmlformats.org/officeDocument/2006/relationships/image" Target="../media/image95.png"/><Relationship Id="rId12" Type="http://schemas.openxmlformats.org/officeDocument/2006/relationships/image" Target="../media/image99.jpeg"/><Relationship Id="rId2" Type="http://schemas.openxmlformats.org/officeDocument/2006/relationships/diagramData" Target="../diagrams/data2.xml"/><Relationship Id="rId16" Type="http://schemas.openxmlformats.org/officeDocument/2006/relationships/image" Target="../media/image102.png"/><Relationship Id="rId1" Type="http://schemas.openxmlformats.org/officeDocument/2006/relationships/slideLayout" Target="../slideLayouts/slideLayout3.xml"/><Relationship Id="rId6" Type="http://schemas.microsoft.com/office/2007/relationships/diagramDrawing" Target="../diagrams/drawing2.xml"/><Relationship Id="rId11" Type="http://schemas.openxmlformats.org/officeDocument/2006/relationships/image" Target="../media/image98.png"/><Relationship Id="rId5" Type="http://schemas.openxmlformats.org/officeDocument/2006/relationships/diagramColors" Target="../diagrams/colors2.xml"/><Relationship Id="rId15" Type="http://schemas.openxmlformats.org/officeDocument/2006/relationships/image" Target="../media/image101.png"/><Relationship Id="rId10" Type="http://schemas.openxmlformats.org/officeDocument/2006/relationships/image" Target="../media/image55.png"/><Relationship Id="rId4" Type="http://schemas.openxmlformats.org/officeDocument/2006/relationships/diagramQuickStyle" Target="../diagrams/quickStyle2.xml"/><Relationship Id="rId9" Type="http://schemas.openxmlformats.org/officeDocument/2006/relationships/image" Target="../media/image97.png"/><Relationship Id="rId14" Type="http://schemas.openxmlformats.org/officeDocument/2006/relationships/image" Target="../media/image100.jpeg"/></Relationships>
</file>

<file path=ppt/slides/_rels/slide14.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16.png"/><Relationship Id="rId2" Type="http://schemas.openxmlformats.org/officeDocument/2006/relationships/notesSlide" Target="../notesSlides/notesSlide8.xml"/><Relationship Id="rId16"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diagramColors" Target="../diagrams/colors3.xml"/><Relationship Id="rId11" Type="http://schemas.openxmlformats.org/officeDocument/2006/relationships/image" Target="../media/image115.png"/><Relationship Id="rId5" Type="http://schemas.openxmlformats.org/officeDocument/2006/relationships/diagramQuickStyle" Target="../diagrams/quickStyle3.xml"/><Relationship Id="rId15" Type="http://schemas.openxmlformats.org/officeDocument/2006/relationships/image" Target="../media/image119.jpeg"/><Relationship Id="rId10" Type="http://schemas.openxmlformats.org/officeDocument/2006/relationships/image" Target="../media/image114.png"/><Relationship Id="rId4" Type="http://schemas.openxmlformats.org/officeDocument/2006/relationships/diagramLayout" Target="../diagrams/layout3.xml"/><Relationship Id="rId9" Type="http://schemas.openxmlformats.org/officeDocument/2006/relationships/image" Target="../media/image113.png"/><Relationship Id="rId14" Type="http://schemas.openxmlformats.org/officeDocument/2006/relationships/image" Target="../media/image118.jpeg"/></Relationships>
</file>

<file path=ppt/slides/_rels/slide15.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3" Type="http://schemas.openxmlformats.org/officeDocument/2006/relationships/diagramLayout" Target="../diagrams/layout4.xml"/><Relationship Id="rId7" Type="http://schemas.openxmlformats.org/officeDocument/2006/relationships/image" Target="../media/image98.png"/><Relationship Id="rId12" Type="http://schemas.openxmlformats.org/officeDocument/2006/relationships/image" Target="../media/image134.png"/><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11" Type="http://schemas.openxmlformats.org/officeDocument/2006/relationships/image" Target="../media/image133.png"/><Relationship Id="rId5" Type="http://schemas.openxmlformats.org/officeDocument/2006/relationships/diagramColors" Target="../diagrams/colors4.xml"/><Relationship Id="rId10" Type="http://schemas.openxmlformats.org/officeDocument/2006/relationships/image" Target="../media/image132.jpeg"/><Relationship Id="rId4" Type="http://schemas.openxmlformats.org/officeDocument/2006/relationships/diagramQuickStyle" Target="../diagrams/quickStyle4.xml"/><Relationship Id="rId9" Type="http://schemas.openxmlformats.org/officeDocument/2006/relationships/image" Target="../media/image131.jpeg"/><Relationship Id="rId14" Type="http://schemas.openxmlformats.org/officeDocument/2006/relationships/image" Target="../media/image136.png"/></Relationships>
</file>

<file path=ppt/slides/_rels/slide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8.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Layout" Target="../diagrams/layout5.xml"/><Relationship Id="rId7" Type="http://schemas.openxmlformats.org/officeDocument/2006/relationships/image" Target="../media/image102.png"/><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11" Type="http://schemas.openxmlformats.org/officeDocument/2006/relationships/image" Target="../media/image96.png"/><Relationship Id="rId5" Type="http://schemas.openxmlformats.org/officeDocument/2006/relationships/diagramColors" Target="../diagrams/colors5.xml"/><Relationship Id="rId10" Type="http://schemas.openxmlformats.org/officeDocument/2006/relationships/image" Target="../media/image145.jpeg"/><Relationship Id="rId4" Type="http://schemas.openxmlformats.org/officeDocument/2006/relationships/diagramQuickStyle" Target="../diagrams/quickStyle5.xml"/><Relationship Id="rId9" Type="http://schemas.openxmlformats.org/officeDocument/2006/relationships/image" Target="../media/image144.png"/></Relationships>
</file>

<file path=ppt/slides/_rels/slide18.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Layout" Target="../diagrams/layout6.xml"/><Relationship Id="rId7" Type="http://schemas.openxmlformats.org/officeDocument/2006/relationships/image" Target="../media/image152.png"/><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11" Type="http://schemas.openxmlformats.org/officeDocument/2006/relationships/image" Target="../media/image47.png"/><Relationship Id="rId5" Type="http://schemas.openxmlformats.org/officeDocument/2006/relationships/diagramColors" Target="../diagrams/colors6.xml"/><Relationship Id="rId10" Type="http://schemas.openxmlformats.org/officeDocument/2006/relationships/image" Target="../media/image154.png"/><Relationship Id="rId4" Type="http://schemas.openxmlformats.org/officeDocument/2006/relationships/diagramQuickStyle" Target="../diagrams/quickStyle6.xml"/><Relationship Id="rId9" Type="http://schemas.openxmlformats.org/officeDocument/2006/relationships/image" Target="../media/image153.png"/></Relationships>
</file>

<file path=ppt/slides/_rels/slide19.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w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68.jpeg"/><Relationship Id="rId13" Type="http://schemas.openxmlformats.org/officeDocument/2006/relationships/image" Target="../media/image131.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55.png"/><Relationship Id="rId17" Type="http://schemas.openxmlformats.org/officeDocument/2006/relationships/image" Target="../media/image172.png"/><Relationship Id="rId2" Type="http://schemas.openxmlformats.org/officeDocument/2006/relationships/notesSlide" Target="../notesSlides/notesSlide11.xml"/><Relationship Id="rId16" Type="http://schemas.openxmlformats.org/officeDocument/2006/relationships/image" Target="../media/image95.png"/><Relationship Id="rId1" Type="http://schemas.openxmlformats.org/officeDocument/2006/relationships/slideLayout" Target="../slideLayouts/slideLayout3.xml"/><Relationship Id="rId6" Type="http://schemas.openxmlformats.org/officeDocument/2006/relationships/diagramColors" Target="../diagrams/colors7.xml"/><Relationship Id="rId11" Type="http://schemas.openxmlformats.org/officeDocument/2006/relationships/image" Target="../media/image171.jpeg"/><Relationship Id="rId5" Type="http://schemas.openxmlformats.org/officeDocument/2006/relationships/diagramQuickStyle" Target="../diagrams/quickStyle7.xml"/><Relationship Id="rId15" Type="http://schemas.openxmlformats.org/officeDocument/2006/relationships/image" Target="../media/image152.png"/><Relationship Id="rId10" Type="http://schemas.openxmlformats.org/officeDocument/2006/relationships/image" Target="../media/image170.png"/><Relationship Id="rId4" Type="http://schemas.openxmlformats.org/officeDocument/2006/relationships/diagramLayout" Target="../diagrams/layout7.xml"/><Relationship Id="rId9" Type="http://schemas.openxmlformats.org/officeDocument/2006/relationships/image" Target="../media/image169.png"/><Relationship Id="rId14" Type="http://schemas.openxmlformats.org/officeDocument/2006/relationships/image" Target="../media/image154.png"/></Relationships>
</file>

<file path=ppt/slides/_rels/slide21.xml.rels><?xml version="1.0" encoding="UTF-8" standalone="yes"?>
<Relationships xmlns="http://schemas.openxmlformats.org/package/2006/relationships"><Relationship Id="rId8" Type="http://schemas.openxmlformats.org/officeDocument/2006/relationships/image" Target="../media/image131.jpeg"/><Relationship Id="rId13" Type="http://schemas.openxmlformats.org/officeDocument/2006/relationships/image" Target="../media/image153.png"/><Relationship Id="rId3" Type="http://schemas.openxmlformats.org/officeDocument/2006/relationships/diagramLayout" Target="../diagrams/layout8.xml"/><Relationship Id="rId7" Type="http://schemas.openxmlformats.org/officeDocument/2006/relationships/image" Target="../media/image171.jpeg"/><Relationship Id="rId12" Type="http://schemas.openxmlformats.org/officeDocument/2006/relationships/image" Target="../media/image180.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11" Type="http://schemas.openxmlformats.org/officeDocument/2006/relationships/image" Target="../media/image95.png"/><Relationship Id="rId5" Type="http://schemas.openxmlformats.org/officeDocument/2006/relationships/diagramColors" Target="../diagrams/colors8.xml"/><Relationship Id="rId10" Type="http://schemas.openxmlformats.org/officeDocument/2006/relationships/image" Target="../media/image152.png"/><Relationship Id="rId4" Type="http://schemas.openxmlformats.org/officeDocument/2006/relationships/diagramQuickStyle" Target="../diagrams/quickStyle8.xml"/><Relationship Id="rId9" Type="http://schemas.openxmlformats.org/officeDocument/2006/relationships/image" Target="../media/image154.png"/></Relationships>
</file>

<file path=ppt/slides/_rels/slide2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6.jpeg"/><Relationship Id="rId4" Type="http://schemas.openxmlformats.org/officeDocument/2006/relationships/image" Target="../media/image185.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87.png"/><Relationship Id="rId7" Type="http://schemas.openxmlformats.org/officeDocument/2006/relationships/diagramQuickStyle" Target="../diagrams/quickStyle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88.png"/><Relationship Id="rId9" Type="http://schemas.microsoft.com/office/2007/relationships/diagramDrawing" Target="../diagrams/drawing9.xml"/></Relationships>
</file>

<file path=ppt/slides/_rels/slide2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1.png"/><Relationship Id="rId7" Type="http://schemas.openxmlformats.org/officeDocument/2006/relationships/image" Target="../media/image205.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Veronica.Willmott@awi.de" TargetMode="External"/><Relationship Id="rId2" Type="http://schemas.openxmlformats.org/officeDocument/2006/relationships/hyperlink" Target="mailto:Nicole.Biebow@awi.de" TargetMode="Externa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image" Target="../media/image207.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jpeg"/><Relationship Id="rId42" Type="http://schemas.openxmlformats.org/officeDocument/2006/relationships/image" Target="../media/image67.png"/><Relationship Id="rId47" Type="http://schemas.openxmlformats.org/officeDocument/2006/relationships/image" Target="../media/image72.png"/><Relationship Id="rId50" Type="http://schemas.openxmlformats.org/officeDocument/2006/relationships/image" Target="../media/image75.jpeg"/><Relationship Id="rId55" Type="http://schemas.openxmlformats.org/officeDocument/2006/relationships/image" Target="../media/image80.gif"/><Relationship Id="rId7" Type="http://schemas.openxmlformats.org/officeDocument/2006/relationships/image" Target="../media/image32.jpeg"/><Relationship Id="rId2" Type="http://schemas.openxmlformats.org/officeDocument/2006/relationships/notesSlide" Target="../notesSlides/notesSlide4.xml"/><Relationship Id="rId16" Type="http://schemas.openxmlformats.org/officeDocument/2006/relationships/image" Target="../media/image41.png"/><Relationship Id="rId29" Type="http://schemas.openxmlformats.org/officeDocument/2006/relationships/image" Target="../media/image54.png"/><Relationship Id="rId11" Type="http://schemas.openxmlformats.org/officeDocument/2006/relationships/image" Target="../media/image36.jpeg"/><Relationship Id="rId24" Type="http://schemas.openxmlformats.org/officeDocument/2006/relationships/image" Target="../media/image49.png"/><Relationship Id="rId32" Type="http://schemas.openxmlformats.org/officeDocument/2006/relationships/image" Target="../media/image57.jpe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jpeg"/><Relationship Id="rId53" Type="http://schemas.openxmlformats.org/officeDocument/2006/relationships/image" Target="../media/image78.jpeg"/><Relationship Id="rId5" Type="http://schemas.openxmlformats.org/officeDocument/2006/relationships/image" Target="../media/image30.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jpe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jpeg"/><Relationship Id="rId43" Type="http://schemas.openxmlformats.org/officeDocument/2006/relationships/image" Target="../media/image68.png"/><Relationship Id="rId48" Type="http://schemas.openxmlformats.org/officeDocument/2006/relationships/image" Target="../media/image73.png"/><Relationship Id="rId8" Type="http://schemas.openxmlformats.org/officeDocument/2006/relationships/image" Target="../media/image33.png"/><Relationship Id="rId51" Type="http://schemas.openxmlformats.org/officeDocument/2006/relationships/image" Target="../media/image76.png"/><Relationship Id="rId3" Type="http://schemas.openxmlformats.org/officeDocument/2006/relationships/image" Target="../media/image28.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pn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20" Type="http://schemas.openxmlformats.org/officeDocument/2006/relationships/image" Target="../media/image45.png"/><Relationship Id="rId41" Type="http://schemas.openxmlformats.org/officeDocument/2006/relationships/image" Target="../media/image66.png"/><Relationship Id="rId54" Type="http://schemas.openxmlformats.org/officeDocument/2006/relationships/image" Target="../media/image79.png"/><Relationship Id="rId1" Type="http://schemas.openxmlformats.org/officeDocument/2006/relationships/slideLayout" Target="../slideLayouts/slideLayout8.xml"/><Relationship Id="rId6" Type="http://schemas.openxmlformats.org/officeDocument/2006/relationships/image" Target="../media/image31.pn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861480" y="5453280"/>
            <a:ext cx="8002800" cy="3941640"/>
          </a:xfrm>
          <a:prstGeom prst="rect">
            <a:avLst/>
          </a:prstGeom>
          <a:noFill/>
          <a:ln w="0">
            <a:noFill/>
          </a:ln>
        </p:spPr>
        <p:txBody>
          <a:bodyPr lIns="182880" tIns="182880" rIns="182880" bIns="182880" anchor="b">
            <a:normAutofit/>
          </a:bodyPr>
          <a:lstStyle/>
          <a:p>
            <a:pPr indent="0">
              <a:lnSpc>
                <a:spcPct val="100000"/>
              </a:lnSpc>
              <a:buNone/>
              <a:tabLst>
                <a:tab pos="0" algn="l"/>
              </a:tabLst>
            </a:pPr>
            <a:r>
              <a:rPr lang="es" sz="5400" b="1" strike="noStrike" spc="-1">
                <a:solidFill>
                  <a:schemeClr val="accent1"/>
                </a:solidFill>
                <a:latin typeface="Montserrat"/>
                <a:ea typeface="Montserrat"/>
              </a:rPr>
              <a:t>POLAR RESEARCH INFRASTRUCTURE NETWORK</a:t>
            </a:r>
            <a:br>
              <a:rPr sz="5400"/>
            </a:br>
            <a:endParaRPr lang="it-IT" sz="5400" b="0" strike="noStrike" spc="-1">
              <a:solidFill>
                <a:srgbClr val="000000"/>
              </a:solidFill>
              <a:latin typeface="Arial"/>
            </a:endParaRPr>
          </a:p>
        </p:txBody>
      </p:sp>
      <p:sp>
        <p:nvSpPr>
          <p:cNvPr id="50" name="PlaceHolder 2"/>
          <p:cNvSpPr>
            <a:spLocks noGrp="1"/>
          </p:cNvSpPr>
          <p:nvPr>
            <p:ph type="subTitle"/>
          </p:nvPr>
        </p:nvSpPr>
        <p:spPr>
          <a:xfrm>
            <a:off x="11277720" y="4348440"/>
            <a:ext cx="5803200" cy="3486600"/>
          </a:xfrm>
          <a:prstGeom prst="rect">
            <a:avLst/>
          </a:prstGeom>
          <a:noFill/>
          <a:ln w="0">
            <a:noFill/>
          </a:ln>
        </p:spPr>
        <p:txBody>
          <a:bodyPr lIns="182880" tIns="182880" rIns="182880" bIns="182880" anchor="b">
            <a:normAutofit/>
          </a:bodyPr>
          <a:lstStyle/>
          <a:p>
            <a:pPr indent="0" algn="r">
              <a:lnSpc>
                <a:spcPct val="100000"/>
              </a:lnSpc>
              <a:buNone/>
              <a:tabLst>
                <a:tab pos="0" algn="l"/>
              </a:tabLst>
            </a:pPr>
            <a:r>
              <a:rPr lang="de-DE" sz="2400" b="0" strike="noStrike" spc="-1">
                <a:solidFill>
                  <a:schemeClr val="accent1"/>
                </a:solidFill>
                <a:latin typeface="Montserrat SemiBold"/>
                <a:ea typeface="Montserrat SemiBold"/>
              </a:rPr>
              <a:t>Verónica Willmott Puig</a:t>
            </a:r>
            <a:endParaRPr lang="it-IT" sz="2400" b="0" strike="noStrike" spc="-1">
              <a:solidFill>
                <a:srgbClr val="000000"/>
              </a:solidFill>
              <a:latin typeface="Calibri"/>
            </a:endParaRPr>
          </a:p>
          <a:p>
            <a:pPr indent="0" algn="r">
              <a:lnSpc>
                <a:spcPct val="100000"/>
              </a:lnSpc>
              <a:buNone/>
              <a:tabLst>
                <a:tab pos="0" algn="l"/>
              </a:tabLst>
            </a:pPr>
            <a:r>
              <a:rPr lang="de-DE" sz="2400" b="0" strike="noStrike" spc="-1">
                <a:solidFill>
                  <a:schemeClr val="accent1"/>
                </a:solidFill>
                <a:latin typeface="Montserrat SemiBold"/>
                <a:ea typeface="Montserrat SemiBold"/>
              </a:rPr>
              <a:t>POLARIN Project Manager</a:t>
            </a:r>
            <a:endParaRPr lang="it-IT" sz="2400" b="0" strike="noStrike" spc="-1">
              <a:solidFill>
                <a:srgbClr val="000000"/>
              </a:solidFill>
              <a:latin typeface="Calibri"/>
            </a:endParaRPr>
          </a:p>
          <a:p>
            <a:pPr indent="0" algn="r">
              <a:lnSpc>
                <a:spcPct val="100000"/>
              </a:lnSpc>
              <a:buNone/>
              <a:tabLst>
                <a:tab pos="0" algn="l"/>
              </a:tabLst>
            </a:pPr>
            <a:r>
              <a:rPr lang="de-DE" sz="2400" b="0" strike="noStrike" spc="-1">
                <a:solidFill>
                  <a:schemeClr val="accent1"/>
                </a:solidFill>
                <a:latin typeface="Montserrat SemiBold"/>
                <a:ea typeface="Montserrat SemiBold"/>
              </a:rPr>
              <a:t>Alfred Wegener Institute</a:t>
            </a:r>
            <a:endParaRPr lang="it-IT" sz="2400" b="0" strike="noStrike" spc="-1">
              <a:solidFill>
                <a:srgbClr val="000000"/>
              </a:solidFill>
              <a:latin typeface="Calibri"/>
            </a:endParaRPr>
          </a:p>
          <a:p>
            <a:pPr indent="0" algn="r">
              <a:lnSpc>
                <a:spcPct val="100000"/>
              </a:lnSpc>
              <a:buNone/>
              <a:tabLst>
                <a:tab pos="0" algn="l"/>
              </a:tabLst>
            </a:pPr>
            <a:endParaRPr lang="it-IT" sz="2400" b="0" strike="noStrike" spc="-1">
              <a:solidFill>
                <a:srgbClr val="000000"/>
              </a:solidFill>
              <a:latin typeface="Calibri"/>
            </a:endParaRPr>
          </a:p>
          <a:p>
            <a:pPr indent="0" algn="r">
              <a:lnSpc>
                <a:spcPct val="100000"/>
              </a:lnSpc>
              <a:buNone/>
              <a:tabLst>
                <a:tab pos="0" algn="l"/>
              </a:tabLst>
            </a:pPr>
            <a:r>
              <a:rPr lang="es" sz="2400" b="0" strike="noStrike" spc="-1">
                <a:solidFill>
                  <a:schemeClr val="accent1"/>
                </a:solidFill>
                <a:latin typeface="Montserrat SemiBold"/>
                <a:ea typeface="Montserrat SemiBold"/>
              </a:rPr>
              <a:t>www.eu-polarin.eu</a:t>
            </a:r>
            <a:endParaRPr lang="it-IT" sz="2400" b="0" strike="noStrike" spc="-1">
              <a:solidFill>
                <a:srgbClr val="000000"/>
              </a:solidFill>
              <a:latin typeface="Calibri"/>
            </a:endParaRPr>
          </a:p>
        </p:txBody>
      </p:sp>
      <p:pic>
        <p:nvPicPr>
          <p:cNvPr id="51" name="Google Shape;99;p20"/>
          <p:cNvPicPr/>
          <p:nvPr/>
        </p:nvPicPr>
        <p:blipFill>
          <a:blip r:embed="rId4" cstate="email">
            <a:extLst>
              <a:ext uri="{28A0092B-C50C-407E-A947-70E740481C1C}">
                <a14:useLocalDpi xmlns:a14="http://schemas.microsoft.com/office/drawing/2010/main"/>
              </a:ext>
            </a:extLst>
          </a:blip>
          <a:srcRect l="-49745" t="-41267" r="-49745" b="-41267"/>
          <a:stretch/>
        </p:blipFill>
        <p:spPr>
          <a:xfrm>
            <a:off x="13107600" y="8161200"/>
            <a:ext cx="1690560" cy="1233720"/>
          </a:xfrm>
          <a:prstGeom prst="rect">
            <a:avLst/>
          </a:prstGeom>
          <a:ln w="0">
            <a:noFill/>
          </a:ln>
        </p:spPr>
      </p:pic>
      <p:pic>
        <p:nvPicPr>
          <p:cNvPr id="52" name="Immagine 51">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0" y="0"/>
            <a:ext cx="18287640" cy="1028664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advTm="7000"/>
    </mc:Choice>
    <mc:Fallback xmlns:p15="http://schemas.microsoft.com/office/powerpoint/2012/main" xmlns="">
      <p:transition spd="slow" advTm="7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8860"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52"/>
                    </p:tgtEl>
                  </p:cond>
                </p:stCondLst>
                <p:childTnLst>
                  <p:par>
                    <p:cTn id="8" fill="hold">
                      <p:stCondLst>
                        <p:cond evt="onClick" delay="0">
                          <p:tgtEl>
                            <p:spTgt spid="52"/>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8370"/>
          </a:bodyPr>
          <a:lstStyle/>
          <a:p>
            <a:pPr indent="0">
              <a:lnSpc>
                <a:spcPct val="100000"/>
              </a:lnSpc>
              <a:buNone/>
            </a:pPr>
            <a:r>
              <a:rPr lang="de-DE" sz="5600" b="0" strike="noStrike" spc="-1">
                <a:solidFill>
                  <a:schemeClr val="accent1"/>
                </a:solidFill>
                <a:latin typeface="Montserrat Light"/>
                <a:ea typeface="Montserrat Light"/>
              </a:rPr>
              <a:t>POLARIN RESEARCH INFRASTRUCTURE</a:t>
            </a:r>
            <a:endParaRPr lang="it-IT" sz="5600" b="0" strike="noStrike" spc="-1">
              <a:solidFill>
                <a:srgbClr val="000000"/>
              </a:solidFill>
              <a:latin typeface="Arial"/>
            </a:endParaRPr>
          </a:p>
        </p:txBody>
      </p:sp>
      <p:sp>
        <p:nvSpPr>
          <p:cNvPr id="207"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208" name="PlaceHolder 3"/>
          <p:cNvSpPr>
            <a:spLocks noGrp="1"/>
          </p:cNvSpPr>
          <p:nvPr>
            <p:ph type="dt" idx="8"/>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209"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sp>
        <p:nvSpPr>
          <p:cNvPr id="210" name="TextBox 44"/>
          <p:cNvSpPr/>
          <p:nvPr/>
        </p:nvSpPr>
        <p:spPr>
          <a:xfrm>
            <a:off x="2090160" y="2559600"/>
            <a:ext cx="14107320" cy="82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800" b="0" strike="noStrike" spc="-1">
                <a:solidFill>
                  <a:srgbClr val="000000"/>
                </a:solidFill>
                <a:latin typeface="Arial"/>
                <a:ea typeface="Arial"/>
              </a:rPr>
              <a:t>Access integration to </a:t>
            </a:r>
            <a:r>
              <a:rPr lang="en-GB" sz="4800" b="1" strike="noStrike" spc="-1">
                <a:solidFill>
                  <a:srgbClr val="000000"/>
                </a:solidFill>
                <a:latin typeface="Arial"/>
                <a:ea typeface="Arial"/>
              </a:rPr>
              <a:t>64</a:t>
            </a:r>
            <a:r>
              <a:rPr lang="en-GB" sz="2800" b="0" strike="noStrike" spc="-1">
                <a:solidFill>
                  <a:srgbClr val="000000"/>
                </a:solidFill>
                <a:latin typeface="Arial"/>
                <a:ea typeface="Arial"/>
              </a:rPr>
              <a:t> research infrastructures in </a:t>
            </a:r>
            <a:r>
              <a:rPr lang="en-GB" sz="2800" b="1" strike="noStrike" spc="-1">
                <a:solidFill>
                  <a:srgbClr val="000000"/>
                </a:solidFill>
                <a:latin typeface="Arial"/>
                <a:ea typeface="Arial"/>
              </a:rPr>
              <a:t>both poles</a:t>
            </a:r>
            <a:endParaRPr lang="it-IT" sz="2800" b="0" strike="noStrike" spc="-1">
              <a:solidFill>
                <a:srgbClr val="000000"/>
              </a:solidFill>
              <a:latin typeface="Calibri"/>
            </a:endParaRPr>
          </a:p>
        </p:txBody>
      </p:sp>
      <p:grpSp>
        <p:nvGrpSpPr>
          <p:cNvPr id="211" name="Group 27"/>
          <p:cNvGrpSpPr/>
          <p:nvPr/>
        </p:nvGrpSpPr>
        <p:grpSpPr>
          <a:xfrm>
            <a:off x="574560" y="4731840"/>
            <a:ext cx="3300480" cy="3492720"/>
            <a:chOff x="574560" y="4731840"/>
            <a:chExt cx="3300480" cy="3492720"/>
          </a:xfrm>
        </p:grpSpPr>
        <p:sp>
          <p:nvSpPr>
            <p:cNvPr id="212" name="Rectangle 17"/>
            <p:cNvSpPr/>
            <p:nvPr/>
          </p:nvSpPr>
          <p:spPr>
            <a:xfrm>
              <a:off x="574560" y="4731840"/>
              <a:ext cx="3300480" cy="274824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13" name="Freeform: Shape 7"/>
            <p:cNvSpPr/>
            <p:nvPr/>
          </p:nvSpPr>
          <p:spPr>
            <a:xfrm>
              <a:off x="871560" y="7120800"/>
              <a:ext cx="2937240" cy="11037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93201"/>
            </a:bodyPr>
            <a:lstStyle/>
            <a:p>
              <a:pPr algn="ctr" defTabSz="2133720">
                <a:lnSpc>
                  <a:spcPct val="90000"/>
                </a:lnSpc>
              </a:pPr>
              <a:r>
                <a:rPr lang="en-GB" sz="3900" b="1" strike="noStrike" spc="-1">
                  <a:solidFill>
                    <a:srgbClr val="000000"/>
                  </a:solidFill>
                  <a:latin typeface="Calibri"/>
                </a:rPr>
                <a:t>38</a:t>
              </a:r>
              <a:r>
                <a:rPr lang="en-GB" sz="3900" b="0" strike="noStrike" spc="-1">
                  <a:solidFill>
                    <a:srgbClr val="000000"/>
                  </a:solidFill>
                  <a:latin typeface="Calibri"/>
                </a:rPr>
                <a:t> </a:t>
              </a:r>
              <a:endParaRPr lang="it-IT" sz="3900" b="0" strike="noStrike" spc="-1">
                <a:solidFill>
                  <a:srgbClr val="000000"/>
                </a:solidFill>
                <a:latin typeface="Calibri"/>
              </a:endParaRPr>
            </a:p>
            <a:p>
              <a:pPr algn="ctr" defTabSz="2133720">
                <a:lnSpc>
                  <a:spcPct val="90000"/>
                </a:lnSpc>
              </a:pPr>
              <a:r>
                <a:rPr lang="en-GB" sz="3200" b="0" strike="noStrike" spc="-1">
                  <a:solidFill>
                    <a:srgbClr val="000000"/>
                  </a:solidFill>
                  <a:latin typeface="Calibri"/>
                </a:rPr>
                <a:t>Research stations</a:t>
              </a:r>
              <a:endParaRPr lang="it-IT" sz="3200" b="0" strike="noStrike" spc="-1">
                <a:solidFill>
                  <a:srgbClr val="000000"/>
                </a:solidFill>
                <a:latin typeface="Calibri"/>
              </a:endParaRPr>
            </a:p>
          </p:txBody>
        </p:sp>
      </p:grpSp>
      <p:grpSp>
        <p:nvGrpSpPr>
          <p:cNvPr id="214" name="Group 28"/>
          <p:cNvGrpSpPr/>
          <p:nvPr/>
        </p:nvGrpSpPr>
        <p:grpSpPr>
          <a:xfrm>
            <a:off x="4099680" y="4761720"/>
            <a:ext cx="3300480" cy="3435120"/>
            <a:chOff x="4099680" y="4761720"/>
            <a:chExt cx="3300480" cy="3435120"/>
          </a:xfrm>
        </p:grpSpPr>
        <p:sp>
          <p:nvSpPr>
            <p:cNvPr id="215" name="Rectangle 19"/>
            <p:cNvSpPr/>
            <p:nvPr/>
          </p:nvSpPr>
          <p:spPr>
            <a:xfrm>
              <a:off x="4099680" y="476172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16" name="Freeform: Shape 9"/>
            <p:cNvSpPr/>
            <p:nvPr/>
          </p:nvSpPr>
          <p:spPr>
            <a:xfrm>
              <a:off x="4396680" y="72352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12</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Polar vessels</a:t>
              </a:r>
              <a:endParaRPr lang="it-IT" sz="4000" b="0" strike="noStrike" spc="-1">
                <a:solidFill>
                  <a:srgbClr val="000000"/>
                </a:solidFill>
                <a:latin typeface="Calibri"/>
              </a:endParaRPr>
            </a:p>
          </p:txBody>
        </p:sp>
      </p:grpSp>
      <p:grpSp>
        <p:nvGrpSpPr>
          <p:cNvPr id="217" name="Group 29"/>
          <p:cNvGrpSpPr/>
          <p:nvPr/>
        </p:nvGrpSpPr>
        <p:grpSpPr>
          <a:xfrm>
            <a:off x="7584840" y="4761720"/>
            <a:ext cx="3300480" cy="3435480"/>
            <a:chOff x="7584840" y="4761720"/>
            <a:chExt cx="3300480" cy="3435480"/>
          </a:xfrm>
        </p:grpSpPr>
        <p:sp>
          <p:nvSpPr>
            <p:cNvPr id="218" name="Rectangle 21"/>
            <p:cNvSpPr/>
            <p:nvPr/>
          </p:nvSpPr>
          <p:spPr>
            <a:xfrm>
              <a:off x="7584840" y="476172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19" name="Freeform: Shape 11"/>
            <p:cNvSpPr/>
            <p:nvPr/>
          </p:nvSpPr>
          <p:spPr>
            <a:xfrm>
              <a:off x="7881840" y="723564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220" name="Group 30"/>
          <p:cNvGrpSpPr/>
          <p:nvPr/>
        </p:nvGrpSpPr>
        <p:grpSpPr>
          <a:xfrm>
            <a:off x="11116800" y="4761720"/>
            <a:ext cx="3300480" cy="3462840"/>
            <a:chOff x="11116800" y="4761720"/>
            <a:chExt cx="3300480" cy="3462840"/>
          </a:xfrm>
        </p:grpSpPr>
        <p:sp>
          <p:nvSpPr>
            <p:cNvPr id="221" name="Rectangle 23"/>
            <p:cNvSpPr/>
            <p:nvPr/>
          </p:nvSpPr>
          <p:spPr>
            <a:xfrm>
              <a:off x="11116800" y="4761720"/>
              <a:ext cx="3300480" cy="2748240"/>
            </a:xfrm>
            <a:prstGeom prst="rect">
              <a:avLst/>
            </a:prstGeom>
            <a:blipFill rotWithShape="0">
              <a:blip r:embed="rId6"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22" name="Freeform: Shape 13"/>
            <p:cNvSpPr/>
            <p:nvPr/>
          </p:nvSpPr>
          <p:spPr>
            <a:xfrm>
              <a:off x="11407320" y="72630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21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223" name="Group 31"/>
          <p:cNvGrpSpPr/>
          <p:nvPr/>
        </p:nvGrpSpPr>
        <p:grpSpPr>
          <a:xfrm>
            <a:off x="14654160" y="4734000"/>
            <a:ext cx="3300480" cy="3462840"/>
            <a:chOff x="14654160" y="4734000"/>
            <a:chExt cx="3300480" cy="3462840"/>
          </a:xfrm>
        </p:grpSpPr>
        <p:sp>
          <p:nvSpPr>
            <p:cNvPr id="224" name="Rectangle 25"/>
            <p:cNvSpPr/>
            <p:nvPr/>
          </p:nvSpPr>
          <p:spPr>
            <a:xfrm>
              <a:off x="14654160" y="4734000"/>
              <a:ext cx="3300480" cy="2748240"/>
            </a:xfrm>
            <a:prstGeom prst="rect">
              <a:avLst/>
            </a:prstGeom>
            <a:blipFill rotWithShape="0">
              <a:blip r:embed="rId7"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25" name="Freeform: Shape 15"/>
            <p:cNvSpPr/>
            <p:nvPr/>
          </p:nvSpPr>
          <p:spPr>
            <a:xfrm>
              <a:off x="14951160" y="72352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6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0000"/>
    </mc:Choice>
    <mc:Fallback xmlns:p15="http://schemas.microsoft.com/office/powerpoint/2012/main" xmlns="">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b="0" strike="noStrike" spc="-1">
                <a:solidFill>
                  <a:schemeClr val="accent1"/>
                </a:solidFill>
                <a:latin typeface="Montserrat Light"/>
                <a:ea typeface="Montserrat Light"/>
              </a:rPr>
              <a:t>POLARIN INFRASTRUCTURE</a:t>
            </a:r>
            <a:endParaRPr lang="it-IT" sz="5600" b="0" strike="noStrike" spc="-1">
              <a:solidFill>
                <a:srgbClr val="000000"/>
              </a:solidFill>
              <a:latin typeface="Arial"/>
            </a:endParaRPr>
          </a:p>
        </p:txBody>
      </p:sp>
      <p:sp>
        <p:nvSpPr>
          <p:cNvPr id="227"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228" name="PlaceHolder 3"/>
          <p:cNvSpPr>
            <a:spLocks noGrp="1"/>
          </p:cNvSpPr>
          <p:nvPr>
            <p:ph type="dt" idx="9"/>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229"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230" name="Group 27"/>
          <p:cNvGrpSpPr/>
          <p:nvPr/>
        </p:nvGrpSpPr>
        <p:grpSpPr>
          <a:xfrm>
            <a:off x="574560" y="3294720"/>
            <a:ext cx="4680720" cy="6066311"/>
            <a:chOff x="574560" y="3294720"/>
            <a:chExt cx="4680720" cy="6066311"/>
          </a:xfrm>
        </p:grpSpPr>
        <p:sp>
          <p:nvSpPr>
            <p:cNvPr id="231" name="Rectangle 17"/>
            <p:cNvSpPr/>
            <p:nvPr/>
          </p:nvSpPr>
          <p:spPr>
            <a:xfrm>
              <a:off x="574560" y="3294720"/>
              <a:ext cx="4680720" cy="3897720"/>
            </a:xfrm>
            <a:prstGeom prst="rect">
              <a:avLst/>
            </a:prstGeom>
            <a:blipFill rotWithShape="0">
              <a:blip r:embed="rId3"/>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32" name="Freeform: Shape 7"/>
            <p:cNvSpPr/>
            <p:nvPr/>
          </p:nvSpPr>
          <p:spPr>
            <a:xfrm>
              <a:off x="995760" y="7329191"/>
              <a:ext cx="4165920" cy="2031840"/>
            </a:xfrm>
            <a:custGeom>
              <a:avLst/>
              <a:gdLst>
                <a:gd name="textAreaLeft" fmla="*/ 0 w 4165920"/>
                <a:gd name="textAreaRight" fmla="*/ 4166280 w 4165920"/>
                <a:gd name="textAreaTop" fmla="*/ 0 h 1364040"/>
                <a:gd name="textAreaBottom" fmla="*/ 1364400 h 136404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9624" lnSpcReduction="10000"/>
            </a:bodyPr>
            <a:lstStyle/>
            <a:p>
              <a:pPr algn="ctr" defTabSz="2133720">
                <a:lnSpc>
                  <a:spcPct val="90000"/>
                </a:lnSpc>
              </a:pPr>
              <a:r>
                <a:rPr lang="en-GB" sz="6400" b="1" strike="noStrike" spc="-1">
                  <a:solidFill>
                    <a:srgbClr val="000000"/>
                  </a:solidFill>
                  <a:latin typeface="Calibri"/>
                </a:rPr>
                <a:t>38</a:t>
              </a:r>
              <a:r>
                <a:rPr lang="en-GB" sz="6400" b="0" strike="noStrike" spc="-1">
                  <a:solidFill>
                    <a:srgbClr val="000000"/>
                  </a:solidFill>
                  <a:latin typeface="Calibri"/>
                </a:rPr>
                <a:t> </a:t>
              </a:r>
              <a:endParaRPr lang="it-IT" sz="6400" b="0" strike="noStrike" spc="-1">
                <a:solidFill>
                  <a:srgbClr val="000000"/>
                </a:solidFill>
                <a:latin typeface="Calibri"/>
              </a:endParaRPr>
            </a:p>
            <a:p>
              <a:pPr algn="ctr" defTabSz="2133720">
                <a:lnSpc>
                  <a:spcPct val="90000"/>
                </a:lnSpc>
              </a:pPr>
              <a:r>
                <a:rPr lang="en-GB" sz="5600" b="0" strike="noStrike" spc="-1">
                  <a:solidFill>
                    <a:srgbClr val="000000"/>
                  </a:solidFill>
                  <a:latin typeface="Calibri"/>
                </a:rPr>
                <a:t>Research stations</a:t>
              </a:r>
              <a:endParaRPr lang="it-IT" sz="5600" b="0" strike="noStrike" spc="-1">
                <a:solidFill>
                  <a:srgbClr val="000000"/>
                </a:solidFill>
                <a:latin typeface="Calibri"/>
              </a:endParaRPr>
            </a:p>
          </p:txBody>
        </p:sp>
      </p:grpSp>
      <p:grpSp>
        <p:nvGrpSpPr>
          <p:cNvPr id="233" name="Group 40"/>
          <p:cNvGrpSpPr/>
          <p:nvPr/>
        </p:nvGrpSpPr>
        <p:grpSpPr>
          <a:xfrm>
            <a:off x="1119960" y="10988640"/>
            <a:ext cx="3300480" cy="3435480"/>
            <a:chOff x="1119960" y="10988640"/>
            <a:chExt cx="3300480" cy="3435480"/>
          </a:xfrm>
        </p:grpSpPr>
        <p:sp>
          <p:nvSpPr>
            <p:cNvPr id="234" name="Rectangle 41"/>
            <p:cNvSpPr/>
            <p:nvPr/>
          </p:nvSpPr>
          <p:spPr>
            <a:xfrm>
              <a:off x="1119960" y="1098864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35" name="Freeform: Shape 9"/>
            <p:cNvSpPr/>
            <p:nvPr/>
          </p:nvSpPr>
          <p:spPr>
            <a:xfrm>
              <a:off x="1416960" y="1346256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12</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Polar vessels</a:t>
              </a:r>
              <a:endParaRPr lang="it-IT" sz="4000" b="0" strike="noStrike" spc="-1">
                <a:solidFill>
                  <a:srgbClr val="000000"/>
                </a:solidFill>
                <a:latin typeface="Calibri"/>
              </a:endParaRPr>
            </a:p>
          </p:txBody>
        </p:sp>
      </p:grpSp>
      <p:grpSp>
        <p:nvGrpSpPr>
          <p:cNvPr id="236" name="Group 43"/>
          <p:cNvGrpSpPr/>
          <p:nvPr/>
        </p:nvGrpSpPr>
        <p:grpSpPr>
          <a:xfrm>
            <a:off x="1119960" y="14919120"/>
            <a:ext cx="3300480" cy="3435480"/>
            <a:chOff x="1119960" y="14919120"/>
            <a:chExt cx="3300480" cy="3435480"/>
          </a:xfrm>
        </p:grpSpPr>
        <p:sp>
          <p:nvSpPr>
            <p:cNvPr id="237" name="Rectangle 45"/>
            <p:cNvSpPr/>
            <p:nvPr/>
          </p:nvSpPr>
          <p:spPr>
            <a:xfrm>
              <a:off x="1119960" y="1491912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38" name="Freeform: Shape 11"/>
            <p:cNvSpPr/>
            <p:nvPr/>
          </p:nvSpPr>
          <p:spPr>
            <a:xfrm>
              <a:off x="1416960" y="1739304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239" name="Group 47"/>
          <p:cNvGrpSpPr/>
          <p:nvPr/>
        </p:nvGrpSpPr>
        <p:grpSpPr>
          <a:xfrm>
            <a:off x="1235520" y="18793440"/>
            <a:ext cx="3300480" cy="3463200"/>
            <a:chOff x="1235520" y="18793440"/>
            <a:chExt cx="3300480" cy="3463200"/>
          </a:xfrm>
        </p:grpSpPr>
        <p:sp>
          <p:nvSpPr>
            <p:cNvPr id="240" name="Rectangle 48"/>
            <p:cNvSpPr/>
            <p:nvPr/>
          </p:nvSpPr>
          <p:spPr>
            <a:xfrm>
              <a:off x="1235520" y="18793440"/>
              <a:ext cx="3300480" cy="2748240"/>
            </a:xfrm>
            <a:prstGeom prst="rect">
              <a:avLst/>
            </a:prstGeom>
            <a:blipFill rotWithShape="0">
              <a:blip r:embed="rId6"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41" name="Freeform: Shape 13"/>
            <p:cNvSpPr/>
            <p:nvPr/>
          </p:nvSpPr>
          <p:spPr>
            <a:xfrm>
              <a:off x="1526040" y="212950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21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242" name="Group 50"/>
          <p:cNvGrpSpPr/>
          <p:nvPr/>
        </p:nvGrpSpPr>
        <p:grpSpPr>
          <a:xfrm>
            <a:off x="1235520" y="22745520"/>
            <a:ext cx="3300480" cy="3462840"/>
            <a:chOff x="1235520" y="22745520"/>
            <a:chExt cx="3300480" cy="3462840"/>
          </a:xfrm>
        </p:grpSpPr>
        <p:sp>
          <p:nvSpPr>
            <p:cNvPr id="243" name="Rectangle 51"/>
            <p:cNvSpPr/>
            <p:nvPr/>
          </p:nvSpPr>
          <p:spPr>
            <a:xfrm>
              <a:off x="1235520" y="22745520"/>
              <a:ext cx="3300480" cy="2748240"/>
            </a:xfrm>
            <a:prstGeom prst="rect">
              <a:avLst/>
            </a:prstGeom>
            <a:blipFill rotWithShape="0">
              <a:blip r:embed="rId7"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244" name="Freeform: Shape 15"/>
            <p:cNvSpPr/>
            <p:nvPr/>
          </p:nvSpPr>
          <p:spPr>
            <a:xfrm>
              <a:off x="1532520" y="252468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6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sp>
        <p:nvSpPr>
          <p:cNvPr id="245" name="TextBox 7"/>
          <p:cNvSpPr/>
          <p:nvPr/>
        </p:nvSpPr>
        <p:spPr>
          <a:xfrm>
            <a:off x="6712920" y="8633160"/>
            <a:ext cx="6030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3600" b="0" strike="noStrike" spc="-1">
                <a:solidFill>
                  <a:srgbClr val="000000"/>
                </a:solidFill>
                <a:latin typeface="Arial"/>
                <a:ea typeface="Arial"/>
              </a:rPr>
              <a:t>27 Arctic stations</a:t>
            </a:r>
            <a:endParaRPr lang="it-IT" sz="3600" b="0" strike="noStrike" spc="-1">
              <a:solidFill>
                <a:srgbClr val="000000"/>
              </a:solidFill>
              <a:latin typeface="Calibri"/>
            </a:endParaRPr>
          </a:p>
        </p:txBody>
      </p:sp>
      <p:sp>
        <p:nvSpPr>
          <p:cNvPr id="246" name="TextBox 8"/>
          <p:cNvSpPr/>
          <p:nvPr/>
        </p:nvSpPr>
        <p:spPr>
          <a:xfrm>
            <a:off x="12696480" y="8587440"/>
            <a:ext cx="498744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3600" b="0" strike="noStrike" spc="-1">
                <a:solidFill>
                  <a:srgbClr val="000000"/>
                </a:solidFill>
                <a:latin typeface="Arial"/>
                <a:ea typeface="Arial"/>
              </a:rPr>
              <a:t>11 Antarctic stations</a:t>
            </a:r>
            <a:endParaRPr lang="it-IT" sz="3600" b="0" strike="noStrike" spc="-1">
              <a:solidFill>
                <a:srgbClr val="000000"/>
              </a:solidFill>
              <a:latin typeface="Calibri"/>
            </a:endParaRPr>
          </a:p>
        </p:txBody>
      </p:sp>
      <p:grpSp>
        <p:nvGrpSpPr>
          <p:cNvPr id="247" name="Group 84"/>
          <p:cNvGrpSpPr/>
          <p:nvPr/>
        </p:nvGrpSpPr>
        <p:grpSpPr>
          <a:xfrm>
            <a:off x="5603760" y="1991520"/>
            <a:ext cx="6559920" cy="6588720"/>
            <a:chOff x="5603760" y="1991520"/>
            <a:chExt cx="6559920" cy="6588720"/>
          </a:xfrm>
        </p:grpSpPr>
        <p:grpSp>
          <p:nvGrpSpPr>
            <p:cNvPr id="248" name="Gruppieren 9"/>
            <p:cNvGrpSpPr/>
            <p:nvPr/>
          </p:nvGrpSpPr>
          <p:grpSpPr>
            <a:xfrm>
              <a:off x="5603760" y="1991520"/>
              <a:ext cx="6559920" cy="6588720"/>
              <a:chOff x="5603760" y="1991520"/>
              <a:chExt cx="6559920" cy="6588720"/>
            </a:xfrm>
          </p:grpSpPr>
          <p:pic>
            <p:nvPicPr>
              <p:cNvPr id="249" name="Grafik 6"/>
              <p:cNvPicPr/>
              <p:nvPr/>
            </p:nvPicPr>
            <p:blipFill>
              <a:blip r:embed="rId8" cstate="email">
                <a:extLst>
                  <a:ext uri="{28A0092B-C50C-407E-A947-70E740481C1C}">
                    <a14:useLocalDpi xmlns:a14="http://schemas.microsoft.com/office/drawing/2010/main"/>
                  </a:ext>
                </a:extLst>
              </a:blip>
              <a:stretch/>
            </p:blipFill>
            <p:spPr>
              <a:xfrm>
                <a:off x="5603760" y="1991520"/>
                <a:ext cx="6494760" cy="6588720"/>
              </a:xfrm>
              <a:prstGeom prst="rect">
                <a:avLst/>
              </a:prstGeom>
              <a:ln w="0">
                <a:noFill/>
              </a:ln>
            </p:spPr>
          </p:pic>
          <p:sp>
            <p:nvSpPr>
              <p:cNvPr id="250" name="Rechtwinkliges Dreieck 7"/>
              <p:cNvSpPr/>
              <p:nvPr/>
            </p:nvSpPr>
            <p:spPr>
              <a:xfrm rot="5400000">
                <a:off x="5922000" y="1899000"/>
                <a:ext cx="1926720" cy="243324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135000" tIns="67320" rIns="135000" bIns="67320" anchor="ctr">
                <a:noAutofit/>
              </a:bodyPr>
              <a:lstStyle/>
              <a:p>
                <a:pPr algn="ctr">
                  <a:lnSpc>
                    <a:spcPct val="100000"/>
                  </a:lnSpc>
                </a:pPr>
                <a:endParaRPr lang="de-DE" sz="2700" b="0" strike="noStrike" spc="-4">
                  <a:solidFill>
                    <a:schemeClr val="lt1"/>
                  </a:solidFill>
                  <a:latin typeface="Calibri"/>
                  <a:ea typeface="Arial"/>
                </a:endParaRPr>
              </a:p>
            </p:txBody>
          </p:sp>
          <p:sp>
            <p:nvSpPr>
              <p:cNvPr id="251" name="Rechtwinkliges Dreieck 8"/>
              <p:cNvSpPr/>
              <p:nvPr/>
            </p:nvSpPr>
            <p:spPr>
              <a:xfrm rot="10800000">
                <a:off x="10264680" y="1992240"/>
                <a:ext cx="1899000" cy="246852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135000" tIns="67320" rIns="135000" bIns="67320" anchor="ctr">
                <a:noAutofit/>
              </a:bodyPr>
              <a:lstStyle/>
              <a:p>
                <a:pPr algn="ctr">
                  <a:lnSpc>
                    <a:spcPct val="100000"/>
                  </a:lnSpc>
                </a:pPr>
                <a:endParaRPr lang="de-DE" sz="2700" b="0" strike="noStrike" spc="-4">
                  <a:solidFill>
                    <a:schemeClr val="lt1"/>
                  </a:solidFill>
                  <a:latin typeface="Calibri"/>
                  <a:ea typeface="Arial"/>
                </a:endParaRPr>
              </a:p>
            </p:txBody>
          </p:sp>
        </p:grpSp>
        <p:sp>
          <p:nvSpPr>
            <p:cNvPr id="252" name="Flussdiagramm: Verbinder 44"/>
            <p:cNvSpPr/>
            <p:nvPr/>
          </p:nvSpPr>
          <p:spPr>
            <a:xfrm>
              <a:off x="8458560" y="62200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3" name="Flussdiagramm: Verbinder 52"/>
            <p:cNvSpPr/>
            <p:nvPr/>
          </p:nvSpPr>
          <p:spPr>
            <a:xfrm>
              <a:off x="8602200" y="726444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4" name="Flussdiagramm: Verbinder 53"/>
            <p:cNvSpPr/>
            <p:nvPr/>
          </p:nvSpPr>
          <p:spPr>
            <a:xfrm>
              <a:off x="8168400" y="70200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5" name="Flussdiagramm: Verbinder 54"/>
            <p:cNvSpPr/>
            <p:nvPr/>
          </p:nvSpPr>
          <p:spPr>
            <a:xfrm>
              <a:off x="8358120" y="691416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6" name="Flussdiagramm: Verbinder 55"/>
            <p:cNvSpPr/>
            <p:nvPr/>
          </p:nvSpPr>
          <p:spPr>
            <a:xfrm>
              <a:off x="7783200" y="663876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7" name="Flussdiagramm: Verbinder 56"/>
            <p:cNvSpPr/>
            <p:nvPr/>
          </p:nvSpPr>
          <p:spPr>
            <a:xfrm>
              <a:off x="7456680" y="64180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8" name="Flussdiagramm: Verbinder 57"/>
            <p:cNvSpPr/>
            <p:nvPr/>
          </p:nvSpPr>
          <p:spPr>
            <a:xfrm>
              <a:off x="7545960" y="628704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59" name="Flussdiagramm: Verbinder 58"/>
            <p:cNvSpPr/>
            <p:nvPr/>
          </p:nvSpPr>
          <p:spPr>
            <a:xfrm>
              <a:off x="7706880" y="613584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0" name="Flussdiagramm: Verbinder 59"/>
            <p:cNvSpPr/>
            <p:nvPr/>
          </p:nvSpPr>
          <p:spPr>
            <a:xfrm>
              <a:off x="8049240" y="56296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1" name="Flussdiagramm: Verbinder 60"/>
            <p:cNvSpPr/>
            <p:nvPr/>
          </p:nvSpPr>
          <p:spPr>
            <a:xfrm>
              <a:off x="7442640" y="49312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2" name="Flussdiagramm: Verbinder 61"/>
            <p:cNvSpPr/>
            <p:nvPr/>
          </p:nvSpPr>
          <p:spPr>
            <a:xfrm>
              <a:off x="8651520" y="587664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3" name="Flussdiagramm: Verbinder 62"/>
            <p:cNvSpPr/>
            <p:nvPr/>
          </p:nvSpPr>
          <p:spPr>
            <a:xfrm>
              <a:off x="7731000" y="419112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4" name="Flussdiagramm: Verbinder 63"/>
            <p:cNvSpPr/>
            <p:nvPr/>
          </p:nvSpPr>
          <p:spPr>
            <a:xfrm>
              <a:off x="8297640" y="407952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5" name="Flussdiagramm: Verbinder 64"/>
            <p:cNvSpPr/>
            <p:nvPr/>
          </p:nvSpPr>
          <p:spPr>
            <a:xfrm>
              <a:off x="8023320" y="400212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6" name="Flussdiagramm: Verbinder 65"/>
            <p:cNvSpPr/>
            <p:nvPr/>
          </p:nvSpPr>
          <p:spPr>
            <a:xfrm>
              <a:off x="9297000" y="67608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7" name="Flussdiagramm: Verbinder 66"/>
            <p:cNvSpPr/>
            <p:nvPr/>
          </p:nvSpPr>
          <p:spPr>
            <a:xfrm>
              <a:off x="9422640" y="66052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8" name="Flussdiagramm: Verbinder 67"/>
            <p:cNvSpPr/>
            <p:nvPr/>
          </p:nvSpPr>
          <p:spPr>
            <a:xfrm>
              <a:off x="9513360" y="664956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69" name="Flussdiagramm: Verbinder 68"/>
            <p:cNvSpPr/>
            <p:nvPr/>
          </p:nvSpPr>
          <p:spPr>
            <a:xfrm>
              <a:off x="9565920" y="67042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0" name="Flussdiagramm: Verbinder 69"/>
            <p:cNvSpPr/>
            <p:nvPr/>
          </p:nvSpPr>
          <p:spPr>
            <a:xfrm>
              <a:off x="9501120" y="673272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1" name="Flussdiagramm: Verbinder 70"/>
            <p:cNvSpPr/>
            <p:nvPr/>
          </p:nvSpPr>
          <p:spPr>
            <a:xfrm>
              <a:off x="9479880" y="656136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2" name="Flussdiagramm: Verbinder 71"/>
            <p:cNvSpPr/>
            <p:nvPr/>
          </p:nvSpPr>
          <p:spPr>
            <a:xfrm>
              <a:off x="9315360" y="66960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3" name="Flussdiagramm: Verbinder 82"/>
            <p:cNvSpPr/>
            <p:nvPr/>
          </p:nvSpPr>
          <p:spPr>
            <a:xfrm>
              <a:off x="9088560" y="61812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4" name="Flussdiagramm: Verbinder 83"/>
            <p:cNvSpPr/>
            <p:nvPr/>
          </p:nvSpPr>
          <p:spPr>
            <a:xfrm>
              <a:off x="9036360" y="60534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5" name="Flussdiagramm: Verbinder 84"/>
            <p:cNvSpPr/>
            <p:nvPr/>
          </p:nvSpPr>
          <p:spPr>
            <a:xfrm>
              <a:off x="9050400" y="612180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6" name="Flussdiagramm: Verbinder 85"/>
            <p:cNvSpPr/>
            <p:nvPr/>
          </p:nvSpPr>
          <p:spPr>
            <a:xfrm>
              <a:off x="8993520" y="608832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sp>
          <p:nvSpPr>
            <p:cNvPr id="277" name="Flussdiagramm: Verbinder 86"/>
            <p:cNvSpPr/>
            <p:nvPr/>
          </p:nvSpPr>
          <p:spPr>
            <a:xfrm>
              <a:off x="8988480" y="6068880"/>
              <a:ext cx="51840" cy="66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2160" rIns="90000" bIns="2160" anchor="ctr">
              <a:noAutofit/>
            </a:bodyPr>
            <a:lstStyle/>
            <a:p>
              <a:pPr algn="ctr">
                <a:lnSpc>
                  <a:spcPct val="100000"/>
                </a:lnSpc>
              </a:pPr>
              <a:endParaRPr lang="de-DE" sz="2700" b="0" strike="noStrike" spc="-1">
                <a:solidFill>
                  <a:schemeClr val="lt1"/>
                </a:solidFill>
                <a:latin typeface="Arial"/>
                <a:ea typeface="Arial"/>
              </a:endParaRPr>
            </a:p>
          </p:txBody>
        </p:sp>
      </p:grpSp>
      <p:sp>
        <p:nvSpPr>
          <p:cNvPr id="278" name="Textfeld 10"/>
          <p:cNvSpPr/>
          <p:nvPr/>
        </p:nvSpPr>
        <p:spPr>
          <a:xfrm>
            <a:off x="9703019" y="9348840"/>
            <a:ext cx="4987440" cy="546120"/>
          </a:xfrm>
          <a:prstGeom prst="rect">
            <a:avLst/>
          </a:prstGeom>
          <a:noFill/>
          <a:ln w="0">
            <a:noFill/>
          </a:ln>
        </p:spPr>
        <p:style>
          <a:lnRef idx="0">
            <a:scrgbClr r="0" g="0" b="0"/>
          </a:lnRef>
          <a:fillRef idx="0">
            <a:scrgbClr r="0" g="0" b="0"/>
          </a:fillRef>
          <a:effectRef idx="0">
            <a:scrgbClr r="0" g="0" b="0"/>
          </a:effectRef>
          <a:fontRef idx="minor"/>
        </p:style>
        <p:txBody>
          <a:bodyPr lIns="135000" tIns="67320" rIns="135000" bIns="67320" anchor="t">
            <a:spAutoFit/>
          </a:bodyPr>
          <a:lstStyle/>
          <a:p>
            <a:pPr>
              <a:lnSpc>
                <a:spcPct val="100000"/>
              </a:lnSpc>
            </a:pPr>
            <a:r>
              <a:rPr lang="de-DE" sz="2700" b="0" strike="noStrike" spc="-4">
                <a:solidFill>
                  <a:srgbClr val="BFBFBF"/>
                </a:solidFill>
                <a:latin typeface="Arial"/>
                <a:ea typeface="Arial"/>
              </a:rPr>
              <a:t>www.meereisportal.de</a:t>
            </a:r>
            <a:endParaRPr lang="it-IT" sz="2700" b="0" strike="noStrike" spc="-1">
              <a:solidFill>
                <a:srgbClr val="000000"/>
              </a:solidFill>
              <a:latin typeface="Calibri"/>
            </a:endParaRPr>
          </a:p>
        </p:txBody>
      </p:sp>
      <p:pic>
        <p:nvPicPr>
          <p:cNvPr id="279" name="Picture 121"/>
          <p:cNvPicPr/>
          <p:nvPr/>
        </p:nvPicPr>
        <p:blipFill>
          <a:blip r:embed="rId9" cstate="email">
            <a:extLst>
              <a:ext uri="{28A0092B-C50C-407E-A947-70E740481C1C}">
                <a14:useLocalDpi xmlns:a14="http://schemas.microsoft.com/office/drawing/2010/main"/>
              </a:ext>
            </a:extLst>
          </a:blip>
          <a:srcRect t="14575" b="18516"/>
          <a:stretch/>
        </p:blipFill>
        <p:spPr>
          <a:xfrm>
            <a:off x="11412000" y="2653920"/>
            <a:ext cx="6514920" cy="5640840"/>
          </a:xfrm>
          <a:prstGeom prst="rect">
            <a:avLst/>
          </a:prstGeom>
          <a:ln w="0">
            <a:noFill/>
          </a:ln>
        </p:spPr>
      </p:pic>
    </p:spTree>
  </p:cSld>
  <p:clrMapOvr>
    <a:masterClrMapping/>
  </p:clrMapOvr>
  <p:transition spd="slow" advTm="8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Gruppieren 9"/>
          <p:cNvGrpSpPr/>
          <p:nvPr/>
        </p:nvGrpSpPr>
        <p:grpSpPr>
          <a:xfrm>
            <a:off x="704160" y="1728720"/>
            <a:ext cx="8645400" cy="8559720"/>
            <a:chOff x="704160" y="1728720"/>
            <a:chExt cx="8645400" cy="8559720"/>
          </a:xfrm>
        </p:grpSpPr>
        <p:pic>
          <p:nvPicPr>
            <p:cNvPr id="281" name="Grafik 6"/>
            <p:cNvPicPr/>
            <p:nvPr/>
          </p:nvPicPr>
          <p:blipFill>
            <a:blip r:embed="rId3" cstate="email">
              <a:extLst>
                <a:ext uri="{28A0092B-C50C-407E-A947-70E740481C1C}">
                  <a14:useLocalDpi xmlns:a14="http://schemas.microsoft.com/office/drawing/2010/main"/>
                </a:ext>
              </a:extLst>
            </a:blip>
            <a:stretch/>
          </p:blipFill>
          <p:spPr>
            <a:xfrm>
              <a:off x="704160" y="1728720"/>
              <a:ext cx="8559720" cy="8559720"/>
            </a:xfrm>
            <a:prstGeom prst="rect">
              <a:avLst/>
            </a:prstGeom>
            <a:ln w="0">
              <a:noFill/>
            </a:ln>
          </p:spPr>
        </p:pic>
        <p:sp>
          <p:nvSpPr>
            <p:cNvPr id="282" name="Rechtwinkliges Dreieck 7"/>
            <p:cNvSpPr/>
            <p:nvPr/>
          </p:nvSpPr>
          <p:spPr>
            <a:xfrm rot="5400000">
              <a:off x="1141560" y="1586160"/>
              <a:ext cx="2503080" cy="32068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135000" tIns="67320" rIns="135000" bIns="67320" anchor="ctr">
              <a:noAutofit/>
            </a:bodyPr>
            <a:lstStyle/>
            <a:p>
              <a:pPr algn="ctr">
                <a:lnSpc>
                  <a:spcPct val="100000"/>
                </a:lnSpc>
              </a:pPr>
              <a:endParaRPr lang="de-DE" sz="2700" b="0" strike="noStrike" spc="-4">
                <a:solidFill>
                  <a:schemeClr val="lt1"/>
                </a:solidFill>
                <a:latin typeface="Calibri"/>
                <a:ea typeface="Arial"/>
              </a:endParaRPr>
            </a:p>
          </p:txBody>
        </p:sp>
        <p:sp>
          <p:nvSpPr>
            <p:cNvPr id="283" name="Rechtwinkliges Dreieck 8"/>
            <p:cNvSpPr/>
            <p:nvPr/>
          </p:nvSpPr>
          <p:spPr>
            <a:xfrm rot="10800000">
              <a:off x="6846480" y="1729800"/>
              <a:ext cx="2503080" cy="320688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135000" tIns="67320" rIns="135000" bIns="67320" anchor="ctr">
              <a:noAutofit/>
            </a:bodyPr>
            <a:lstStyle/>
            <a:p>
              <a:pPr algn="ctr">
                <a:lnSpc>
                  <a:spcPct val="100000"/>
                </a:lnSpc>
              </a:pPr>
              <a:endParaRPr lang="de-DE" sz="2700" b="0" strike="noStrike" spc="-4">
                <a:solidFill>
                  <a:schemeClr val="lt1"/>
                </a:solidFill>
                <a:latin typeface="Calibri"/>
                <a:ea typeface="Arial"/>
              </a:endParaRPr>
            </a:p>
          </p:txBody>
        </p:sp>
      </p:grpSp>
      <p:sp>
        <p:nvSpPr>
          <p:cNvPr id="284" name="Textfeld 10"/>
          <p:cNvSpPr/>
          <p:nvPr/>
        </p:nvSpPr>
        <p:spPr>
          <a:xfrm>
            <a:off x="10820340" y="9233640"/>
            <a:ext cx="3752460" cy="546120"/>
          </a:xfrm>
          <a:prstGeom prst="rect">
            <a:avLst/>
          </a:prstGeom>
          <a:noFill/>
          <a:ln w="0">
            <a:noFill/>
          </a:ln>
        </p:spPr>
        <p:style>
          <a:lnRef idx="0">
            <a:scrgbClr r="0" g="0" b="0"/>
          </a:lnRef>
          <a:fillRef idx="0">
            <a:scrgbClr r="0" g="0" b="0"/>
          </a:fillRef>
          <a:effectRef idx="0">
            <a:scrgbClr r="0" g="0" b="0"/>
          </a:effectRef>
          <a:fontRef idx="minor"/>
        </p:style>
        <p:txBody>
          <a:bodyPr wrap="square" lIns="135000" tIns="67320" rIns="135000" bIns="67320" anchor="t">
            <a:spAutoFit/>
          </a:bodyPr>
          <a:lstStyle/>
          <a:p>
            <a:pPr>
              <a:lnSpc>
                <a:spcPct val="100000"/>
              </a:lnSpc>
            </a:pPr>
            <a:r>
              <a:rPr lang="de-DE" sz="2700" b="0" strike="noStrike" spc="-4">
                <a:solidFill>
                  <a:srgbClr val="BFBFBF"/>
                </a:solidFill>
                <a:latin typeface="Arial"/>
                <a:ea typeface="Arial"/>
              </a:rPr>
              <a:t>www.meereisportal.de</a:t>
            </a:r>
            <a:endParaRPr lang="it-IT" sz="2700" b="0" strike="noStrike" spc="-1">
              <a:solidFill>
                <a:srgbClr val="000000"/>
              </a:solidFill>
              <a:latin typeface="Calibri"/>
            </a:endParaRPr>
          </a:p>
        </p:txBody>
      </p:sp>
      <p:grpSp>
        <p:nvGrpSpPr>
          <p:cNvPr id="285" name="Gruppieren 24"/>
          <p:cNvGrpSpPr/>
          <p:nvPr/>
        </p:nvGrpSpPr>
        <p:grpSpPr>
          <a:xfrm>
            <a:off x="4930560" y="2409120"/>
            <a:ext cx="12078000" cy="6529320"/>
            <a:chOff x="4930560" y="2409120"/>
            <a:chExt cx="12078000" cy="6529320"/>
          </a:xfrm>
        </p:grpSpPr>
        <p:grpSp>
          <p:nvGrpSpPr>
            <p:cNvPr id="286" name="Gruppieren 23"/>
            <p:cNvGrpSpPr/>
            <p:nvPr/>
          </p:nvGrpSpPr>
          <p:grpSpPr>
            <a:xfrm>
              <a:off x="4930560" y="2409120"/>
              <a:ext cx="12078000" cy="6529320"/>
              <a:chOff x="4930560" y="2409120"/>
              <a:chExt cx="12078000" cy="6529320"/>
            </a:xfrm>
          </p:grpSpPr>
          <p:grpSp>
            <p:nvGrpSpPr>
              <p:cNvPr id="287" name="Gruppieren 22"/>
              <p:cNvGrpSpPr/>
              <p:nvPr/>
            </p:nvGrpSpPr>
            <p:grpSpPr>
              <a:xfrm>
                <a:off x="10026000" y="2409120"/>
                <a:ext cx="6982560" cy="6529320"/>
                <a:chOff x="10026000" y="2409120"/>
                <a:chExt cx="6982560" cy="6529320"/>
              </a:xfrm>
            </p:grpSpPr>
            <p:pic>
              <p:nvPicPr>
                <p:cNvPr id="288" name="Grafik 2"/>
                <p:cNvPicPr/>
                <p:nvPr/>
              </p:nvPicPr>
              <p:blipFill>
                <a:blip r:embed="rId4" cstate="email">
                  <a:extLst>
                    <a:ext uri="{28A0092B-C50C-407E-A947-70E740481C1C}">
                      <a14:useLocalDpi xmlns:a14="http://schemas.microsoft.com/office/drawing/2010/main"/>
                    </a:ext>
                  </a:extLst>
                </a:blip>
                <a:srcRect/>
                <a:stretch/>
              </p:blipFill>
              <p:spPr>
                <a:xfrm>
                  <a:off x="10026000" y="2409120"/>
                  <a:ext cx="6982560" cy="6529320"/>
                </a:xfrm>
                <a:prstGeom prst="rect">
                  <a:avLst/>
                </a:prstGeom>
                <a:ln w="0">
                  <a:noFill/>
                </a:ln>
              </p:spPr>
            </p:pic>
            <p:sp>
              <p:nvSpPr>
                <p:cNvPr id="289" name="Rechteck 11"/>
                <p:cNvSpPr/>
                <p:nvPr/>
              </p:nvSpPr>
              <p:spPr>
                <a:xfrm>
                  <a:off x="10553400" y="2703960"/>
                  <a:ext cx="6020640" cy="602064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135000" tIns="67320" rIns="135000" bIns="67320" anchor="ctr">
                  <a:noAutofit/>
                </a:bodyPr>
                <a:lstStyle/>
                <a:p>
                  <a:pPr algn="ctr">
                    <a:lnSpc>
                      <a:spcPct val="100000"/>
                    </a:lnSpc>
                  </a:pPr>
                  <a:endParaRPr lang="de-DE" sz="2700" b="0" strike="noStrike" spc="-4">
                    <a:solidFill>
                      <a:schemeClr val="lt1"/>
                    </a:solidFill>
                    <a:latin typeface="Calibri"/>
                    <a:ea typeface="Arial"/>
                  </a:endParaRPr>
                </a:p>
              </p:txBody>
            </p:sp>
          </p:grpSp>
          <p:sp>
            <p:nvSpPr>
              <p:cNvPr id="290" name="Gerader Verbinder 14"/>
              <p:cNvSpPr/>
              <p:nvPr/>
            </p:nvSpPr>
            <p:spPr>
              <a:xfrm flipV="1">
                <a:off x="4930560" y="2703600"/>
                <a:ext cx="5683680" cy="4173120"/>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lIns="135000" tIns="67320" rIns="135000" bIns="67320" anchor="t" anchorCtr="1">
                <a:noAutofit/>
              </a:bodyPr>
              <a:lstStyle/>
              <a:p>
                <a:endParaRPr lang="de-DE" sz="2700" b="0" strike="noStrike" spc="-4">
                  <a:solidFill>
                    <a:srgbClr val="000000"/>
                  </a:solidFill>
                  <a:latin typeface="Calibri"/>
                  <a:ea typeface="Arial"/>
                </a:endParaRPr>
              </a:p>
            </p:txBody>
          </p:sp>
          <p:sp>
            <p:nvSpPr>
              <p:cNvPr id="291" name="Gerader Verbinder 15"/>
              <p:cNvSpPr/>
              <p:nvPr/>
            </p:nvSpPr>
            <p:spPr>
              <a:xfrm>
                <a:off x="5158800" y="7522920"/>
                <a:ext cx="5455440" cy="1202400"/>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lIns="135000" tIns="67320" rIns="135000" bIns="67320" anchor="t" anchorCtr="1">
                <a:noAutofit/>
              </a:bodyPr>
              <a:lstStyle/>
              <a:p>
                <a:endParaRPr lang="de-DE" sz="2700" b="0" strike="noStrike" spc="-4">
                  <a:solidFill>
                    <a:srgbClr val="000000"/>
                  </a:solidFill>
                  <a:latin typeface="Calibri"/>
                  <a:ea typeface="Arial"/>
                </a:endParaRPr>
              </a:p>
            </p:txBody>
          </p:sp>
        </p:grpSp>
        <p:sp>
          <p:nvSpPr>
            <p:cNvPr id="292" name="Gerader Verbinder 18"/>
            <p:cNvSpPr/>
            <p:nvPr/>
          </p:nvSpPr>
          <p:spPr>
            <a:xfrm flipV="1">
              <a:off x="5517360" y="4956480"/>
              <a:ext cx="5017680" cy="1726560"/>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lIns="135000" tIns="67320" rIns="135000" bIns="67320" anchor="t" anchorCtr="1">
              <a:noAutofit/>
            </a:bodyPr>
            <a:lstStyle/>
            <a:p>
              <a:endParaRPr lang="de-DE" sz="2700" b="0" strike="noStrike" spc="-4">
                <a:solidFill>
                  <a:srgbClr val="000000"/>
                </a:solidFill>
                <a:latin typeface="Calibri"/>
                <a:ea typeface="Arial"/>
              </a:endParaRPr>
            </a:p>
          </p:txBody>
        </p:sp>
        <p:sp>
          <p:nvSpPr>
            <p:cNvPr id="293" name="Gerader Verbinder 20"/>
            <p:cNvSpPr/>
            <p:nvPr/>
          </p:nvSpPr>
          <p:spPr>
            <a:xfrm>
              <a:off x="5725080" y="7309080"/>
              <a:ext cx="4889160" cy="659160"/>
            </a:xfrm>
            <a:prstGeom prst="line">
              <a:avLst/>
            </a:prstGeom>
            <a:ln>
              <a:solidFill>
                <a:srgbClr val="FF0000"/>
              </a:solidFill>
              <a:round/>
            </a:ln>
          </p:spPr>
          <p:style>
            <a:lnRef idx="1">
              <a:schemeClr val="accent1"/>
            </a:lnRef>
            <a:fillRef idx="0">
              <a:schemeClr val="accent1"/>
            </a:fillRef>
            <a:effectRef idx="0">
              <a:schemeClr val="accent1"/>
            </a:effectRef>
            <a:fontRef idx="minor"/>
          </p:style>
          <p:txBody>
            <a:bodyPr lIns="135000" tIns="67320" rIns="135000" bIns="67320" anchor="t" anchorCtr="1">
              <a:noAutofit/>
            </a:bodyPr>
            <a:lstStyle/>
            <a:p>
              <a:endParaRPr lang="de-DE" sz="2700" b="0" strike="noStrike" spc="-4">
                <a:solidFill>
                  <a:srgbClr val="000000"/>
                </a:solidFill>
                <a:latin typeface="Calibri"/>
                <a:ea typeface="Arial"/>
              </a:endParaRPr>
            </a:p>
          </p:txBody>
        </p:sp>
      </p:grpSp>
      <p:sp>
        <p:nvSpPr>
          <p:cNvPr id="294" name="Flussdiagramm: Verbinder 3"/>
          <p:cNvSpPr/>
          <p:nvPr/>
        </p:nvSpPr>
        <p:spPr>
          <a:xfrm>
            <a:off x="12181680" y="496836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295" name="Flussdiagramm: Verbinder 17"/>
          <p:cNvSpPr/>
          <p:nvPr/>
        </p:nvSpPr>
        <p:spPr>
          <a:xfrm>
            <a:off x="12953160" y="514368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296" name="Flussdiagramm: Verbinder 29"/>
          <p:cNvSpPr/>
          <p:nvPr/>
        </p:nvSpPr>
        <p:spPr>
          <a:xfrm>
            <a:off x="12743640" y="550908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297" name="Flussdiagramm: Verbinder 30"/>
          <p:cNvSpPr/>
          <p:nvPr/>
        </p:nvSpPr>
        <p:spPr>
          <a:xfrm>
            <a:off x="12741840" y="655920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298" name="Flussdiagramm: Verbinder 44"/>
          <p:cNvSpPr/>
          <p:nvPr/>
        </p:nvSpPr>
        <p:spPr>
          <a:xfrm>
            <a:off x="4466520" y="72223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299" name="Flussdiagramm: Verbinder 52"/>
          <p:cNvSpPr/>
          <p:nvPr/>
        </p:nvSpPr>
        <p:spPr>
          <a:xfrm>
            <a:off x="4655880" y="857916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0" name="Flussdiagramm: Verbinder 53"/>
          <p:cNvSpPr/>
          <p:nvPr/>
        </p:nvSpPr>
        <p:spPr>
          <a:xfrm>
            <a:off x="4084200" y="826164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1" name="Flussdiagramm: Verbinder 54"/>
          <p:cNvSpPr/>
          <p:nvPr/>
        </p:nvSpPr>
        <p:spPr>
          <a:xfrm>
            <a:off x="4334400" y="81244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2" name="Flussdiagramm: Verbinder 55"/>
          <p:cNvSpPr/>
          <p:nvPr/>
        </p:nvSpPr>
        <p:spPr>
          <a:xfrm>
            <a:off x="3576240" y="77662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3" name="Flussdiagramm: Verbinder 56"/>
          <p:cNvSpPr/>
          <p:nvPr/>
        </p:nvSpPr>
        <p:spPr>
          <a:xfrm>
            <a:off x="3146400" y="74797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4" name="Flussdiagramm: Verbinder 57"/>
          <p:cNvSpPr/>
          <p:nvPr/>
        </p:nvSpPr>
        <p:spPr>
          <a:xfrm>
            <a:off x="3263760" y="730944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5" name="Flussdiagramm: Verbinder 58"/>
          <p:cNvSpPr/>
          <p:nvPr/>
        </p:nvSpPr>
        <p:spPr>
          <a:xfrm>
            <a:off x="3475800" y="71128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6" name="Flussdiagramm: Verbinder 59"/>
          <p:cNvSpPr/>
          <p:nvPr/>
        </p:nvSpPr>
        <p:spPr>
          <a:xfrm>
            <a:off x="3927240" y="645516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7" name="Flussdiagramm: Verbinder 60"/>
          <p:cNvSpPr/>
          <p:nvPr/>
        </p:nvSpPr>
        <p:spPr>
          <a:xfrm>
            <a:off x="3127680" y="554796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8" name="Flussdiagramm: Verbinder 61"/>
          <p:cNvSpPr/>
          <p:nvPr/>
        </p:nvSpPr>
        <p:spPr>
          <a:xfrm>
            <a:off x="4720680" y="67762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09" name="Flussdiagramm: Verbinder 62"/>
          <p:cNvSpPr/>
          <p:nvPr/>
        </p:nvSpPr>
        <p:spPr>
          <a:xfrm>
            <a:off x="3507840" y="458640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0" name="Flussdiagramm: Verbinder 63"/>
          <p:cNvSpPr/>
          <p:nvPr/>
        </p:nvSpPr>
        <p:spPr>
          <a:xfrm>
            <a:off x="4254480" y="44413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1" name="Flussdiagramm: Verbinder 64"/>
          <p:cNvSpPr/>
          <p:nvPr/>
        </p:nvSpPr>
        <p:spPr>
          <a:xfrm>
            <a:off x="3892680" y="43408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2" name="Flussdiagramm: Verbinder 65"/>
          <p:cNvSpPr/>
          <p:nvPr/>
        </p:nvSpPr>
        <p:spPr>
          <a:xfrm>
            <a:off x="5571720" y="792504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3" name="Flussdiagramm: Verbinder 66"/>
          <p:cNvSpPr/>
          <p:nvPr/>
        </p:nvSpPr>
        <p:spPr>
          <a:xfrm>
            <a:off x="5736960" y="77227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4" name="Flussdiagramm: Verbinder 67"/>
          <p:cNvSpPr/>
          <p:nvPr/>
        </p:nvSpPr>
        <p:spPr>
          <a:xfrm>
            <a:off x="5856840" y="77803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5" name="Flussdiagramm: Verbinder 68"/>
          <p:cNvSpPr/>
          <p:nvPr/>
        </p:nvSpPr>
        <p:spPr>
          <a:xfrm>
            <a:off x="5925960" y="785160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6" name="Flussdiagramm: Verbinder 69"/>
          <p:cNvSpPr/>
          <p:nvPr/>
        </p:nvSpPr>
        <p:spPr>
          <a:xfrm>
            <a:off x="5840640" y="78883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7" name="Flussdiagramm: Verbinder 70"/>
          <p:cNvSpPr/>
          <p:nvPr/>
        </p:nvSpPr>
        <p:spPr>
          <a:xfrm>
            <a:off x="5812200" y="766584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8" name="Flussdiagramm: Verbinder 71"/>
          <p:cNvSpPr/>
          <p:nvPr/>
        </p:nvSpPr>
        <p:spPr>
          <a:xfrm>
            <a:off x="5595480" y="784080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19" name="Flussdiagramm: Verbinder 72"/>
          <p:cNvSpPr/>
          <p:nvPr/>
        </p:nvSpPr>
        <p:spPr>
          <a:xfrm>
            <a:off x="12181680" y="496836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320" name="Flussdiagramm: Verbinder 73"/>
          <p:cNvSpPr/>
          <p:nvPr/>
        </p:nvSpPr>
        <p:spPr>
          <a:xfrm>
            <a:off x="12953160" y="514368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321" name="Flussdiagramm: Verbinder 74"/>
          <p:cNvSpPr/>
          <p:nvPr/>
        </p:nvSpPr>
        <p:spPr>
          <a:xfrm>
            <a:off x="12743640" y="550908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322" name="Flussdiagramm: Verbinder 75"/>
          <p:cNvSpPr/>
          <p:nvPr/>
        </p:nvSpPr>
        <p:spPr>
          <a:xfrm>
            <a:off x="12741840" y="6559200"/>
            <a:ext cx="135360" cy="16452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de-DE" sz="2400" b="0" strike="noStrike" spc="-1">
              <a:solidFill>
                <a:schemeClr val="lt1"/>
              </a:solidFill>
              <a:latin typeface="Arial"/>
              <a:ea typeface="Arial"/>
            </a:endParaRPr>
          </a:p>
        </p:txBody>
      </p:sp>
      <p:sp>
        <p:nvSpPr>
          <p:cNvPr id="323" name="Textfeld 76"/>
          <p:cNvSpPr/>
          <p:nvPr/>
        </p:nvSpPr>
        <p:spPr>
          <a:xfrm>
            <a:off x="11117160" y="4436640"/>
            <a:ext cx="251748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Base CNR Dirigibile Italia </a:t>
            </a:r>
            <a:endParaRPr lang="it-IT" sz="1500" b="0" strike="noStrike" spc="-1">
              <a:solidFill>
                <a:srgbClr val="000000"/>
              </a:solidFill>
              <a:latin typeface="Calibri"/>
            </a:endParaRPr>
          </a:p>
        </p:txBody>
      </p:sp>
      <p:sp>
        <p:nvSpPr>
          <p:cNvPr id="324" name="Textfeld 77"/>
          <p:cNvSpPr/>
          <p:nvPr/>
        </p:nvSpPr>
        <p:spPr>
          <a:xfrm>
            <a:off x="12655800" y="5628600"/>
            <a:ext cx="294552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Czech Arctic Research Station</a:t>
            </a:r>
            <a:endParaRPr lang="it-IT" sz="1500" b="0" strike="noStrike" spc="-1">
              <a:solidFill>
                <a:srgbClr val="000000"/>
              </a:solidFill>
              <a:latin typeface="Calibri"/>
            </a:endParaRPr>
          </a:p>
        </p:txBody>
      </p:sp>
      <p:sp>
        <p:nvSpPr>
          <p:cNvPr id="325" name="Textfeld 78"/>
          <p:cNvSpPr/>
          <p:nvPr/>
        </p:nvSpPr>
        <p:spPr>
          <a:xfrm>
            <a:off x="12889440" y="6472800"/>
            <a:ext cx="298692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Polish Polar Station, Hornsund</a:t>
            </a:r>
            <a:endParaRPr lang="it-IT" sz="1500" b="0" strike="noStrike" spc="-1">
              <a:solidFill>
                <a:srgbClr val="000000"/>
              </a:solidFill>
              <a:latin typeface="Calibri"/>
            </a:endParaRPr>
          </a:p>
        </p:txBody>
      </p:sp>
      <p:sp>
        <p:nvSpPr>
          <p:cNvPr id="326" name="Textfeld 79"/>
          <p:cNvSpPr/>
          <p:nvPr/>
        </p:nvSpPr>
        <p:spPr>
          <a:xfrm>
            <a:off x="12288960" y="4831920"/>
            <a:ext cx="428688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Nicolaus Copernicus University Polar Station</a:t>
            </a:r>
            <a:endParaRPr lang="it-IT" sz="1500" b="0" strike="noStrike" spc="-1">
              <a:solidFill>
                <a:srgbClr val="000000"/>
              </a:solidFill>
              <a:latin typeface="Calibri"/>
            </a:endParaRPr>
          </a:p>
        </p:txBody>
      </p:sp>
      <p:sp>
        <p:nvSpPr>
          <p:cNvPr id="327" name="Textfeld 80"/>
          <p:cNvSpPr/>
          <p:nvPr/>
        </p:nvSpPr>
        <p:spPr>
          <a:xfrm>
            <a:off x="11126160" y="4154040"/>
            <a:ext cx="292140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NERC Arctic Research Station</a:t>
            </a:r>
            <a:endParaRPr lang="it-IT" sz="1500" b="0" strike="noStrike" spc="-1">
              <a:solidFill>
                <a:srgbClr val="000000"/>
              </a:solidFill>
              <a:latin typeface="Calibri"/>
            </a:endParaRPr>
          </a:p>
        </p:txBody>
      </p:sp>
      <p:sp>
        <p:nvSpPr>
          <p:cNvPr id="328" name="Textfeld 81"/>
          <p:cNvSpPr/>
          <p:nvPr/>
        </p:nvSpPr>
        <p:spPr>
          <a:xfrm>
            <a:off x="11114640" y="3862800"/>
            <a:ext cx="101772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Sverdrup</a:t>
            </a:r>
            <a:endParaRPr lang="it-IT" sz="1500" b="0" strike="noStrike" spc="-1">
              <a:solidFill>
                <a:srgbClr val="000000"/>
              </a:solidFill>
              <a:latin typeface="Calibri"/>
            </a:endParaRPr>
          </a:p>
        </p:txBody>
      </p:sp>
      <p:sp>
        <p:nvSpPr>
          <p:cNvPr id="329" name="Flussdiagramm: Verbinder 82"/>
          <p:cNvSpPr/>
          <p:nvPr/>
        </p:nvSpPr>
        <p:spPr>
          <a:xfrm>
            <a:off x="5296680" y="71719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30" name="Flussdiagramm: Verbinder 83"/>
          <p:cNvSpPr/>
          <p:nvPr/>
        </p:nvSpPr>
        <p:spPr>
          <a:xfrm>
            <a:off x="5228280" y="700596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31" name="Flussdiagramm: Verbinder 84"/>
          <p:cNvSpPr/>
          <p:nvPr/>
        </p:nvSpPr>
        <p:spPr>
          <a:xfrm>
            <a:off x="5246640" y="709488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32" name="Flussdiagramm: Verbinder 85"/>
          <p:cNvSpPr/>
          <p:nvPr/>
        </p:nvSpPr>
        <p:spPr>
          <a:xfrm>
            <a:off x="5171400" y="705132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33" name="Flussdiagramm: Verbinder 86"/>
          <p:cNvSpPr/>
          <p:nvPr/>
        </p:nvSpPr>
        <p:spPr>
          <a:xfrm>
            <a:off x="5164560" y="7025760"/>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700" b="0" strike="noStrike" spc="-1">
              <a:solidFill>
                <a:schemeClr val="lt1"/>
              </a:solidFill>
              <a:latin typeface="Arial"/>
              <a:ea typeface="Arial"/>
            </a:endParaRPr>
          </a:p>
        </p:txBody>
      </p:sp>
      <p:sp>
        <p:nvSpPr>
          <p:cNvPr id="334" name="Textfeld 87"/>
          <p:cNvSpPr/>
          <p:nvPr/>
        </p:nvSpPr>
        <p:spPr>
          <a:xfrm>
            <a:off x="13180680" y="5096160"/>
            <a:ext cx="2784240" cy="546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highlight>
                  <a:srgbClr val="C0C0C0"/>
                </a:highlight>
                <a:latin typeface="Arial"/>
                <a:ea typeface="Arial"/>
              </a:rPr>
              <a:t>Adam Mickiewicz University </a:t>
            </a:r>
            <a:endParaRPr lang="it-IT" sz="1500" b="0" strike="noStrike" spc="-1">
              <a:solidFill>
                <a:srgbClr val="000000"/>
              </a:solidFill>
              <a:latin typeface="Calibri"/>
            </a:endParaRPr>
          </a:p>
          <a:p>
            <a:pPr>
              <a:lnSpc>
                <a:spcPct val="100000"/>
              </a:lnSpc>
            </a:pPr>
            <a:r>
              <a:rPr lang="de-DE" sz="1500" b="1" strike="noStrike" spc="-1">
                <a:solidFill>
                  <a:srgbClr val="FF0000"/>
                </a:solidFill>
                <a:highlight>
                  <a:srgbClr val="C0C0C0"/>
                </a:highlight>
                <a:latin typeface="Arial"/>
                <a:ea typeface="Arial"/>
              </a:rPr>
              <a:t>Polar Station</a:t>
            </a:r>
            <a:endParaRPr lang="it-IT" sz="1500" b="0" strike="noStrike" spc="-1">
              <a:solidFill>
                <a:srgbClr val="000000"/>
              </a:solidFill>
              <a:latin typeface="Calibri"/>
            </a:endParaRPr>
          </a:p>
        </p:txBody>
      </p:sp>
      <p:cxnSp>
        <p:nvCxnSpPr>
          <p:cNvPr id="335" name="Gerader Verbinder 6"/>
          <p:cNvCxnSpPr/>
          <p:nvPr/>
        </p:nvCxnSpPr>
        <p:spPr>
          <a:xfrm>
            <a:off x="11167200" y="3950640"/>
            <a:ext cx="360" cy="1018080"/>
          </a:xfrm>
          <a:prstGeom prst="straightConnector1">
            <a:avLst/>
          </a:prstGeom>
          <a:ln w="12700">
            <a:solidFill>
              <a:srgbClr val="FF0000"/>
            </a:solidFill>
            <a:round/>
          </a:ln>
        </p:spPr>
      </p:cxnSp>
      <p:cxnSp>
        <p:nvCxnSpPr>
          <p:cNvPr id="336" name="Gerader Verbinder 88"/>
          <p:cNvCxnSpPr/>
          <p:nvPr/>
        </p:nvCxnSpPr>
        <p:spPr>
          <a:xfrm>
            <a:off x="11161800" y="4968360"/>
            <a:ext cx="877320" cy="360"/>
          </a:xfrm>
          <a:prstGeom prst="straightConnector1">
            <a:avLst/>
          </a:prstGeom>
          <a:ln w="12700">
            <a:solidFill>
              <a:srgbClr val="FF0000"/>
            </a:solidFill>
            <a:round/>
          </a:ln>
        </p:spPr>
      </p:cxnSp>
      <p:sp>
        <p:nvSpPr>
          <p:cNvPr id="337" name="Titel 1"/>
          <p:cNvSpPr/>
          <p:nvPr/>
        </p:nvSpPr>
        <p:spPr>
          <a:xfrm>
            <a:off x="410040" y="365040"/>
            <a:ext cx="15519600" cy="929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343080">
              <a:lnSpc>
                <a:spcPct val="100000"/>
              </a:lnSpc>
            </a:pPr>
            <a:endParaRPr lang="de-DE" sz="4800" b="1" strike="noStrike" spc="-1">
              <a:solidFill>
                <a:schemeClr val="dk1">
                  <a:lumMod val="75000"/>
                  <a:lumOff val="25000"/>
                </a:schemeClr>
              </a:solidFill>
              <a:latin typeface="Arial"/>
            </a:endParaRPr>
          </a:p>
        </p:txBody>
      </p:sp>
      <p:sp>
        <p:nvSpPr>
          <p:cNvPr id="338" name="PlaceHolder 1"/>
          <p:cNvSpPr>
            <a:spLocks noGrp="1"/>
          </p:cNvSpPr>
          <p:nvPr>
            <p:ph type="title"/>
          </p:nvPr>
        </p:nvSpPr>
        <p:spPr>
          <a:xfrm>
            <a:off x="792360" y="520920"/>
            <a:ext cx="12349800" cy="2043000"/>
          </a:xfrm>
          <a:prstGeom prst="rect">
            <a:avLst/>
          </a:prstGeom>
          <a:noFill/>
          <a:ln w="0">
            <a:noFill/>
          </a:ln>
        </p:spPr>
        <p:txBody>
          <a:bodyPr lIns="182880" tIns="182880" rIns="182880" bIns="182880" anchor="t">
            <a:noAutofit/>
          </a:bodyPr>
          <a:lstStyle/>
          <a:p>
            <a:pPr indent="0">
              <a:lnSpc>
                <a:spcPct val="100000"/>
              </a:lnSpc>
              <a:buNone/>
            </a:pPr>
            <a:r>
              <a:rPr lang="de-DE" sz="6000" b="0" strike="noStrike" spc="-1">
                <a:solidFill>
                  <a:schemeClr val="accent1"/>
                </a:solidFill>
                <a:latin typeface="Montserrat Light"/>
                <a:ea typeface="Montserrat Light"/>
              </a:rPr>
              <a:t>POLARIN Stations in the Arctic</a:t>
            </a:r>
            <a:br>
              <a:rPr sz="6000"/>
            </a:br>
            <a:endParaRPr lang="it-IT" sz="6000" b="0" strike="noStrike" spc="-1">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4000"/>
    </mc:Choice>
    <mc:Fallback xmlns:p15="http://schemas.microsoft.com/office/powerpoint/2012/main" xmlns="">
      <p:transition spd="slow" advTm="14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wipe(left)">
                                      <p:cBhvr additive="repl">
                                        <p:cTn id="7" dur="500"/>
                                        <p:tgtEl>
                                          <p:spTgt spid="285"/>
                                        </p:tgtEl>
                                      </p:cBhvr>
                                    </p:animEffect>
                                  </p:childTnLst>
                                </p:cTn>
                              </p:par>
                            </p:childTnLst>
                          </p:cTn>
                        </p:par>
                        <p:par>
                          <p:cTn id="8" fill="hold">
                            <p:stCondLst>
                              <p:cond delay="500"/>
                            </p:stCondLst>
                            <p:childTnLst>
                              <p:par>
                                <p:cTn id="9" presetID="1" presetClass="entr"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par>
                          <p:cTn id="11" fill="hold">
                            <p:stCondLst>
                              <p:cond delay="500"/>
                            </p:stCondLst>
                            <p:childTnLst>
                              <p:par>
                                <p:cTn id="12" presetID="1" presetClass="entr" fill="hold" nodeType="afterEffect">
                                  <p:stCondLst>
                                    <p:cond delay="0"/>
                                  </p:stCondLst>
                                  <p:childTnLst>
                                    <p:set>
                                      <p:cBhvr>
                                        <p:cTn id="13" dur="1" fill="hold">
                                          <p:stCondLst>
                                            <p:cond delay="0"/>
                                          </p:stCondLst>
                                        </p:cTn>
                                        <p:tgtEl>
                                          <p:spTgt spid="295"/>
                                        </p:tgtEl>
                                        <p:attrNameLst>
                                          <p:attrName>style.visibility</p:attrName>
                                        </p:attrNameLst>
                                      </p:cBhvr>
                                      <p:to>
                                        <p:strVal val="visible"/>
                                      </p:to>
                                    </p:set>
                                  </p:childTnLst>
                                </p:cTn>
                              </p:par>
                            </p:childTnLst>
                          </p:cTn>
                        </p:par>
                        <p:par>
                          <p:cTn id="14" fill="hold">
                            <p:stCondLst>
                              <p:cond delay="500"/>
                            </p:stCondLst>
                            <p:childTnLst>
                              <p:par>
                                <p:cTn id="15" presetID="1" presetClass="entr" fill="hold" nodeType="afterEffect">
                                  <p:stCondLst>
                                    <p:cond delay="0"/>
                                  </p:stCondLst>
                                  <p:childTnLst>
                                    <p:set>
                                      <p:cBhvr>
                                        <p:cTn id="16" dur="1" fill="hold">
                                          <p:stCondLst>
                                            <p:cond delay="0"/>
                                          </p:stCondLst>
                                        </p:cTn>
                                        <p:tgtEl>
                                          <p:spTgt spid="296"/>
                                        </p:tgtEl>
                                        <p:attrNameLst>
                                          <p:attrName>style.visibility</p:attrName>
                                        </p:attrNameLst>
                                      </p:cBhvr>
                                      <p:to>
                                        <p:strVal val="visible"/>
                                      </p:to>
                                    </p:set>
                                  </p:childTnLst>
                                </p:cTn>
                              </p:par>
                            </p:childTnLst>
                          </p:cTn>
                        </p:par>
                        <p:par>
                          <p:cTn id="17" fill="hold">
                            <p:stCondLst>
                              <p:cond delay="500"/>
                            </p:stCondLst>
                            <p:childTnLst>
                              <p:par>
                                <p:cTn id="18" presetID="1" presetClass="entr" fill="hold" nodeType="afterEffect">
                                  <p:stCondLst>
                                    <p:cond delay="0"/>
                                  </p:stCondLst>
                                  <p:childTnLst>
                                    <p:set>
                                      <p:cBhvr>
                                        <p:cTn id="19" dur="1" fill="hold">
                                          <p:stCondLst>
                                            <p:cond delay="0"/>
                                          </p:stCondLst>
                                        </p:cTn>
                                        <p:tgtEl>
                                          <p:spTgt spid="297"/>
                                        </p:tgtEl>
                                        <p:attrNameLst>
                                          <p:attrName>style.visibility</p:attrName>
                                        </p:attrNameLst>
                                      </p:cBhvr>
                                      <p:to>
                                        <p:strVal val="visible"/>
                                      </p:to>
                                    </p:set>
                                  </p:childTnLst>
                                </p:cTn>
                              </p:par>
                            </p:childTnLst>
                          </p:cTn>
                        </p:par>
                        <p:par>
                          <p:cTn id="20" fill="hold">
                            <p:stCondLst>
                              <p:cond delay="500"/>
                            </p:stCondLst>
                            <p:childTnLst>
                              <p:par>
                                <p:cTn id="21" presetID="1" presetClass="entr" fill="hold" nodeType="afterEffect">
                                  <p:stCondLst>
                                    <p:cond delay="0"/>
                                  </p:stCondLst>
                                  <p:childTnLst>
                                    <p:set>
                                      <p:cBhvr>
                                        <p:cTn id="22" dur="1" fill="hold">
                                          <p:stCondLst>
                                            <p:cond delay="0"/>
                                          </p:stCondLst>
                                        </p:cTn>
                                        <p:tgtEl>
                                          <p:spTgt spid="319"/>
                                        </p:tgtEl>
                                        <p:attrNameLst>
                                          <p:attrName>style.visibility</p:attrName>
                                        </p:attrNameLst>
                                      </p:cBhvr>
                                      <p:to>
                                        <p:strVal val="visible"/>
                                      </p:to>
                                    </p:set>
                                  </p:childTnLst>
                                </p:cTn>
                              </p:par>
                            </p:childTnLst>
                          </p:cTn>
                        </p:par>
                        <p:par>
                          <p:cTn id="23" fill="hold">
                            <p:stCondLst>
                              <p:cond delay="500"/>
                            </p:stCondLst>
                            <p:childTnLst>
                              <p:par>
                                <p:cTn id="24" presetID="1" presetClass="entr" fill="hold" nodeType="afterEffect">
                                  <p:stCondLst>
                                    <p:cond delay="0"/>
                                  </p:stCondLst>
                                  <p:childTnLst>
                                    <p:set>
                                      <p:cBhvr>
                                        <p:cTn id="25" dur="1" fill="hold">
                                          <p:stCondLst>
                                            <p:cond delay="0"/>
                                          </p:stCondLst>
                                        </p:cTn>
                                        <p:tgtEl>
                                          <p:spTgt spid="320"/>
                                        </p:tgtEl>
                                        <p:attrNameLst>
                                          <p:attrName>style.visibility</p:attrName>
                                        </p:attrNameLst>
                                      </p:cBhvr>
                                      <p:to>
                                        <p:strVal val="visible"/>
                                      </p:to>
                                    </p:set>
                                  </p:childTnLst>
                                </p:cTn>
                              </p:par>
                            </p:childTnLst>
                          </p:cTn>
                        </p:par>
                        <p:par>
                          <p:cTn id="26" fill="hold">
                            <p:stCondLst>
                              <p:cond delay="500"/>
                            </p:stCondLst>
                            <p:childTnLst>
                              <p:par>
                                <p:cTn id="27" presetID="1" presetClass="entr" fill="hold" nodeType="afterEffect">
                                  <p:stCondLst>
                                    <p:cond delay="0"/>
                                  </p:stCondLst>
                                  <p:childTnLst>
                                    <p:set>
                                      <p:cBhvr>
                                        <p:cTn id="28" dur="1" fill="hold">
                                          <p:stCondLst>
                                            <p:cond delay="0"/>
                                          </p:stCondLst>
                                        </p:cTn>
                                        <p:tgtEl>
                                          <p:spTgt spid="321"/>
                                        </p:tgtEl>
                                        <p:attrNameLst>
                                          <p:attrName>style.visibility</p:attrName>
                                        </p:attrNameLst>
                                      </p:cBhvr>
                                      <p:to>
                                        <p:strVal val="visible"/>
                                      </p:to>
                                    </p:set>
                                  </p:childTnLst>
                                </p:cTn>
                              </p:par>
                            </p:childTnLst>
                          </p:cTn>
                        </p:par>
                        <p:par>
                          <p:cTn id="29" fill="hold">
                            <p:stCondLst>
                              <p:cond delay="500"/>
                            </p:stCondLst>
                            <p:childTnLst>
                              <p:par>
                                <p:cTn id="30" presetID="1" presetClass="entr" fill="hold" nodeType="afterEffect">
                                  <p:stCondLst>
                                    <p:cond delay="0"/>
                                  </p:stCondLst>
                                  <p:childTnLst>
                                    <p:set>
                                      <p:cBhvr>
                                        <p:cTn id="31" dur="1" fill="hold">
                                          <p:stCondLst>
                                            <p:cond delay="0"/>
                                          </p:stCondLst>
                                        </p:cTn>
                                        <p:tgtEl>
                                          <p:spTgt spid="322"/>
                                        </p:tgtEl>
                                        <p:attrNameLst>
                                          <p:attrName>style.visibility</p:attrName>
                                        </p:attrNameLst>
                                      </p:cBhvr>
                                      <p:to>
                                        <p:strVal val="visible"/>
                                      </p:to>
                                    </p:set>
                                  </p:childTnLst>
                                </p:cTn>
                              </p:par>
                            </p:childTnLst>
                          </p:cTn>
                        </p:par>
                        <p:par>
                          <p:cTn id="32" fill="hold">
                            <p:stCondLst>
                              <p:cond delay="500"/>
                            </p:stCondLst>
                            <p:childTnLst>
                              <p:par>
                                <p:cTn id="33" presetID="1" presetClass="entr" fill="hold" nodeType="afterEffect">
                                  <p:stCondLst>
                                    <p:cond delay="0"/>
                                  </p:stCondLst>
                                  <p:childTnLst>
                                    <p:set>
                                      <p:cBhvr>
                                        <p:cTn id="34" dur="1" fill="hold">
                                          <p:stCondLst>
                                            <p:cond delay="0"/>
                                          </p:stCondLst>
                                        </p:cTn>
                                        <p:tgtEl>
                                          <p:spTgt spid="323"/>
                                        </p:tgtEl>
                                        <p:attrNameLst>
                                          <p:attrName>style.visibility</p:attrName>
                                        </p:attrNameLst>
                                      </p:cBhvr>
                                      <p:to>
                                        <p:strVal val="visible"/>
                                      </p:to>
                                    </p:set>
                                  </p:childTnLst>
                                </p:cTn>
                              </p:par>
                            </p:childTnLst>
                          </p:cTn>
                        </p:par>
                        <p:par>
                          <p:cTn id="35" fill="hold">
                            <p:stCondLst>
                              <p:cond delay="500"/>
                            </p:stCondLst>
                            <p:childTnLst>
                              <p:par>
                                <p:cTn id="36" presetID="1" presetClass="entr" fill="hold" nodeType="afterEffect">
                                  <p:stCondLst>
                                    <p:cond delay="0"/>
                                  </p:stCondLst>
                                  <p:childTnLst>
                                    <p:set>
                                      <p:cBhvr>
                                        <p:cTn id="37" dur="1" fill="hold">
                                          <p:stCondLst>
                                            <p:cond delay="0"/>
                                          </p:stCondLst>
                                        </p:cTn>
                                        <p:tgtEl>
                                          <p:spTgt spid="324"/>
                                        </p:tgtEl>
                                        <p:attrNameLst>
                                          <p:attrName>style.visibility</p:attrName>
                                        </p:attrNameLst>
                                      </p:cBhvr>
                                      <p:to>
                                        <p:strVal val="visible"/>
                                      </p:to>
                                    </p:set>
                                  </p:childTnLst>
                                </p:cTn>
                              </p:par>
                            </p:childTnLst>
                          </p:cTn>
                        </p:par>
                        <p:par>
                          <p:cTn id="38" fill="hold">
                            <p:stCondLst>
                              <p:cond delay="500"/>
                            </p:stCondLst>
                            <p:childTnLst>
                              <p:par>
                                <p:cTn id="39" presetID="1" presetClass="entr" fill="hold" nodeType="afterEffect">
                                  <p:stCondLst>
                                    <p:cond delay="0"/>
                                  </p:stCondLst>
                                  <p:childTnLst>
                                    <p:set>
                                      <p:cBhvr>
                                        <p:cTn id="40" dur="1" fill="hold">
                                          <p:stCondLst>
                                            <p:cond delay="0"/>
                                          </p:stCondLst>
                                        </p:cTn>
                                        <p:tgtEl>
                                          <p:spTgt spid="325"/>
                                        </p:tgtEl>
                                        <p:attrNameLst>
                                          <p:attrName>style.visibility</p:attrName>
                                        </p:attrNameLst>
                                      </p:cBhvr>
                                      <p:to>
                                        <p:strVal val="visible"/>
                                      </p:to>
                                    </p:set>
                                  </p:childTnLst>
                                </p:cTn>
                              </p:par>
                            </p:childTnLst>
                          </p:cTn>
                        </p:par>
                        <p:par>
                          <p:cTn id="41" fill="hold">
                            <p:stCondLst>
                              <p:cond delay="500"/>
                            </p:stCondLst>
                            <p:childTnLst>
                              <p:par>
                                <p:cTn id="42" presetID="1" presetClass="entr" fill="hold" nodeType="afterEffect">
                                  <p:stCondLst>
                                    <p:cond delay="0"/>
                                  </p:stCondLst>
                                  <p:childTnLst>
                                    <p:set>
                                      <p:cBhvr>
                                        <p:cTn id="43" dur="1" fill="hold">
                                          <p:stCondLst>
                                            <p:cond delay="0"/>
                                          </p:stCondLst>
                                        </p:cTn>
                                        <p:tgtEl>
                                          <p:spTgt spid="326"/>
                                        </p:tgtEl>
                                        <p:attrNameLst>
                                          <p:attrName>style.visibility</p:attrName>
                                        </p:attrNameLst>
                                      </p:cBhvr>
                                      <p:to>
                                        <p:strVal val="visible"/>
                                      </p:to>
                                    </p:set>
                                  </p:childTnLst>
                                </p:cTn>
                              </p:par>
                            </p:childTnLst>
                          </p:cTn>
                        </p:par>
                        <p:par>
                          <p:cTn id="44" fill="hold">
                            <p:stCondLst>
                              <p:cond delay="500"/>
                            </p:stCondLst>
                            <p:childTnLst>
                              <p:par>
                                <p:cTn id="45" presetID="1" presetClass="entr" fill="hold" nodeType="afterEffect">
                                  <p:stCondLst>
                                    <p:cond delay="0"/>
                                  </p:stCondLst>
                                  <p:childTnLst>
                                    <p:set>
                                      <p:cBhvr>
                                        <p:cTn id="46" dur="1" fill="hold">
                                          <p:stCondLst>
                                            <p:cond delay="0"/>
                                          </p:stCondLst>
                                        </p:cTn>
                                        <p:tgtEl>
                                          <p:spTgt spid="327"/>
                                        </p:tgtEl>
                                        <p:attrNameLst>
                                          <p:attrName>style.visibility</p:attrName>
                                        </p:attrNameLst>
                                      </p:cBhvr>
                                      <p:to>
                                        <p:strVal val="visible"/>
                                      </p:to>
                                    </p:set>
                                  </p:childTnLst>
                                </p:cTn>
                              </p:par>
                            </p:childTnLst>
                          </p:cTn>
                        </p:par>
                        <p:par>
                          <p:cTn id="47" fill="hold">
                            <p:stCondLst>
                              <p:cond delay="500"/>
                            </p:stCondLst>
                            <p:childTnLst>
                              <p:par>
                                <p:cTn id="48" presetID="1" presetClass="entr" fill="hold" nodeType="afterEffect">
                                  <p:stCondLst>
                                    <p:cond delay="0"/>
                                  </p:stCondLst>
                                  <p:childTnLst>
                                    <p:set>
                                      <p:cBhvr>
                                        <p:cTn id="49" dur="1" fill="hold">
                                          <p:stCondLst>
                                            <p:cond delay="0"/>
                                          </p:stCondLst>
                                        </p:cTn>
                                        <p:tgtEl>
                                          <p:spTgt spid="328"/>
                                        </p:tgtEl>
                                        <p:attrNameLst>
                                          <p:attrName>style.visibility</p:attrName>
                                        </p:attrNameLst>
                                      </p:cBhvr>
                                      <p:to>
                                        <p:strVal val="visible"/>
                                      </p:to>
                                    </p:set>
                                  </p:childTnLst>
                                </p:cTn>
                              </p:par>
                            </p:childTnLst>
                          </p:cTn>
                        </p:par>
                        <p:par>
                          <p:cTn id="50" fill="hold">
                            <p:stCondLst>
                              <p:cond delay="500"/>
                            </p:stCondLst>
                            <p:childTnLst>
                              <p:par>
                                <p:cTn id="51" presetID="1" presetClass="entr" fill="hold" nodeType="afterEffect">
                                  <p:stCondLst>
                                    <p:cond delay="0"/>
                                  </p:stCondLst>
                                  <p:childTnLst>
                                    <p:set>
                                      <p:cBhvr>
                                        <p:cTn id="52" dur="1" fill="hold">
                                          <p:stCondLst>
                                            <p:cond delay="0"/>
                                          </p:stCondLst>
                                        </p:cTn>
                                        <p:tgtEl>
                                          <p:spTgt spid="334"/>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335"/>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0468EB4-E742-4678-B1CF-86B918616F04}"/>
              </a:ext>
            </a:extLst>
          </p:cNvPr>
          <p:cNvGraphicFramePr>
            <a:graphicFrameLocks noGrp="1"/>
          </p:cNvGraphicFramePr>
          <p:nvPr>
            <p:ph idx="4294967295"/>
            <p:extLst>
              <p:ext uri="{D42A27DB-BD31-4B8C-83A1-F6EECF244321}">
                <p14:modId xmlns:p14="http://schemas.microsoft.com/office/powerpoint/2010/main" val="4146989271"/>
              </p:ext>
            </p:extLst>
          </p:nvPr>
        </p:nvGraphicFramePr>
        <p:xfrm>
          <a:off x="593554" y="2195512"/>
          <a:ext cx="16916400" cy="888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a:extLst>
              <a:ext uri="{FF2B5EF4-FFF2-40B4-BE49-F238E27FC236}">
                <a16:creationId xmlns:a16="http://schemas.microsoft.com/office/drawing/2014/main" id="{1F11CE91-29F3-45DF-968B-A6854DE71CA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6107075" y="2559066"/>
            <a:ext cx="1156533" cy="485744"/>
          </a:xfrm>
          <a:prstGeom prst="rect">
            <a:avLst/>
          </a:prstGeom>
          <a:solidFill>
            <a:schemeClr val="bg1"/>
          </a:solidFill>
        </p:spPr>
      </p:pic>
      <p:pic>
        <p:nvPicPr>
          <p:cNvPr id="6" name="Picture 56" descr="Välkommen - Polarforskningssekretariatet">
            <a:extLst>
              <a:ext uri="{FF2B5EF4-FFF2-40B4-BE49-F238E27FC236}">
                <a16:creationId xmlns:a16="http://schemas.microsoft.com/office/drawing/2014/main" id="{18E071DC-F965-49BF-9C9F-12C5054CA9E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748603" y="2645057"/>
            <a:ext cx="2175704" cy="456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4" descr="Adam-Mickiewicz-Universität Posen – Wikipedia">
            <a:extLst>
              <a:ext uri="{FF2B5EF4-FFF2-40B4-BE49-F238E27FC236}">
                <a16:creationId xmlns:a16="http://schemas.microsoft.com/office/drawing/2014/main" id="{2D0C15DF-63A0-4281-B224-661AB9D5E77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70581" y="2195513"/>
            <a:ext cx="776520" cy="9046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D32DC06-0647-410B-828F-D332219A8185}"/>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3561" r="12462"/>
          <a:stretch/>
        </p:blipFill>
        <p:spPr bwMode="auto">
          <a:xfrm>
            <a:off x="9234289" y="2195513"/>
            <a:ext cx="925569" cy="90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6" descr="University of Copenhagen - A P E L E">
            <a:extLst>
              <a:ext uri="{FF2B5EF4-FFF2-40B4-BE49-F238E27FC236}">
                <a16:creationId xmlns:a16="http://schemas.microsoft.com/office/drawing/2014/main" id="{CA24DEE3-D80E-43A0-9379-7B025561087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2165713" y="2559066"/>
            <a:ext cx="1688126" cy="6286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Universite Laval (ULaval) Logo PNG vector in SVG, PDF, AI, CDR format">
            <a:extLst>
              <a:ext uri="{FF2B5EF4-FFF2-40B4-BE49-F238E27FC236}">
                <a16:creationId xmlns:a16="http://schemas.microsoft.com/office/drawing/2014/main" id="{F284CA93-8B0F-4987-A476-A7EF9BA30090}"/>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7318204" y="6247833"/>
            <a:ext cx="1276830" cy="52789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NR - Consiglio nazionale delle ricerche | Caronte Project">
            <a:extLst>
              <a:ext uri="{FF2B5EF4-FFF2-40B4-BE49-F238E27FC236}">
                <a16:creationId xmlns:a16="http://schemas.microsoft.com/office/drawing/2014/main" id="{86900873-CFF6-441E-81BE-1BC768D3A1F7}"/>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0893126" y="5871047"/>
            <a:ext cx="1020449" cy="90468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4" descr="Welcome | Isaaffik the arctic gateway">
            <a:extLst>
              <a:ext uri="{FF2B5EF4-FFF2-40B4-BE49-F238E27FC236}">
                <a16:creationId xmlns:a16="http://schemas.microsoft.com/office/drawing/2014/main" id="{B3E92A24-5281-4439-9BD1-7D3A62E01B8A}"/>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4195909" y="6078725"/>
            <a:ext cx="983094" cy="6291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2" descr="Science logistics support in the Arctic | UIC Science">
            <a:extLst>
              <a:ext uri="{FF2B5EF4-FFF2-40B4-BE49-F238E27FC236}">
                <a16:creationId xmlns:a16="http://schemas.microsoft.com/office/drawing/2014/main" id="{1A629BA5-A1BC-4D39-AAE1-91D9A3E90463}"/>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3710474" y="5897342"/>
            <a:ext cx="692759" cy="85209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016274A2-5171-C293-8045-2EA43E14EDE4}"/>
              </a:ext>
            </a:extLst>
          </p:cNvPr>
          <p:cNvSpPr txBox="1">
            <a:spLocks/>
          </p:cNvSpPr>
          <p:nvPr/>
        </p:nvSpPr>
        <p:spPr>
          <a:xfrm>
            <a:off x="792343" y="520931"/>
            <a:ext cx="12350024" cy="20433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9pPr>
          </a:lstStyle>
          <a:p>
            <a:r>
              <a:rPr lang="de-DE" sz="6000" dirty="0"/>
              <a:t>Arctic </a:t>
            </a:r>
            <a:r>
              <a:rPr lang="de-DE" sz="6000" dirty="0" err="1"/>
              <a:t>Stations</a:t>
            </a:r>
            <a:br>
              <a:rPr lang="de-DE" sz="6000" dirty="0"/>
            </a:br>
            <a:endParaRPr lang="en-GB" dirty="0"/>
          </a:p>
        </p:txBody>
      </p:sp>
      <p:pic>
        <p:nvPicPr>
          <p:cNvPr id="13" name="Picture 52" descr="Institut polaire français Paul-Émile Victor (IPEV)">
            <a:extLst>
              <a:ext uri="{FF2B5EF4-FFF2-40B4-BE49-F238E27FC236}">
                <a16:creationId xmlns:a16="http://schemas.microsoft.com/office/drawing/2014/main" id="{8DC027E1-9CB1-4CA3-AF2D-B8D44F378F06}"/>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4364134" y="2517027"/>
            <a:ext cx="1629737" cy="71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323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0468EB4-E742-4678-B1CF-86B918616F04}"/>
              </a:ext>
            </a:extLst>
          </p:cNvPr>
          <p:cNvGraphicFramePr>
            <a:graphicFrameLocks noGrp="1"/>
          </p:cNvGraphicFramePr>
          <p:nvPr>
            <p:ph idx="4294967295"/>
            <p:extLst>
              <p:ext uri="{D42A27DB-BD31-4B8C-83A1-F6EECF244321}">
                <p14:modId xmlns:p14="http://schemas.microsoft.com/office/powerpoint/2010/main" val="4244294164"/>
              </p:ext>
            </p:extLst>
          </p:nvPr>
        </p:nvGraphicFramePr>
        <p:xfrm>
          <a:off x="343508" y="1613452"/>
          <a:ext cx="16916400" cy="888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4">
            <a:extLst>
              <a:ext uri="{FF2B5EF4-FFF2-40B4-BE49-F238E27FC236}">
                <a16:creationId xmlns:a16="http://schemas.microsoft.com/office/drawing/2014/main" id="{11EBCFA9-7A5E-4CE8-9F5A-0C00604B957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9654" y="5233222"/>
            <a:ext cx="682362" cy="895350"/>
          </a:xfrm>
          <a:prstGeom prst="rect">
            <a:avLst/>
          </a:prstGeom>
        </p:spPr>
      </p:pic>
      <p:pic>
        <p:nvPicPr>
          <p:cNvPr id="6" name="Picture 78" descr="Instytut Geofizyki Polskiej Akademii Nauk - EDU-ARCTIC 2 - Od badań  polarnych do naukowej pasji">
            <a:extLst>
              <a:ext uri="{FF2B5EF4-FFF2-40B4-BE49-F238E27FC236}">
                <a16:creationId xmlns:a16="http://schemas.microsoft.com/office/drawing/2014/main" id="{DE80274A-5FB2-46C8-ACCE-0A13B8A795B8}"/>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62709" y="1944402"/>
            <a:ext cx="2014262" cy="5388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2" descr="Logo, Photos and Brochure of the University of Turku ...">
            <a:extLst>
              <a:ext uri="{FF2B5EF4-FFF2-40B4-BE49-F238E27FC236}">
                <a16:creationId xmlns:a16="http://schemas.microsoft.com/office/drawing/2014/main" id="{C713FBC6-7C17-4636-B0ED-F11878C9AD5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979751" y="1839213"/>
            <a:ext cx="2014262" cy="7492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6" descr="Helsingin Yliopisto | Fentec">
            <a:extLst>
              <a:ext uri="{FF2B5EF4-FFF2-40B4-BE49-F238E27FC236}">
                <a16:creationId xmlns:a16="http://schemas.microsoft.com/office/drawing/2014/main" id="{E221A2DA-F983-4B25-82F3-FCBDD4961F0B}"/>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330397" y="1610946"/>
            <a:ext cx="1157112" cy="9436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8" descr="Tjóðsavnið - The National Museum of the Faroe Islands">
            <a:extLst>
              <a:ext uri="{FF2B5EF4-FFF2-40B4-BE49-F238E27FC236}">
                <a16:creationId xmlns:a16="http://schemas.microsoft.com/office/drawing/2014/main" id="{E35459A2-8E7C-40B8-B3E5-C7BFA02E226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981005" y="2054391"/>
            <a:ext cx="1628505" cy="428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0" descr="Uniwersytet Mikołaja Kopernika w Toruniu">
            <a:extLst>
              <a:ext uri="{FF2B5EF4-FFF2-40B4-BE49-F238E27FC236}">
                <a16:creationId xmlns:a16="http://schemas.microsoft.com/office/drawing/2014/main" id="{F4026FBF-3CEE-4D07-8E5C-2C6E4D52DAC4}"/>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5311267" y="1794549"/>
            <a:ext cx="1887858" cy="7938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8" descr="☑️FMI- Finnish Meteorological Institute / ILMATIETEEN LAITOS — Government  Agency from Finland, experience with ADB, EC, EIB, WB, GIZ, MFA Finland,  UN, FP7, Horizon 2020, WMO, Horizon Europe — Environment &amp; NRM, Research  sectors — DevelopmentAid">
            <a:extLst>
              <a:ext uri="{FF2B5EF4-FFF2-40B4-BE49-F238E27FC236}">
                <a16:creationId xmlns:a16="http://schemas.microsoft.com/office/drawing/2014/main" id="{DBD6C9DC-4ECB-4E74-8279-B951C0DE38D6}"/>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893530" y="5269029"/>
            <a:ext cx="1207455" cy="9472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0">
            <a:extLst>
              <a:ext uri="{FF2B5EF4-FFF2-40B4-BE49-F238E27FC236}">
                <a16:creationId xmlns:a16="http://schemas.microsoft.com/office/drawing/2014/main" id="{B9714391-A9F0-444F-8FCB-750006FE4C16}"/>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0352500" y="5423839"/>
            <a:ext cx="1628505" cy="704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0" descr="Rif Field Station">
            <a:extLst>
              <a:ext uri="{FF2B5EF4-FFF2-40B4-BE49-F238E27FC236}">
                <a16:creationId xmlns:a16="http://schemas.microsoft.com/office/drawing/2014/main" id="{339FC939-1C56-4D1D-A04E-DA52DD9FA023}"/>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3634922" y="5154994"/>
            <a:ext cx="1473839" cy="1175298"/>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69C0CD37-7908-43B9-87D1-7510873A97EA}"/>
              </a:ext>
            </a:extLst>
          </p:cNvPr>
          <p:cNvSpPr txBox="1">
            <a:spLocks/>
          </p:cNvSpPr>
          <p:nvPr/>
        </p:nvSpPr>
        <p:spPr>
          <a:xfrm>
            <a:off x="792343" y="520931"/>
            <a:ext cx="12350024" cy="20433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9pPr>
          </a:lstStyle>
          <a:p>
            <a:r>
              <a:rPr lang="de-DE" sz="6000" dirty="0"/>
              <a:t>Arctic </a:t>
            </a:r>
            <a:r>
              <a:rPr lang="de-DE" sz="6000" dirty="0" err="1"/>
              <a:t>Stations</a:t>
            </a:r>
            <a:br>
              <a:rPr lang="de-DE" sz="6000" dirty="0"/>
            </a:br>
            <a:endParaRPr lang="en-GB" dirty="0"/>
          </a:p>
        </p:txBody>
      </p:sp>
    </p:spTree>
    <p:extLst>
      <p:ext uri="{BB962C8B-B14F-4D97-AF65-F5344CB8AC3E}">
        <p14:creationId xmlns:p14="http://schemas.microsoft.com/office/powerpoint/2010/main" val="384662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0468EB4-E742-4678-B1CF-86B918616F04}"/>
              </a:ext>
            </a:extLst>
          </p:cNvPr>
          <p:cNvGraphicFramePr>
            <a:graphicFrameLocks noGrp="1"/>
          </p:cNvGraphicFramePr>
          <p:nvPr>
            <p:ph idx="4294967295"/>
            <p:extLst>
              <p:ext uri="{D42A27DB-BD31-4B8C-83A1-F6EECF244321}">
                <p14:modId xmlns:p14="http://schemas.microsoft.com/office/powerpoint/2010/main" val="2503126692"/>
              </p:ext>
            </p:extLst>
          </p:nvPr>
        </p:nvGraphicFramePr>
        <p:xfrm>
          <a:off x="549133" y="1729154"/>
          <a:ext cx="16916400" cy="8886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6" descr="University of Copenhagen - A P E L E">
            <a:extLst>
              <a:ext uri="{FF2B5EF4-FFF2-40B4-BE49-F238E27FC236}">
                <a16:creationId xmlns:a16="http://schemas.microsoft.com/office/drawing/2014/main" id="{5067AF41-60B5-4501-8388-CA6E59DD596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10492" y="2054608"/>
            <a:ext cx="1688126" cy="628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8" descr="The Sudurnes Science and Learning Center – Þekkingarsetur Suðurnesja">
            <a:extLst>
              <a:ext uri="{FF2B5EF4-FFF2-40B4-BE49-F238E27FC236}">
                <a16:creationId xmlns:a16="http://schemas.microsoft.com/office/drawing/2014/main" id="{60F83741-236C-450F-AC71-67395697F45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938996" y="1862505"/>
            <a:ext cx="1534104" cy="8207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npolar.no/npcms/export/sites/np/images/portal-pages/2013/logo.jpg_1409883954.jpg">
            <a:extLst>
              <a:ext uri="{FF2B5EF4-FFF2-40B4-BE49-F238E27FC236}">
                <a16:creationId xmlns:a16="http://schemas.microsoft.com/office/drawing/2014/main" id="{45D52334-E2E5-436B-BB8D-F1BDC6BA134F}"/>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9181952" y="1728448"/>
            <a:ext cx="1022363" cy="9548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2" descr="UA Logo | Public Affairs">
            <a:extLst>
              <a:ext uri="{FF2B5EF4-FFF2-40B4-BE49-F238E27FC236}">
                <a16:creationId xmlns:a16="http://schemas.microsoft.com/office/drawing/2014/main" id="{C166580B-198D-4BA2-BF3A-7F1A3317E244}"/>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454375" y="1766997"/>
            <a:ext cx="1283406" cy="9424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4" descr="UK Research and Innovation - Wikidata">
            <a:extLst>
              <a:ext uri="{FF2B5EF4-FFF2-40B4-BE49-F238E27FC236}">
                <a16:creationId xmlns:a16="http://schemas.microsoft.com/office/drawing/2014/main" id="{9A58D476-24F2-4CAB-B5AE-ABC1C52E3C6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77912" y="5770528"/>
            <a:ext cx="1705071" cy="5058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E970C0DA-36E0-42B4-8E06-586D86B18EC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885973" y="5670370"/>
            <a:ext cx="1374362" cy="606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6" descr="Aurora College is hiring - INTERACT">
            <a:extLst>
              <a:ext uri="{FF2B5EF4-FFF2-40B4-BE49-F238E27FC236}">
                <a16:creationId xmlns:a16="http://schemas.microsoft.com/office/drawing/2014/main" id="{9CFC74DB-40CE-48EA-B7A1-78B0051B6EEA}"/>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0713300" y="5643973"/>
            <a:ext cx="825266" cy="6588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a:extLst>
              <a:ext uri="{FF2B5EF4-FFF2-40B4-BE49-F238E27FC236}">
                <a16:creationId xmlns:a16="http://schemas.microsoft.com/office/drawing/2014/main" id="{83CB085C-8ACC-4AE0-8A28-0543C4CB1A7C}"/>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3690652" y="5670370"/>
            <a:ext cx="1374362" cy="60605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20656A8A-E4CE-4756-ACE3-6FC8992B83AA}"/>
              </a:ext>
            </a:extLst>
          </p:cNvPr>
          <p:cNvSpPr txBox="1">
            <a:spLocks/>
          </p:cNvSpPr>
          <p:nvPr/>
        </p:nvSpPr>
        <p:spPr>
          <a:xfrm>
            <a:off x="792343" y="520931"/>
            <a:ext cx="12350024" cy="20433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9pPr>
          </a:lstStyle>
          <a:p>
            <a:r>
              <a:rPr lang="de-DE" sz="6000" dirty="0"/>
              <a:t>Arctic </a:t>
            </a:r>
            <a:r>
              <a:rPr lang="de-DE" sz="6000" dirty="0" err="1"/>
              <a:t>Stations</a:t>
            </a:r>
            <a:br>
              <a:rPr lang="de-DE" sz="6000" dirty="0"/>
            </a:br>
            <a:endParaRPr lang="en-GB" dirty="0"/>
          </a:p>
        </p:txBody>
      </p:sp>
      <p:sp>
        <p:nvSpPr>
          <p:cNvPr id="2" name="Rettangolo 1">
            <a:extLst>
              <a:ext uri="{FF2B5EF4-FFF2-40B4-BE49-F238E27FC236}">
                <a16:creationId xmlns:a16="http://schemas.microsoft.com/office/drawing/2014/main" id="{DFC4922B-474B-9224-5F59-C95B882F3EBD}"/>
              </a:ext>
            </a:extLst>
          </p:cNvPr>
          <p:cNvSpPr/>
          <p:nvPr/>
        </p:nvSpPr>
        <p:spPr>
          <a:xfrm>
            <a:off x="15480856" y="1766997"/>
            <a:ext cx="1611390" cy="7460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72" descr="Stockholm University - Wikipedia">
            <a:extLst>
              <a:ext uri="{FF2B5EF4-FFF2-40B4-BE49-F238E27FC236}">
                <a16:creationId xmlns:a16="http://schemas.microsoft.com/office/drawing/2014/main" id="{94560874-FDEE-40A1-8467-5A8B7641EF4B}"/>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6178343" y="1862505"/>
            <a:ext cx="857231" cy="820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19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Grafik 6"/>
          <p:cNvPicPr/>
          <p:nvPr/>
        </p:nvPicPr>
        <p:blipFill>
          <a:blip r:embed="rId3" cstate="email">
            <a:extLst>
              <a:ext uri="{28A0092B-C50C-407E-A947-70E740481C1C}">
                <a14:useLocalDpi xmlns:a14="http://schemas.microsoft.com/office/drawing/2010/main"/>
              </a:ext>
            </a:extLst>
          </a:blip>
          <a:stretch/>
        </p:blipFill>
        <p:spPr>
          <a:xfrm>
            <a:off x="10520610" y="1841353"/>
            <a:ext cx="6478920" cy="8369280"/>
          </a:xfrm>
          <a:prstGeom prst="rect">
            <a:avLst/>
          </a:prstGeom>
          <a:ln w="0">
            <a:noFill/>
          </a:ln>
        </p:spPr>
      </p:pic>
      <p:sp>
        <p:nvSpPr>
          <p:cNvPr id="340" name="Flussdiagramm: Verbinder 29"/>
          <p:cNvSpPr/>
          <p:nvPr/>
        </p:nvSpPr>
        <p:spPr>
          <a:xfrm>
            <a:off x="14044650" y="659371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1" name="Flussdiagramm: Verbinder 30"/>
          <p:cNvSpPr/>
          <p:nvPr/>
        </p:nvSpPr>
        <p:spPr>
          <a:xfrm>
            <a:off x="14597250" y="617395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2" name="Flussdiagramm: Verbinder 31"/>
          <p:cNvSpPr/>
          <p:nvPr/>
        </p:nvSpPr>
        <p:spPr>
          <a:xfrm>
            <a:off x="13840890" y="45010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3" name="Flussdiagramm: Verbinder 32"/>
          <p:cNvSpPr/>
          <p:nvPr/>
        </p:nvSpPr>
        <p:spPr>
          <a:xfrm>
            <a:off x="13510410" y="45532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4" name="Flussdiagramm: Verbinder 33"/>
          <p:cNvSpPr/>
          <p:nvPr/>
        </p:nvSpPr>
        <p:spPr>
          <a:xfrm>
            <a:off x="13544610" y="441391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5" name="Flussdiagramm: Verbinder 34"/>
          <p:cNvSpPr/>
          <p:nvPr/>
        </p:nvSpPr>
        <p:spPr>
          <a:xfrm>
            <a:off x="12207570" y="496219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6" name="Flussdiagramm: Verbinder 35"/>
          <p:cNvSpPr/>
          <p:nvPr/>
        </p:nvSpPr>
        <p:spPr>
          <a:xfrm>
            <a:off x="12089130" y="48250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7" name="Flussdiagramm: Verbinder 36"/>
          <p:cNvSpPr/>
          <p:nvPr/>
        </p:nvSpPr>
        <p:spPr>
          <a:xfrm>
            <a:off x="12089130" y="47818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8" name="Flussdiagramm: Verbinder 37"/>
          <p:cNvSpPr/>
          <p:nvPr/>
        </p:nvSpPr>
        <p:spPr>
          <a:xfrm>
            <a:off x="12089130" y="471631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49" name="Flussdiagramm: Verbinder 38"/>
          <p:cNvSpPr/>
          <p:nvPr/>
        </p:nvSpPr>
        <p:spPr>
          <a:xfrm>
            <a:off x="12123330" y="48250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50" name="Flussdiagramm: Verbinder 39"/>
          <p:cNvSpPr/>
          <p:nvPr/>
        </p:nvSpPr>
        <p:spPr>
          <a:xfrm>
            <a:off x="12106050" y="478183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51" name="Flussdiagramm: Verbinder 40"/>
          <p:cNvSpPr/>
          <p:nvPr/>
        </p:nvSpPr>
        <p:spPr>
          <a:xfrm>
            <a:off x="12123330" y="4705513"/>
            <a:ext cx="68040" cy="8676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6560" rIns="90000" bIns="16560" anchor="ctr">
            <a:noAutofit/>
          </a:bodyPr>
          <a:lstStyle/>
          <a:p>
            <a:pPr algn="ctr">
              <a:lnSpc>
                <a:spcPct val="100000"/>
              </a:lnSpc>
            </a:pPr>
            <a:endParaRPr lang="de-DE" sz="2100" b="0" strike="noStrike" spc="-1">
              <a:solidFill>
                <a:schemeClr val="lt1"/>
              </a:solidFill>
              <a:latin typeface="Arial"/>
              <a:ea typeface="Arial"/>
            </a:endParaRPr>
          </a:p>
        </p:txBody>
      </p:sp>
      <p:sp>
        <p:nvSpPr>
          <p:cNvPr id="352" name="Textfeld 81"/>
          <p:cNvSpPr/>
          <p:nvPr/>
        </p:nvSpPr>
        <p:spPr>
          <a:xfrm>
            <a:off x="13026930" y="4618753"/>
            <a:ext cx="67320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Wasa</a:t>
            </a:r>
            <a:endParaRPr lang="it-IT" sz="1500" b="0" strike="noStrike" spc="-1">
              <a:solidFill>
                <a:srgbClr val="000000"/>
              </a:solidFill>
              <a:latin typeface="Calibri"/>
            </a:endParaRPr>
          </a:p>
        </p:txBody>
      </p:sp>
      <p:sp>
        <p:nvSpPr>
          <p:cNvPr id="353" name="Textfeld 81"/>
          <p:cNvSpPr/>
          <p:nvPr/>
        </p:nvSpPr>
        <p:spPr>
          <a:xfrm>
            <a:off x="13281090" y="3992353"/>
            <a:ext cx="131796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Neumayer III</a:t>
            </a:r>
            <a:endParaRPr lang="it-IT" sz="1500" b="0" strike="noStrike" spc="-1">
              <a:solidFill>
                <a:srgbClr val="000000"/>
              </a:solidFill>
              <a:latin typeface="Calibri"/>
            </a:endParaRPr>
          </a:p>
        </p:txBody>
      </p:sp>
      <p:sp>
        <p:nvSpPr>
          <p:cNvPr id="354" name="Textfeld 81"/>
          <p:cNvSpPr/>
          <p:nvPr/>
        </p:nvSpPr>
        <p:spPr>
          <a:xfrm>
            <a:off x="13690410" y="4595713"/>
            <a:ext cx="58356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Troll</a:t>
            </a:r>
            <a:endParaRPr lang="it-IT" sz="1500" b="0" strike="noStrike" spc="-1">
              <a:solidFill>
                <a:srgbClr val="000000"/>
              </a:solidFill>
              <a:latin typeface="Calibri"/>
            </a:endParaRPr>
          </a:p>
        </p:txBody>
      </p:sp>
      <p:sp>
        <p:nvSpPr>
          <p:cNvPr id="355" name="Textfeld 81"/>
          <p:cNvSpPr/>
          <p:nvPr/>
        </p:nvSpPr>
        <p:spPr>
          <a:xfrm>
            <a:off x="12911370" y="6693793"/>
            <a:ext cx="146412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Mario Zuchelli</a:t>
            </a:r>
            <a:endParaRPr lang="it-IT" sz="1500" b="0" strike="noStrike" spc="-1">
              <a:solidFill>
                <a:srgbClr val="000000"/>
              </a:solidFill>
              <a:latin typeface="Calibri"/>
            </a:endParaRPr>
          </a:p>
        </p:txBody>
      </p:sp>
      <p:sp>
        <p:nvSpPr>
          <p:cNvPr id="356" name="Textfeld 81"/>
          <p:cNvSpPr/>
          <p:nvPr/>
        </p:nvSpPr>
        <p:spPr>
          <a:xfrm>
            <a:off x="13915410" y="5743393"/>
            <a:ext cx="112284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Concordia</a:t>
            </a:r>
            <a:endParaRPr lang="it-IT" sz="1500" b="0" strike="noStrike" spc="-1">
              <a:solidFill>
                <a:srgbClr val="000000"/>
              </a:solidFill>
              <a:latin typeface="Calibri"/>
            </a:endParaRPr>
          </a:p>
        </p:txBody>
      </p:sp>
      <p:cxnSp>
        <p:nvCxnSpPr>
          <p:cNvPr id="357" name="Straight Connector 7"/>
          <p:cNvCxnSpPr/>
          <p:nvPr/>
        </p:nvCxnSpPr>
        <p:spPr>
          <a:xfrm flipV="1">
            <a:off x="11837850" y="4636033"/>
            <a:ext cx="360" cy="4320"/>
          </a:xfrm>
          <a:prstGeom prst="straightConnector1">
            <a:avLst/>
          </a:prstGeom>
          <a:ln>
            <a:solidFill>
              <a:srgbClr val="0075F9"/>
            </a:solidFill>
            <a:round/>
          </a:ln>
        </p:spPr>
      </p:cxnSp>
      <p:grpSp>
        <p:nvGrpSpPr>
          <p:cNvPr id="358" name="Group 15"/>
          <p:cNvGrpSpPr/>
          <p:nvPr/>
        </p:nvGrpSpPr>
        <p:grpSpPr>
          <a:xfrm>
            <a:off x="1990770" y="2779153"/>
            <a:ext cx="10365840" cy="4077720"/>
            <a:chOff x="1711800" y="2515680"/>
            <a:chExt cx="10365840" cy="4077720"/>
          </a:xfrm>
        </p:grpSpPr>
        <p:cxnSp>
          <p:nvCxnSpPr>
            <p:cNvPr id="359" name="Straight Connector 42"/>
            <p:cNvCxnSpPr/>
            <p:nvPr/>
          </p:nvCxnSpPr>
          <p:spPr>
            <a:xfrm flipV="1">
              <a:off x="1746360" y="4785840"/>
              <a:ext cx="9916200" cy="1782720"/>
            </a:xfrm>
            <a:prstGeom prst="straightConnector1">
              <a:avLst/>
            </a:prstGeom>
            <a:ln w="19050">
              <a:solidFill>
                <a:srgbClr val="FF0000"/>
              </a:solidFill>
              <a:round/>
            </a:ln>
          </p:spPr>
        </p:cxnSp>
        <p:cxnSp>
          <p:nvCxnSpPr>
            <p:cNvPr id="360" name="Straight Connector 9"/>
            <p:cNvCxnSpPr/>
            <p:nvPr/>
          </p:nvCxnSpPr>
          <p:spPr>
            <a:xfrm>
              <a:off x="1711800" y="2515680"/>
              <a:ext cx="9950760" cy="1857240"/>
            </a:xfrm>
            <a:prstGeom prst="straightConnector1">
              <a:avLst/>
            </a:prstGeom>
            <a:ln w="19050">
              <a:solidFill>
                <a:srgbClr val="FF0000"/>
              </a:solidFill>
              <a:round/>
            </a:ln>
          </p:spPr>
        </p:cxnSp>
        <p:pic>
          <p:nvPicPr>
            <p:cNvPr id="361" name="Picture 24"/>
            <p:cNvPicPr/>
            <p:nvPr/>
          </p:nvPicPr>
          <p:blipFill>
            <a:blip r:embed="rId4" cstate="email">
              <a:extLst>
                <a:ext uri="{28A0092B-C50C-407E-A947-70E740481C1C}">
                  <a14:useLocalDpi xmlns:a14="http://schemas.microsoft.com/office/drawing/2010/main"/>
                </a:ext>
              </a:extLst>
            </a:blip>
            <a:srcRect/>
            <a:stretch/>
          </p:blipFill>
          <p:spPr>
            <a:xfrm>
              <a:off x="1746360" y="2519640"/>
              <a:ext cx="5881680" cy="4048200"/>
            </a:xfrm>
            <a:prstGeom prst="rect">
              <a:avLst/>
            </a:prstGeom>
            <a:ln w="28575">
              <a:solidFill>
                <a:srgbClr val="FF0000"/>
              </a:solidFill>
              <a:round/>
            </a:ln>
          </p:spPr>
        </p:pic>
        <p:sp>
          <p:nvSpPr>
            <p:cNvPr id="362" name="TextBox 4"/>
            <p:cNvSpPr/>
            <p:nvPr/>
          </p:nvSpPr>
          <p:spPr>
            <a:xfrm>
              <a:off x="11662200" y="4376520"/>
              <a:ext cx="415080" cy="415080"/>
            </a:xfrm>
            <a:prstGeom prst="rect">
              <a:avLst/>
            </a:prstGeom>
            <a:noFill/>
            <a:ln w="19050">
              <a:solidFill>
                <a:srgbClr val="FF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n-US" sz="2100" b="0" strike="noStrike" spc="-1">
                <a:solidFill>
                  <a:srgbClr val="000000"/>
                </a:solidFill>
                <a:latin typeface="Arial"/>
                <a:ea typeface="Arial"/>
              </a:endParaRPr>
            </a:p>
          </p:txBody>
        </p:sp>
        <p:cxnSp>
          <p:nvCxnSpPr>
            <p:cNvPr id="363" name="Straight Connector 28"/>
            <p:cNvCxnSpPr/>
            <p:nvPr/>
          </p:nvCxnSpPr>
          <p:spPr>
            <a:xfrm flipV="1">
              <a:off x="7656120" y="4785840"/>
              <a:ext cx="4421880" cy="1807920"/>
            </a:xfrm>
            <a:prstGeom prst="straightConnector1">
              <a:avLst/>
            </a:prstGeom>
            <a:ln w="19050">
              <a:solidFill>
                <a:srgbClr val="FF0000"/>
              </a:solidFill>
              <a:round/>
            </a:ln>
          </p:spPr>
        </p:cxnSp>
        <p:cxnSp>
          <p:nvCxnSpPr>
            <p:cNvPr id="364" name="Straight Connector 41"/>
            <p:cNvCxnSpPr/>
            <p:nvPr/>
          </p:nvCxnSpPr>
          <p:spPr>
            <a:xfrm>
              <a:off x="7628400" y="2515680"/>
              <a:ext cx="4449600" cy="1857240"/>
            </a:xfrm>
            <a:prstGeom prst="straightConnector1">
              <a:avLst/>
            </a:prstGeom>
            <a:ln w="19050">
              <a:solidFill>
                <a:srgbClr val="FF0000"/>
              </a:solidFill>
              <a:round/>
            </a:ln>
          </p:spPr>
        </p:cxnSp>
        <p:sp>
          <p:nvSpPr>
            <p:cNvPr id="365" name="Flussdiagramm: Verbinder 29"/>
            <p:cNvSpPr/>
            <p:nvPr/>
          </p:nvSpPr>
          <p:spPr>
            <a:xfrm rot="16529400">
              <a:off x="4643280" y="6372720"/>
              <a:ext cx="87840" cy="8928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8360" rIns="90000" bIns="18360" anchor="ctr">
              <a:noAutofit/>
            </a:bodyPr>
            <a:lstStyle/>
            <a:p>
              <a:pPr algn="ctr">
                <a:lnSpc>
                  <a:spcPct val="100000"/>
                </a:lnSpc>
              </a:pPr>
              <a:endParaRPr lang="de-DE" sz="2100" b="0" strike="noStrike" spc="-1">
                <a:solidFill>
                  <a:schemeClr val="lt1"/>
                </a:solidFill>
                <a:latin typeface="Arial"/>
                <a:ea typeface="Arial"/>
              </a:endParaRPr>
            </a:p>
          </p:txBody>
        </p:sp>
        <p:sp>
          <p:nvSpPr>
            <p:cNvPr id="366" name="Flussdiagramm: Verbinder 29"/>
            <p:cNvSpPr/>
            <p:nvPr/>
          </p:nvSpPr>
          <p:spPr>
            <a:xfrm rot="16529400">
              <a:off x="3589920" y="4447080"/>
              <a:ext cx="87840" cy="8928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8360" rIns="90000" bIns="18360" anchor="ctr">
              <a:noAutofit/>
            </a:bodyPr>
            <a:lstStyle/>
            <a:p>
              <a:pPr algn="ctr">
                <a:lnSpc>
                  <a:spcPct val="100000"/>
                </a:lnSpc>
              </a:pPr>
              <a:endParaRPr lang="de-DE" sz="2100" b="0" strike="noStrike" spc="-1">
                <a:solidFill>
                  <a:schemeClr val="lt1"/>
                </a:solidFill>
                <a:latin typeface="Arial"/>
                <a:ea typeface="Arial"/>
              </a:endParaRPr>
            </a:p>
          </p:txBody>
        </p:sp>
        <p:sp>
          <p:nvSpPr>
            <p:cNvPr id="367" name="Flussdiagramm: Verbinder 29"/>
            <p:cNvSpPr/>
            <p:nvPr/>
          </p:nvSpPr>
          <p:spPr>
            <a:xfrm rot="16529400">
              <a:off x="3389040" y="4304520"/>
              <a:ext cx="68040" cy="84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5120" rIns="90000" bIns="15120" anchor="ctr">
              <a:noAutofit/>
            </a:bodyPr>
            <a:lstStyle/>
            <a:p>
              <a:pPr algn="ctr">
                <a:lnSpc>
                  <a:spcPct val="100000"/>
                </a:lnSpc>
              </a:pPr>
              <a:endParaRPr lang="de-DE" sz="2100" b="0" strike="noStrike" spc="-1">
                <a:solidFill>
                  <a:schemeClr val="lt1"/>
                </a:solidFill>
                <a:latin typeface="Arial"/>
                <a:ea typeface="Arial"/>
              </a:endParaRPr>
            </a:p>
          </p:txBody>
        </p:sp>
        <p:sp>
          <p:nvSpPr>
            <p:cNvPr id="368" name="Flussdiagramm: Verbinder 29"/>
            <p:cNvSpPr/>
            <p:nvPr/>
          </p:nvSpPr>
          <p:spPr>
            <a:xfrm rot="16529400">
              <a:off x="3340080" y="4390920"/>
              <a:ext cx="68040" cy="84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5120" rIns="90000" bIns="15120" anchor="ctr">
              <a:noAutofit/>
            </a:bodyPr>
            <a:lstStyle/>
            <a:p>
              <a:pPr algn="ctr">
                <a:lnSpc>
                  <a:spcPct val="100000"/>
                </a:lnSpc>
              </a:pPr>
              <a:endParaRPr lang="de-DE" sz="2100" b="0" strike="noStrike" spc="-1">
                <a:solidFill>
                  <a:schemeClr val="lt1"/>
                </a:solidFill>
                <a:latin typeface="Arial"/>
                <a:ea typeface="Arial"/>
              </a:endParaRPr>
            </a:p>
          </p:txBody>
        </p:sp>
        <p:sp>
          <p:nvSpPr>
            <p:cNvPr id="369" name="Flussdiagramm: Verbinder 29"/>
            <p:cNvSpPr/>
            <p:nvPr/>
          </p:nvSpPr>
          <p:spPr>
            <a:xfrm rot="16529400">
              <a:off x="3357360" y="3534120"/>
              <a:ext cx="68040" cy="84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5120" rIns="90000" bIns="15120" anchor="ctr">
              <a:noAutofit/>
            </a:bodyPr>
            <a:lstStyle/>
            <a:p>
              <a:pPr algn="ctr">
                <a:lnSpc>
                  <a:spcPct val="100000"/>
                </a:lnSpc>
              </a:pPr>
              <a:endParaRPr lang="de-DE" sz="2100" b="0" strike="noStrike" spc="-1">
                <a:solidFill>
                  <a:schemeClr val="lt1"/>
                </a:solidFill>
                <a:latin typeface="Arial"/>
                <a:ea typeface="Arial"/>
              </a:endParaRPr>
            </a:p>
          </p:txBody>
        </p:sp>
        <p:sp>
          <p:nvSpPr>
            <p:cNvPr id="370" name="Flussdiagramm: Verbinder 29"/>
            <p:cNvSpPr/>
            <p:nvPr/>
          </p:nvSpPr>
          <p:spPr>
            <a:xfrm rot="16529400">
              <a:off x="3394800" y="3862440"/>
              <a:ext cx="68040" cy="84600"/>
            </a:xfrm>
            <a:prstGeom prst="flowChartConnector">
              <a:avLst/>
            </a:prstGeom>
            <a:solidFill>
              <a:srgbClr val="FF0000"/>
            </a:solidFill>
            <a:ln>
              <a:solidFill>
                <a:srgbClr val="FF0000"/>
              </a:solidFill>
              <a:round/>
            </a:ln>
          </p:spPr>
          <p:style>
            <a:lnRef idx="2">
              <a:schemeClr val="accent1">
                <a:shade val="50000"/>
              </a:schemeClr>
            </a:lnRef>
            <a:fillRef idx="1">
              <a:schemeClr val="accent1"/>
            </a:fillRef>
            <a:effectRef idx="0">
              <a:schemeClr val="accent1"/>
            </a:effectRef>
            <a:fontRef idx="minor"/>
          </p:style>
          <p:txBody>
            <a:bodyPr lIns="90000" tIns="15120" rIns="90000" bIns="15120" anchor="ctr">
              <a:noAutofit/>
            </a:bodyPr>
            <a:lstStyle/>
            <a:p>
              <a:pPr algn="ctr">
                <a:lnSpc>
                  <a:spcPct val="100000"/>
                </a:lnSpc>
              </a:pPr>
              <a:endParaRPr lang="de-DE" sz="2100" b="0" strike="noStrike" spc="-1">
                <a:solidFill>
                  <a:schemeClr val="lt1"/>
                </a:solidFill>
                <a:latin typeface="Arial"/>
                <a:ea typeface="Arial"/>
              </a:endParaRPr>
            </a:p>
          </p:txBody>
        </p:sp>
        <p:sp>
          <p:nvSpPr>
            <p:cNvPr id="371" name="Textfeld 81"/>
            <p:cNvSpPr/>
            <p:nvPr/>
          </p:nvSpPr>
          <p:spPr>
            <a:xfrm>
              <a:off x="2473200" y="6220800"/>
              <a:ext cx="214560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Akademik Vernadsky </a:t>
              </a:r>
              <a:endParaRPr lang="it-IT" sz="1500" b="0" strike="noStrike" spc="-1">
                <a:solidFill>
                  <a:srgbClr val="000000"/>
                </a:solidFill>
                <a:latin typeface="Calibri"/>
              </a:endParaRPr>
            </a:p>
          </p:txBody>
        </p:sp>
        <p:sp>
          <p:nvSpPr>
            <p:cNvPr id="372" name="Textfeld 81"/>
            <p:cNvSpPr/>
            <p:nvPr/>
          </p:nvSpPr>
          <p:spPr>
            <a:xfrm>
              <a:off x="3657600" y="4293360"/>
              <a:ext cx="185004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Gabriel de Castilla</a:t>
              </a:r>
              <a:endParaRPr lang="it-IT" sz="1500" b="0" strike="noStrike" spc="-1">
                <a:solidFill>
                  <a:srgbClr val="000000"/>
                </a:solidFill>
                <a:latin typeface="Calibri"/>
              </a:endParaRPr>
            </a:p>
          </p:txBody>
        </p:sp>
        <p:sp>
          <p:nvSpPr>
            <p:cNvPr id="373" name="Textfeld 81"/>
            <p:cNvSpPr/>
            <p:nvPr/>
          </p:nvSpPr>
          <p:spPr>
            <a:xfrm>
              <a:off x="1869480" y="4312800"/>
              <a:ext cx="138060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Juan Carlos I</a:t>
              </a:r>
              <a:endParaRPr lang="it-IT" sz="1500" b="0" strike="noStrike" spc="-1">
                <a:solidFill>
                  <a:srgbClr val="000000"/>
                </a:solidFill>
                <a:latin typeface="Calibri"/>
              </a:endParaRPr>
            </a:p>
          </p:txBody>
        </p:sp>
        <p:sp>
          <p:nvSpPr>
            <p:cNvPr id="374" name="Textfeld 81"/>
            <p:cNvSpPr/>
            <p:nvPr/>
          </p:nvSpPr>
          <p:spPr>
            <a:xfrm>
              <a:off x="2370600" y="4075200"/>
              <a:ext cx="95544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Ohridski</a:t>
              </a:r>
              <a:endParaRPr lang="it-IT" sz="1500" b="0" strike="noStrike" spc="-1">
                <a:solidFill>
                  <a:srgbClr val="000000"/>
                </a:solidFill>
                <a:latin typeface="Calibri"/>
              </a:endParaRPr>
            </a:p>
          </p:txBody>
        </p:sp>
        <p:sp>
          <p:nvSpPr>
            <p:cNvPr id="375" name="Textfeld 81"/>
            <p:cNvSpPr/>
            <p:nvPr/>
          </p:nvSpPr>
          <p:spPr>
            <a:xfrm>
              <a:off x="2247840" y="3705840"/>
              <a:ext cx="104976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Escudero</a:t>
              </a:r>
              <a:endParaRPr lang="it-IT" sz="1500" b="0" strike="noStrike" spc="-1">
                <a:solidFill>
                  <a:srgbClr val="000000"/>
                </a:solidFill>
                <a:latin typeface="Calibri"/>
              </a:endParaRPr>
            </a:p>
          </p:txBody>
        </p:sp>
        <p:sp>
          <p:nvSpPr>
            <p:cNvPr id="376" name="Textfeld 81"/>
            <p:cNvSpPr/>
            <p:nvPr/>
          </p:nvSpPr>
          <p:spPr>
            <a:xfrm>
              <a:off x="2682720" y="3384360"/>
              <a:ext cx="552960" cy="318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1500" b="1" strike="noStrike" spc="-1">
                  <a:solidFill>
                    <a:srgbClr val="FF0000"/>
                  </a:solidFill>
                  <a:latin typeface="Arial"/>
                  <a:ea typeface="Arial"/>
                </a:rPr>
                <a:t>Prat</a:t>
              </a:r>
              <a:endParaRPr lang="it-IT" sz="1500" b="0" strike="noStrike" spc="-1">
                <a:solidFill>
                  <a:srgbClr val="000000"/>
                </a:solidFill>
                <a:latin typeface="Calibri"/>
              </a:endParaRPr>
            </a:p>
          </p:txBody>
        </p:sp>
      </p:grpSp>
      <p:sp>
        <p:nvSpPr>
          <p:cNvPr id="377" name="Title 1"/>
          <p:cNvSpPr/>
          <p:nvPr/>
        </p:nvSpPr>
        <p:spPr>
          <a:xfrm>
            <a:off x="792360" y="520920"/>
            <a:ext cx="15928560" cy="2043000"/>
          </a:xfrm>
          <a:prstGeom prst="rect">
            <a:avLst/>
          </a:prstGeom>
          <a:noFill/>
          <a:ln w="0">
            <a:noFill/>
          </a:ln>
        </p:spPr>
        <p:style>
          <a:lnRef idx="0">
            <a:scrgbClr r="0" g="0" b="0"/>
          </a:lnRef>
          <a:fillRef idx="0">
            <a:scrgbClr r="0" g="0" b="0"/>
          </a:fillRef>
          <a:effectRef idx="0">
            <a:scrgbClr r="0" g="0" b="0"/>
          </a:effectRef>
          <a:fontRef idx="minor"/>
        </p:style>
        <p:txBody>
          <a:bodyPr lIns="182880" tIns="182880" rIns="182880" bIns="182880" anchor="t">
            <a:noAutofit/>
          </a:bodyPr>
          <a:lstStyle/>
          <a:p>
            <a:pPr>
              <a:lnSpc>
                <a:spcPct val="100000"/>
              </a:lnSpc>
            </a:pPr>
            <a:r>
              <a:rPr lang="de-DE" sz="6000" b="0" strike="noStrike" spc="-1">
                <a:solidFill>
                  <a:schemeClr val="accent1"/>
                </a:solidFill>
                <a:latin typeface="Montserrat Light"/>
                <a:ea typeface="Montserrat Light"/>
              </a:rPr>
              <a:t>POLARIN Stations in Antarctica</a:t>
            </a:r>
            <a:br>
              <a:rPr sz="6000"/>
            </a:br>
            <a:endParaRPr lang="it-IT" sz="60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3000"/>
    </mc:Choice>
    <mc:Fallback xmlns:p15="http://schemas.microsoft.com/office/powerpoint/2012/main" xmlns="">
      <p:transition spd="slow" advTm="13000"/>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afterEffect">
                                  <p:stCondLst>
                                    <p:cond delay="0"/>
                                  </p:stCondLst>
                                  <p:childTnLst>
                                    <p:set>
                                      <p:cBhvr>
                                        <p:cTn id="6" dur="1" fill="hold">
                                          <p:stCondLst>
                                            <p:cond delay="0"/>
                                          </p:stCondLst>
                                        </p:cTn>
                                        <p:tgtEl>
                                          <p:spTgt spid="352"/>
                                        </p:tgtEl>
                                        <p:attrNameLst>
                                          <p:attrName>style.visibility</p:attrName>
                                        </p:attrNameLst>
                                      </p:cBhvr>
                                      <p:to>
                                        <p:strVal val="visible"/>
                                      </p:to>
                                    </p:set>
                                  </p:childTnLst>
                                </p:cTn>
                              </p:par>
                            </p:childTnLst>
                          </p:cTn>
                        </p:par>
                        <p:par>
                          <p:cTn id="7" fill="hold">
                            <p:stCondLst>
                              <p:cond delay="0"/>
                            </p:stCondLst>
                            <p:childTnLst>
                              <p:par>
                                <p:cTn id="8" presetID="1" presetClass="entr" fill="hold" nodeType="afterEffect">
                                  <p:stCondLst>
                                    <p:cond delay="0"/>
                                  </p:stCondLst>
                                  <p:childTnLst>
                                    <p:set>
                                      <p:cBhvr>
                                        <p:cTn id="9" dur="1" fill="hold">
                                          <p:stCondLst>
                                            <p:cond delay="0"/>
                                          </p:stCondLst>
                                        </p:cTn>
                                        <p:tgtEl>
                                          <p:spTgt spid="353"/>
                                        </p:tgtEl>
                                        <p:attrNameLst>
                                          <p:attrName>style.visibility</p:attrName>
                                        </p:attrNameLst>
                                      </p:cBhvr>
                                      <p:to>
                                        <p:strVal val="visible"/>
                                      </p:to>
                                    </p:set>
                                  </p:childTnLst>
                                </p:cTn>
                              </p:par>
                            </p:childTnLst>
                          </p:cTn>
                        </p:par>
                        <p:par>
                          <p:cTn id="10" fill="hold">
                            <p:stCondLst>
                              <p:cond delay="0"/>
                            </p:stCondLst>
                            <p:childTnLst>
                              <p:par>
                                <p:cTn id="11" presetID="1" presetClass="entr" fill="hold" nodeType="after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childTnLst>
                          </p:cTn>
                        </p:par>
                        <p:par>
                          <p:cTn id="13" fill="hold">
                            <p:stCondLst>
                              <p:cond delay="0"/>
                            </p:stCondLst>
                            <p:childTnLst>
                              <p:par>
                                <p:cTn id="14" presetID="1" presetClass="entr" fill="hold" nodeType="afterEffect">
                                  <p:stCondLst>
                                    <p:cond delay="0"/>
                                  </p:stCondLst>
                                  <p:childTnLst>
                                    <p:set>
                                      <p:cBhvr>
                                        <p:cTn id="15" dur="1" fill="hold">
                                          <p:stCondLst>
                                            <p:cond delay="0"/>
                                          </p:stCondLst>
                                        </p:cTn>
                                        <p:tgtEl>
                                          <p:spTgt spid="355"/>
                                        </p:tgtEl>
                                        <p:attrNameLst>
                                          <p:attrName>style.visibility</p:attrName>
                                        </p:attrNameLst>
                                      </p:cBhvr>
                                      <p:to>
                                        <p:strVal val="visible"/>
                                      </p:to>
                                    </p:set>
                                  </p:childTnLst>
                                </p:cTn>
                              </p:par>
                            </p:childTnLst>
                          </p:cTn>
                        </p:par>
                        <p:par>
                          <p:cTn id="16" fill="hold">
                            <p:stCondLst>
                              <p:cond delay="0"/>
                            </p:stCondLst>
                            <p:childTnLst>
                              <p:par>
                                <p:cTn id="17" presetID="1" presetClass="entr" fill="hold" nodeType="afterEffect">
                                  <p:stCondLst>
                                    <p:cond delay="0"/>
                                  </p:stCondLst>
                                  <p:childTnLst>
                                    <p:set>
                                      <p:cBhvr>
                                        <p:cTn id="18" dur="1" fill="hold">
                                          <p:stCondLst>
                                            <p:cond delay="0"/>
                                          </p:stCondLst>
                                        </p:cTn>
                                        <p:tgtEl>
                                          <p:spTgt spid="3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358"/>
                                        </p:tgtEl>
                                        <p:attrNameLst>
                                          <p:attrName>style.visibility</p:attrName>
                                        </p:attrNameLst>
                                      </p:cBhvr>
                                      <p:to>
                                        <p:strVal val="visible"/>
                                      </p:to>
                                    </p:set>
                                    <p:animEffect transition="in" filter="wipe(right)">
                                      <p:cBhvr additive="repl">
                                        <p:cTn id="23"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0468EB4-E742-4678-B1CF-86B918616F04}"/>
              </a:ext>
            </a:extLst>
          </p:cNvPr>
          <p:cNvGraphicFramePr>
            <a:graphicFrameLocks noGrp="1"/>
          </p:cNvGraphicFramePr>
          <p:nvPr>
            <p:ph idx="4294967295"/>
            <p:extLst>
              <p:ext uri="{D42A27DB-BD31-4B8C-83A1-F6EECF244321}">
                <p14:modId xmlns:p14="http://schemas.microsoft.com/office/powerpoint/2010/main" val="107773027"/>
              </p:ext>
            </p:extLst>
          </p:nvPr>
        </p:nvGraphicFramePr>
        <p:xfrm>
          <a:off x="444137" y="2998969"/>
          <a:ext cx="12989169" cy="6999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52" descr="Institut polaire français Paul-Émile Victor (IPEV)">
            <a:extLst>
              <a:ext uri="{FF2B5EF4-FFF2-40B4-BE49-F238E27FC236}">
                <a16:creationId xmlns:a16="http://schemas.microsoft.com/office/drawing/2014/main" id="{EEC3F731-B0B3-4D90-B40C-8B2D87F0EA2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99458" y="2222023"/>
            <a:ext cx="1629737" cy="7127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NR - Consiglio nazionale delle ricerche | Caronte Project">
            <a:extLst>
              <a:ext uri="{FF2B5EF4-FFF2-40B4-BE49-F238E27FC236}">
                <a16:creationId xmlns:a16="http://schemas.microsoft.com/office/drawing/2014/main" id="{02DE7CAC-9783-4161-8BAD-C5580D237E78}"/>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72613" y="2100257"/>
            <a:ext cx="977495" cy="8666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NR - Consiglio nazionale delle ricerche | Caronte Project">
            <a:extLst>
              <a:ext uri="{FF2B5EF4-FFF2-40B4-BE49-F238E27FC236}">
                <a16:creationId xmlns:a16="http://schemas.microsoft.com/office/drawing/2014/main" id="{1D5EDFE8-C1B0-41EE-AEA9-B3C0DD9D801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386964" y="2132723"/>
            <a:ext cx="977495" cy="866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0B5BD2E-7A67-4323-912D-8658986DDF0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09266" y="2222023"/>
            <a:ext cx="1083669" cy="455141"/>
          </a:xfrm>
          <a:prstGeom prst="rect">
            <a:avLst/>
          </a:prstGeom>
          <a:solidFill>
            <a:schemeClr val="bg1"/>
          </a:solidFill>
        </p:spPr>
      </p:pic>
      <p:pic>
        <p:nvPicPr>
          <p:cNvPr id="11" name="Picture 6" descr="http://www.npolar.no/npcms/export/sites/np/images/portal-pages/2013/logo.jpg_1409883954.jpg">
            <a:extLst>
              <a:ext uri="{FF2B5EF4-FFF2-40B4-BE49-F238E27FC236}">
                <a16:creationId xmlns:a16="http://schemas.microsoft.com/office/drawing/2014/main" id="{B06E37B2-C602-4B74-B7F8-F2DCE09FDF4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101801" y="5733254"/>
            <a:ext cx="954959" cy="89186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F61508D0-5EEF-4F2A-A38F-769513C08683}"/>
              </a:ext>
            </a:extLst>
          </p:cNvPr>
          <p:cNvSpPr txBox="1">
            <a:spLocks/>
          </p:cNvSpPr>
          <p:nvPr/>
        </p:nvSpPr>
        <p:spPr>
          <a:xfrm>
            <a:off x="792343" y="520932"/>
            <a:ext cx="12350024" cy="120975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9pPr>
          </a:lstStyle>
          <a:p>
            <a:r>
              <a:rPr lang="de-DE" sz="6000" dirty="0" err="1"/>
              <a:t>Antarctic</a:t>
            </a:r>
            <a:r>
              <a:rPr lang="de-DE" sz="6000" dirty="0"/>
              <a:t> </a:t>
            </a:r>
            <a:r>
              <a:rPr lang="de-DE" sz="6000" dirty="0" err="1"/>
              <a:t>Stations</a:t>
            </a:r>
            <a:endParaRPr lang="en-GB" dirty="0"/>
          </a:p>
        </p:txBody>
      </p:sp>
      <p:pic>
        <p:nvPicPr>
          <p:cNvPr id="16" name="Picture 56" descr="Välkommen - Polarforskningssekretariatet">
            <a:extLst>
              <a:ext uri="{FF2B5EF4-FFF2-40B4-BE49-F238E27FC236}">
                <a16:creationId xmlns:a16="http://schemas.microsoft.com/office/drawing/2014/main" id="{46413090-C6B8-47EA-9A41-7ED5AF9A1C0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901010" y="6041941"/>
            <a:ext cx="2175704" cy="45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282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nhaltsplatzhalter 3">
            <a:extLst>
              <a:ext uri="{FF2B5EF4-FFF2-40B4-BE49-F238E27FC236}">
                <a16:creationId xmlns:a16="http://schemas.microsoft.com/office/drawing/2014/main" id="{80468EB4-E742-4678-B1CF-86B918616F04}"/>
              </a:ext>
            </a:extLst>
          </p:cNvPr>
          <p:cNvGraphicFramePr>
            <a:graphicFrameLocks noGrp="1"/>
          </p:cNvGraphicFramePr>
          <p:nvPr>
            <p:ph idx="4294967295"/>
            <p:extLst>
              <p:ext uri="{D42A27DB-BD31-4B8C-83A1-F6EECF244321}">
                <p14:modId xmlns:p14="http://schemas.microsoft.com/office/powerpoint/2010/main" val="1003683696"/>
              </p:ext>
            </p:extLst>
          </p:nvPr>
        </p:nvGraphicFramePr>
        <p:xfrm>
          <a:off x="457200" y="3181350"/>
          <a:ext cx="15047913" cy="7105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descr="UAC">
            <a:extLst>
              <a:ext uri="{FF2B5EF4-FFF2-40B4-BE49-F238E27FC236}">
                <a16:creationId xmlns:a16="http://schemas.microsoft.com/office/drawing/2014/main" id="{E1B081B7-DBF2-4FAE-A4CD-11FE8A4A9BA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tretch/>
        </p:blipFill>
        <p:spPr bwMode="auto">
          <a:xfrm>
            <a:off x="2569860" y="2415243"/>
            <a:ext cx="1919378" cy="604962"/>
          </a:xfrm>
          <a:prstGeom prst="rect">
            <a:avLst/>
          </a:prstGeom>
          <a:solidFill>
            <a:schemeClr val="bg1"/>
          </a:solidFill>
        </p:spPr>
      </p:pic>
      <p:pic>
        <p:nvPicPr>
          <p:cNvPr id="7" name="Picture 90" descr="Bulgarian Antarctic Institute - Home">
            <a:extLst>
              <a:ext uri="{FF2B5EF4-FFF2-40B4-BE49-F238E27FC236}">
                <a16:creationId xmlns:a16="http://schemas.microsoft.com/office/drawing/2014/main" id="{83079D8F-FD68-48C2-B6CC-00698166FC0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56675" y="2251378"/>
            <a:ext cx="936384" cy="929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8">
            <a:extLst>
              <a:ext uri="{FF2B5EF4-FFF2-40B4-BE49-F238E27FC236}">
                <a16:creationId xmlns:a16="http://schemas.microsoft.com/office/drawing/2014/main" id="{35D6F244-0956-4920-8148-1631112DB75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356784" y="2495816"/>
            <a:ext cx="2214497" cy="6049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8">
            <a:extLst>
              <a:ext uri="{FF2B5EF4-FFF2-40B4-BE49-F238E27FC236}">
                <a16:creationId xmlns:a16="http://schemas.microsoft.com/office/drawing/2014/main" id="{BDC0D20D-AD6D-492E-8986-E60CD843C911}"/>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2940937" y="2495816"/>
            <a:ext cx="2214497" cy="6049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descr="Institutions - Red de Infraestructuras de Astronomía">
            <a:extLst>
              <a:ext uri="{FF2B5EF4-FFF2-40B4-BE49-F238E27FC236}">
                <a16:creationId xmlns:a16="http://schemas.microsoft.com/office/drawing/2014/main" id="{C5157773-B0EF-4EC4-9829-6ABC44ED094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511103" y="6262891"/>
            <a:ext cx="1878666" cy="5782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6" descr="Agencia Estatal Consejo Superior de Investigaciones Cientificas, CSIC  (Spanish National Research Council) - MEITIM PROJECT">
            <a:extLst>
              <a:ext uri="{FF2B5EF4-FFF2-40B4-BE49-F238E27FC236}">
                <a16:creationId xmlns:a16="http://schemas.microsoft.com/office/drawing/2014/main" id="{E3109726-7288-4E53-8451-C88D191F71D8}"/>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950269" y="6362798"/>
            <a:ext cx="1878668" cy="459321"/>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BB5B8C2F-36E2-40FF-8A2A-F0B12575F91D}"/>
              </a:ext>
            </a:extLst>
          </p:cNvPr>
          <p:cNvSpPr txBox="1">
            <a:spLocks/>
          </p:cNvSpPr>
          <p:nvPr/>
        </p:nvSpPr>
        <p:spPr>
          <a:xfrm>
            <a:off x="792343" y="520931"/>
            <a:ext cx="12350024" cy="20433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2pPr>
            <a:lvl3pPr marR="0" lvl="2"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3pPr>
            <a:lvl4pPr marR="0" lvl="3"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4pPr>
            <a:lvl5pPr marR="0" lvl="4"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5pPr>
            <a:lvl6pPr marR="0" lvl="5"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6pPr>
            <a:lvl7pPr marR="0" lvl="6"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7pPr>
            <a:lvl8pPr marR="0" lvl="7"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8pPr>
            <a:lvl9pPr marR="0" lvl="8" algn="l" rtl="0">
              <a:lnSpc>
                <a:spcPct val="100000"/>
              </a:lnSpc>
              <a:spcBef>
                <a:spcPts val="0"/>
              </a:spcBef>
              <a:spcAft>
                <a:spcPts val="0"/>
              </a:spcAft>
              <a:buClr>
                <a:schemeClr val="accent1"/>
              </a:buClr>
              <a:buSzPts val="5600"/>
              <a:buFont typeface="Montserrat Light"/>
              <a:buNone/>
              <a:defRPr sz="5600" b="0" i="0" u="none" strike="noStrike" cap="none">
                <a:solidFill>
                  <a:schemeClr val="accent1"/>
                </a:solidFill>
                <a:latin typeface="Montserrat Light"/>
                <a:ea typeface="Montserrat Light"/>
                <a:cs typeface="Montserrat Light"/>
                <a:sym typeface="Montserrat Light"/>
              </a:defRPr>
            </a:lvl9pPr>
          </a:lstStyle>
          <a:p>
            <a:r>
              <a:rPr lang="de-DE" sz="6000" dirty="0" err="1"/>
              <a:t>Antarctic</a:t>
            </a:r>
            <a:r>
              <a:rPr lang="de-DE" sz="6000" dirty="0"/>
              <a:t> Peninsula </a:t>
            </a:r>
            <a:r>
              <a:rPr lang="de-DE" sz="6000" dirty="0" err="1"/>
              <a:t>Stations</a:t>
            </a:r>
            <a:br>
              <a:rPr lang="de-DE" sz="6000" dirty="0"/>
            </a:br>
            <a:endParaRPr lang="en-GB" dirty="0"/>
          </a:p>
        </p:txBody>
      </p:sp>
    </p:spTree>
    <p:extLst>
      <p:ext uri="{BB962C8B-B14F-4D97-AF65-F5344CB8AC3E}">
        <p14:creationId xmlns:p14="http://schemas.microsoft.com/office/powerpoint/2010/main" val="2332471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PlaceHolder 1"/>
          <p:cNvSpPr>
            <a:spLocks noGrp="1"/>
          </p:cNvSpPr>
          <p:nvPr>
            <p:ph type="title"/>
          </p:nvPr>
        </p:nvSpPr>
        <p:spPr>
          <a:xfrm>
            <a:off x="820799" y="889920"/>
            <a:ext cx="12170581"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POLARIN INFRASTRUCTURE</a:t>
            </a:r>
            <a:endParaRPr lang="it-IT" sz="5600" b="0" strike="noStrike" spc="-1">
              <a:solidFill>
                <a:srgbClr val="000000"/>
              </a:solidFill>
              <a:latin typeface="Arial"/>
            </a:endParaRPr>
          </a:p>
        </p:txBody>
      </p:sp>
      <p:sp>
        <p:nvSpPr>
          <p:cNvPr id="379"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380" name="PlaceHolder 3"/>
          <p:cNvSpPr>
            <a:spLocks noGrp="1"/>
          </p:cNvSpPr>
          <p:nvPr>
            <p:ph type="dt" idx="10"/>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381"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382" name="Group 28"/>
          <p:cNvGrpSpPr/>
          <p:nvPr/>
        </p:nvGrpSpPr>
        <p:grpSpPr>
          <a:xfrm>
            <a:off x="476640" y="3917520"/>
            <a:ext cx="4680720" cy="4872240"/>
            <a:chOff x="476640" y="3917520"/>
            <a:chExt cx="4680720" cy="4872240"/>
          </a:xfrm>
        </p:grpSpPr>
        <p:sp>
          <p:nvSpPr>
            <p:cNvPr id="383" name="Rectangle 19"/>
            <p:cNvSpPr/>
            <p:nvPr/>
          </p:nvSpPr>
          <p:spPr>
            <a:xfrm>
              <a:off x="476640" y="3917520"/>
              <a:ext cx="4680720" cy="389772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384" name="Freeform: Shape 9"/>
            <p:cNvSpPr/>
            <p:nvPr/>
          </p:nvSpPr>
          <p:spPr>
            <a:xfrm>
              <a:off x="897840" y="7425720"/>
              <a:ext cx="4165920" cy="1364040"/>
            </a:xfrm>
            <a:custGeom>
              <a:avLst/>
              <a:gdLst>
                <a:gd name="textAreaLeft" fmla="*/ 0 w 4165920"/>
                <a:gd name="textAreaRight" fmla="*/ 4166280 w 4165920"/>
                <a:gd name="textAreaTop" fmla="*/ 0 h 1364040"/>
                <a:gd name="textAreaBottom" fmla="*/ 1364400 h 136404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66058" lnSpcReduction="20000"/>
            </a:bodyPr>
            <a:lstStyle/>
            <a:p>
              <a:pPr algn="ctr" defTabSz="2133720">
                <a:lnSpc>
                  <a:spcPct val="100000"/>
                </a:lnSpc>
              </a:pPr>
              <a:r>
                <a:rPr lang="en-GB" sz="8200" b="1" strike="noStrike" spc="-1">
                  <a:solidFill>
                    <a:srgbClr val="000000"/>
                  </a:solidFill>
                  <a:latin typeface="Calibri"/>
                </a:rPr>
                <a:t>12</a:t>
              </a:r>
              <a:r>
                <a:rPr lang="en-GB" sz="7200" b="0" strike="noStrike" spc="-1">
                  <a:solidFill>
                    <a:srgbClr val="000000"/>
                  </a:solidFill>
                  <a:latin typeface="Calibri"/>
                </a:rPr>
                <a:t> </a:t>
              </a:r>
              <a:endParaRPr lang="it-IT" sz="7200" b="0" strike="noStrike" spc="-1">
                <a:solidFill>
                  <a:srgbClr val="000000"/>
                </a:solidFill>
                <a:latin typeface="Calibri"/>
              </a:endParaRPr>
            </a:p>
            <a:p>
              <a:pPr algn="ctr" defTabSz="2133720">
                <a:lnSpc>
                  <a:spcPct val="100000"/>
                </a:lnSpc>
              </a:pPr>
              <a:r>
                <a:rPr lang="en-GB" sz="7200" b="0" strike="noStrike" spc="-1">
                  <a:solidFill>
                    <a:srgbClr val="000000"/>
                  </a:solidFill>
                  <a:latin typeface="Calibri"/>
                </a:rPr>
                <a:t>Polar vessels</a:t>
              </a:r>
              <a:endParaRPr lang="it-IT" sz="7200" b="0" strike="noStrike" spc="-1">
                <a:solidFill>
                  <a:srgbClr val="000000"/>
                </a:solidFill>
                <a:latin typeface="Calibri"/>
              </a:endParaRPr>
            </a:p>
          </p:txBody>
        </p:sp>
      </p:grpSp>
      <p:grpSp>
        <p:nvGrpSpPr>
          <p:cNvPr id="386" name="Group 67"/>
          <p:cNvGrpSpPr/>
          <p:nvPr/>
        </p:nvGrpSpPr>
        <p:grpSpPr>
          <a:xfrm>
            <a:off x="960840" y="11323800"/>
            <a:ext cx="3300480" cy="3435840"/>
            <a:chOff x="960840" y="11323800"/>
            <a:chExt cx="3300480" cy="3435840"/>
          </a:xfrm>
        </p:grpSpPr>
        <p:sp>
          <p:nvSpPr>
            <p:cNvPr id="387" name="Rectangle 68"/>
            <p:cNvSpPr/>
            <p:nvPr/>
          </p:nvSpPr>
          <p:spPr>
            <a:xfrm>
              <a:off x="960840" y="1132380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388" name="Freeform: Shape 11"/>
            <p:cNvSpPr/>
            <p:nvPr/>
          </p:nvSpPr>
          <p:spPr>
            <a:xfrm>
              <a:off x="1258200" y="137980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340" lnSpcReduction="20000"/>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389" name="Group 70"/>
          <p:cNvGrpSpPr/>
          <p:nvPr/>
        </p:nvGrpSpPr>
        <p:grpSpPr>
          <a:xfrm>
            <a:off x="4492800" y="11323800"/>
            <a:ext cx="3300480" cy="3463200"/>
            <a:chOff x="4492800" y="11323800"/>
            <a:chExt cx="3300480" cy="3463200"/>
          </a:xfrm>
        </p:grpSpPr>
        <p:sp>
          <p:nvSpPr>
            <p:cNvPr id="390" name="Rectangle 71"/>
            <p:cNvSpPr/>
            <p:nvPr/>
          </p:nvSpPr>
          <p:spPr>
            <a:xfrm>
              <a:off x="4492800" y="1132380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391" name="Freeform: Shape 13"/>
            <p:cNvSpPr/>
            <p:nvPr/>
          </p:nvSpPr>
          <p:spPr>
            <a:xfrm>
              <a:off x="4783320" y="1382544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96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392" name="Group 73"/>
          <p:cNvGrpSpPr/>
          <p:nvPr/>
        </p:nvGrpSpPr>
        <p:grpSpPr>
          <a:xfrm>
            <a:off x="8030160" y="11296440"/>
            <a:ext cx="3300480" cy="3462840"/>
            <a:chOff x="8030160" y="11296440"/>
            <a:chExt cx="3300480" cy="3462840"/>
          </a:xfrm>
        </p:grpSpPr>
        <p:sp>
          <p:nvSpPr>
            <p:cNvPr id="393" name="Rectangle 74"/>
            <p:cNvSpPr/>
            <p:nvPr/>
          </p:nvSpPr>
          <p:spPr>
            <a:xfrm>
              <a:off x="8030160" y="11296440"/>
              <a:ext cx="3300480" cy="2748240"/>
            </a:xfrm>
            <a:prstGeom prst="rect">
              <a:avLst/>
            </a:prstGeom>
            <a:blipFill rotWithShape="0">
              <a:blip r:embed="rId6"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394" name="Freeform: Shape 15"/>
            <p:cNvSpPr/>
            <p:nvPr/>
          </p:nvSpPr>
          <p:spPr>
            <a:xfrm>
              <a:off x="8327160" y="1379772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81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grpSp>
        <p:nvGrpSpPr>
          <p:cNvPr id="3" name="Gruppo 2">
            <a:extLst>
              <a:ext uri="{FF2B5EF4-FFF2-40B4-BE49-F238E27FC236}">
                <a16:creationId xmlns:a16="http://schemas.microsoft.com/office/drawing/2014/main" id="{CD34C875-E982-C059-9655-5D749E864F0F}"/>
              </a:ext>
            </a:extLst>
          </p:cNvPr>
          <p:cNvGrpSpPr/>
          <p:nvPr/>
        </p:nvGrpSpPr>
        <p:grpSpPr>
          <a:xfrm>
            <a:off x="5341320" y="2466720"/>
            <a:ext cx="12470040" cy="7707240"/>
            <a:chOff x="5341320" y="1835280"/>
            <a:chExt cx="12470040" cy="7707240"/>
          </a:xfrm>
        </p:grpSpPr>
        <p:pic>
          <p:nvPicPr>
            <p:cNvPr id="385" name="Picture 63"/>
            <p:cNvPicPr/>
            <p:nvPr/>
          </p:nvPicPr>
          <p:blipFill rotWithShape="1">
            <a:blip r:embed="rId7" cstate="email">
              <a:extLst>
                <a:ext uri="{28A0092B-C50C-407E-A947-70E740481C1C}">
                  <a14:useLocalDpi xmlns:a14="http://schemas.microsoft.com/office/drawing/2010/main"/>
                </a:ext>
              </a:extLst>
            </a:blip>
            <a:srcRect r="3679"/>
            <a:stretch/>
          </p:blipFill>
          <p:spPr>
            <a:xfrm>
              <a:off x="5341320" y="1835280"/>
              <a:ext cx="12470040" cy="7707240"/>
            </a:xfrm>
            <a:prstGeom prst="rect">
              <a:avLst/>
            </a:prstGeom>
            <a:ln w="0">
              <a:noFill/>
            </a:ln>
          </p:spPr>
        </p:pic>
        <p:pic>
          <p:nvPicPr>
            <p:cNvPr id="395" name="Picture 48"/>
            <p:cNvPicPr/>
            <p:nvPr/>
          </p:nvPicPr>
          <p:blipFill rotWithShape="1">
            <a:blip r:embed="rId8" cstate="email">
              <a:extLst>
                <a:ext uri="{28A0092B-C50C-407E-A947-70E740481C1C}">
                  <a14:useLocalDpi xmlns:a14="http://schemas.microsoft.com/office/drawing/2010/main"/>
                </a:ext>
              </a:extLst>
            </a:blip>
            <a:srcRect t="-1" b="-1"/>
            <a:stretch/>
          </p:blipFill>
          <p:spPr>
            <a:xfrm>
              <a:off x="16344900" y="4788590"/>
              <a:ext cx="1317625" cy="396570"/>
            </a:xfrm>
            <a:prstGeom prst="rect">
              <a:avLst/>
            </a:prstGeom>
            <a:solidFill>
              <a:schemeClr val="lt1"/>
            </a:solidFill>
            <a:ln w="0">
              <a:noFill/>
            </a:ln>
          </p:spPr>
        </p:pic>
      </p:grpSp>
    </p:spTree>
  </p:cSld>
  <p:clrMapOvr>
    <a:masterClrMapping/>
  </p:clrMapOvr>
  <p:transition spd="slow" advTm="13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861480" y="5453280"/>
            <a:ext cx="8002800" cy="3941640"/>
          </a:xfrm>
          <a:prstGeom prst="rect">
            <a:avLst/>
          </a:prstGeom>
          <a:noFill/>
          <a:ln w="0">
            <a:noFill/>
          </a:ln>
        </p:spPr>
        <p:txBody>
          <a:bodyPr lIns="182880" tIns="182880" rIns="182880" bIns="182880" anchor="b">
            <a:normAutofit/>
          </a:bodyPr>
          <a:lstStyle/>
          <a:p>
            <a:pPr indent="0">
              <a:lnSpc>
                <a:spcPct val="100000"/>
              </a:lnSpc>
              <a:buNone/>
              <a:tabLst>
                <a:tab pos="0" algn="l"/>
              </a:tabLst>
            </a:pPr>
            <a:r>
              <a:rPr lang="es" sz="5400" b="1" strike="noStrike" spc="-1">
                <a:solidFill>
                  <a:schemeClr val="accent1"/>
                </a:solidFill>
                <a:latin typeface="Montserrat"/>
                <a:ea typeface="Montserrat"/>
              </a:rPr>
              <a:t>POLAR RESEARCH INFRASTRUCTURE NETWORK</a:t>
            </a:r>
            <a:br>
              <a:rPr sz="5400"/>
            </a:br>
            <a:endParaRPr lang="it-IT" sz="5400" b="0" strike="noStrike" spc="-1">
              <a:solidFill>
                <a:srgbClr val="000000"/>
              </a:solidFill>
              <a:latin typeface="Arial"/>
            </a:endParaRPr>
          </a:p>
        </p:txBody>
      </p:sp>
      <p:sp>
        <p:nvSpPr>
          <p:cNvPr id="54" name="PlaceHolder 2"/>
          <p:cNvSpPr>
            <a:spLocks noGrp="1"/>
          </p:cNvSpPr>
          <p:nvPr>
            <p:ph type="subTitle"/>
          </p:nvPr>
        </p:nvSpPr>
        <p:spPr>
          <a:xfrm>
            <a:off x="9882745" y="4089648"/>
            <a:ext cx="5803200" cy="3486600"/>
          </a:xfrm>
          <a:prstGeom prst="rect">
            <a:avLst/>
          </a:prstGeom>
          <a:noFill/>
          <a:ln w="0">
            <a:noFill/>
          </a:ln>
        </p:spPr>
        <p:txBody>
          <a:bodyPr lIns="182880" tIns="182880" rIns="182880" bIns="182880" anchor="b">
            <a:normAutofit/>
          </a:bodyPr>
          <a:lstStyle/>
          <a:p>
            <a:pPr indent="0" algn="ctr">
              <a:lnSpc>
                <a:spcPct val="100000"/>
              </a:lnSpc>
              <a:buNone/>
              <a:tabLst>
                <a:tab pos="0" algn="l"/>
              </a:tabLst>
            </a:pPr>
            <a:endParaRPr lang="de-DE" sz="2400" b="0" strike="noStrike" spc="-1">
              <a:solidFill>
                <a:schemeClr val="accent1"/>
              </a:solidFill>
              <a:latin typeface="Montserrat SemiBold"/>
              <a:ea typeface="Montserrat SemiBold"/>
            </a:endParaRPr>
          </a:p>
          <a:p>
            <a:pPr indent="0" algn="ctr">
              <a:lnSpc>
                <a:spcPct val="100000"/>
              </a:lnSpc>
              <a:buNone/>
              <a:tabLst>
                <a:tab pos="0" algn="l"/>
              </a:tabLst>
            </a:pPr>
            <a:endParaRPr lang="de-DE" sz="2400" spc="-1">
              <a:solidFill>
                <a:schemeClr val="accent1"/>
              </a:solidFill>
              <a:latin typeface="Montserrat SemiBold"/>
              <a:ea typeface="Montserrat SemiBold"/>
            </a:endParaRPr>
          </a:p>
          <a:p>
            <a:pPr indent="0" algn="ctr">
              <a:lnSpc>
                <a:spcPct val="100000"/>
              </a:lnSpc>
              <a:buNone/>
              <a:tabLst>
                <a:tab pos="0" algn="l"/>
              </a:tabLst>
            </a:pPr>
            <a:r>
              <a:rPr lang="de-DE" sz="2400" b="0" strike="noStrike" spc="-1">
                <a:solidFill>
                  <a:schemeClr val="accent1"/>
                </a:solidFill>
                <a:latin typeface="Montserrat SemiBold"/>
                <a:ea typeface="Montserrat SemiBold"/>
              </a:rPr>
              <a:t>Verónica Willmott Puig</a:t>
            </a:r>
            <a:endParaRPr lang="it-IT" sz="2400" b="0" strike="noStrike" spc="-1">
              <a:solidFill>
                <a:srgbClr val="000000"/>
              </a:solidFill>
              <a:latin typeface="Calibri"/>
            </a:endParaRPr>
          </a:p>
          <a:p>
            <a:pPr indent="0" algn="ctr">
              <a:lnSpc>
                <a:spcPct val="100000"/>
              </a:lnSpc>
              <a:buNone/>
              <a:tabLst>
                <a:tab pos="0" algn="l"/>
              </a:tabLst>
            </a:pPr>
            <a:r>
              <a:rPr lang="de-DE" sz="2400" b="0" strike="noStrike" spc="-1">
                <a:solidFill>
                  <a:schemeClr val="accent1"/>
                </a:solidFill>
                <a:latin typeface="Montserrat SemiBold"/>
                <a:ea typeface="Montserrat SemiBold"/>
              </a:rPr>
              <a:t>POLARIN Project Manager</a:t>
            </a:r>
            <a:endParaRPr lang="it-IT" sz="2400" b="0" strike="noStrike" spc="-1">
              <a:solidFill>
                <a:srgbClr val="000000"/>
              </a:solidFill>
              <a:latin typeface="Calibri"/>
            </a:endParaRPr>
          </a:p>
          <a:p>
            <a:pPr indent="0" algn="ctr">
              <a:lnSpc>
                <a:spcPct val="100000"/>
              </a:lnSpc>
              <a:buNone/>
              <a:tabLst>
                <a:tab pos="0" algn="l"/>
              </a:tabLst>
            </a:pPr>
            <a:r>
              <a:rPr lang="de-DE" sz="2400" b="0" strike="noStrike" spc="-1">
                <a:solidFill>
                  <a:schemeClr val="accent1"/>
                </a:solidFill>
                <a:latin typeface="Montserrat SemiBold"/>
                <a:ea typeface="Montserrat SemiBold"/>
              </a:rPr>
              <a:t>Alfred Wegener Institute</a:t>
            </a:r>
            <a:endParaRPr lang="it-IT" sz="2400" b="0" strike="noStrike" spc="-1">
              <a:solidFill>
                <a:srgbClr val="000000"/>
              </a:solidFill>
              <a:latin typeface="Calibri"/>
            </a:endParaRPr>
          </a:p>
          <a:p>
            <a:pPr indent="0" algn="ctr">
              <a:lnSpc>
                <a:spcPct val="100000"/>
              </a:lnSpc>
              <a:buNone/>
              <a:tabLst>
                <a:tab pos="0" algn="l"/>
              </a:tabLst>
            </a:pPr>
            <a:endParaRPr lang="it-IT" sz="2400" b="0" strike="noStrike" spc="-1">
              <a:solidFill>
                <a:srgbClr val="000000"/>
              </a:solidFill>
              <a:latin typeface="Calibri"/>
            </a:endParaRPr>
          </a:p>
          <a:p>
            <a:pPr indent="0" algn="ctr">
              <a:lnSpc>
                <a:spcPct val="100000"/>
              </a:lnSpc>
              <a:buNone/>
              <a:tabLst>
                <a:tab pos="0" algn="l"/>
              </a:tabLst>
            </a:pPr>
            <a:r>
              <a:rPr lang="es" sz="2400" b="0" strike="noStrike" spc="-1">
                <a:solidFill>
                  <a:schemeClr val="accent1"/>
                </a:solidFill>
                <a:latin typeface="Montserrat SemiBold"/>
                <a:ea typeface="Montserrat SemiBold"/>
              </a:rPr>
              <a:t>www.eu-polarin.eu</a:t>
            </a:r>
            <a:endParaRPr lang="it-IT" sz="2400" b="0" strike="noStrike" spc="-1">
              <a:solidFill>
                <a:srgbClr val="000000"/>
              </a:solidFill>
              <a:latin typeface="Calibri"/>
            </a:endParaRPr>
          </a:p>
        </p:txBody>
      </p:sp>
      <p:pic>
        <p:nvPicPr>
          <p:cNvPr id="55" name="Google Shape;99;p20"/>
          <p:cNvPicPr/>
          <p:nvPr/>
        </p:nvPicPr>
        <p:blipFill>
          <a:blip r:embed="rId2" cstate="email">
            <a:extLst>
              <a:ext uri="{28A0092B-C50C-407E-A947-70E740481C1C}">
                <a14:useLocalDpi xmlns:a14="http://schemas.microsoft.com/office/drawing/2010/main"/>
              </a:ext>
            </a:extLst>
          </a:blip>
          <a:srcRect l="-49745" t="-41267" r="-49745" b="-41267"/>
          <a:stretch/>
        </p:blipFill>
        <p:spPr>
          <a:xfrm>
            <a:off x="13107600" y="8161200"/>
            <a:ext cx="1690560" cy="1233720"/>
          </a:xfrm>
          <a:prstGeom prst="rect">
            <a:avLst/>
          </a:prstGeom>
          <a:ln w="0">
            <a:noFill/>
          </a:ln>
        </p:spPr>
      </p:pic>
      <p:sp>
        <p:nvSpPr>
          <p:cNvPr id="3" name="CasellaDiTesto 2">
            <a:extLst>
              <a:ext uri="{FF2B5EF4-FFF2-40B4-BE49-F238E27FC236}">
                <a16:creationId xmlns:a16="http://schemas.microsoft.com/office/drawing/2014/main" id="{6E758841-3D59-C647-909A-3C344675D604}"/>
              </a:ext>
            </a:extLst>
          </p:cNvPr>
          <p:cNvSpPr txBox="1"/>
          <p:nvPr/>
        </p:nvSpPr>
        <p:spPr>
          <a:xfrm>
            <a:off x="7418715" y="3919848"/>
            <a:ext cx="10731261" cy="1569660"/>
          </a:xfrm>
          <a:prstGeom prst="rect">
            <a:avLst/>
          </a:prstGeom>
          <a:noFill/>
        </p:spPr>
        <p:txBody>
          <a:bodyPr wrap="square">
            <a:spAutoFit/>
          </a:bodyPr>
          <a:lstStyle/>
          <a:p>
            <a:pPr indent="0" algn="ctr">
              <a:lnSpc>
                <a:spcPct val="100000"/>
              </a:lnSpc>
              <a:buNone/>
              <a:tabLst>
                <a:tab pos="0" algn="l"/>
              </a:tabLst>
            </a:pPr>
            <a:r>
              <a:rPr lang="de-DE" sz="2400" b="0" strike="noStrike" spc="-1">
                <a:solidFill>
                  <a:schemeClr val="accent1"/>
                </a:solidFill>
                <a:latin typeface="Montserrat SemiBold"/>
                <a:ea typeface="Montserrat SemiBold"/>
              </a:rPr>
              <a:t>Michele Rebesco</a:t>
            </a:r>
          </a:p>
          <a:p>
            <a:pPr indent="0" algn="ctr">
              <a:lnSpc>
                <a:spcPct val="100000"/>
              </a:lnSpc>
              <a:buNone/>
              <a:tabLst>
                <a:tab pos="0" algn="l"/>
              </a:tabLst>
            </a:pPr>
            <a:r>
              <a:rPr lang="de-DE" sz="2400" spc="-1">
                <a:solidFill>
                  <a:schemeClr val="accent1"/>
                </a:solidFill>
                <a:latin typeface="Montserrat SemiBold"/>
                <a:ea typeface="Montserrat SemiBold"/>
              </a:rPr>
              <a:t>WP7 (Training) and Task 1.2 (Evlauation) leader</a:t>
            </a:r>
          </a:p>
          <a:p>
            <a:pPr indent="0" algn="ctr">
              <a:lnSpc>
                <a:spcPct val="100000"/>
              </a:lnSpc>
              <a:buNone/>
              <a:tabLst>
                <a:tab pos="0" algn="l"/>
              </a:tabLst>
            </a:pPr>
            <a:r>
              <a:rPr lang="de-DE" sz="2400" spc="-1">
                <a:solidFill>
                  <a:schemeClr val="accent1"/>
                </a:solidFill>
                <a:latin typeface="Montserrat SemiBold"/>
                <a:ea typeface="Montserrat SemiBold"/>
              </a:rPr>
              <a:t>National Institute of Oceanography and Applied Geophysics – OGS</a:t>
            </a:r>
          </a:p>
          <a:p>
            <a:pPr indent="0" algn="ctr">
              <a:lnSpc>
                <a:spcPct val="100000"/>
              </a:lnSpc>
              <a:buNone/>
              <a:tabLst>
                <a:tab pos="0" algn="l"/>
              </a:tabLst>
            </a:pPr>
            <a:r>
              <a:rPr lang="de-DE" sz="2400" spc="-1">
                <a:solidFill>
                  <a:schemeClr val="accent1"/>
                </a:solidFill>
                <a:latin typeface="Montserrat SemiBold"/>
                <a:ea typeface="Montserrat SemiBold"/>
              </a:rPr>
              <a:t>&amp;</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0B435-278F-4890-AA72-48F09D127C85}"/>
              </a:ext>
            </a:extLst>
          </p:cNvPr>
          <p:cNvSpPr>
            <a:spLocks noGrp="1"/>
          </p:cNvSpPr>
          <p:nvPr>
            <p:ph type="title"/>
          </p:nvPr>
        </p:nvSpPr>
        <p:spPr>
          <a:xfrm>
            <a:off x="848316" y="342591"/>
            <a:ext cx="16885200" cy="1145400"/>
          </a:xfrm>
        </p:spPr>
        <p:txBody>
          <a:bodyPr>
            <a:normAutofit/>
          </a:bodyPr>
          <a:lstStyle/>
          <a:p>
            <a:r>
              <a:rPr lang="de-DE" dirty="0"/>
              <a:t>Polar </a:t>
            </a:r>
            <a:r>
              <a:rPr lang="de-DE" dirty="0" err="1"/>
              <a:t>vessels</a:t>
            </a:r>
            <a:r>
              <a:rPr lang="de-DE" dirty="0"/>
              <a:t> </a:t>
            </a:r>
            <a:r>
              <a:rPr lang="de-DE" dirty="0" err="1"/>
              <a:t>operating</a:t>
            </a:r>
            <a:r>
              <a:rPr lang="de-DE" dirty="0"/>
              <a:t> in </a:t>
            </a:r>
            <a:r>
              <a:rPr lang="de-DE" dirty="0" err="1"/>
              <a:t>the</a:t>
            </a:r>
            <a:r>
              <a:rPr lang="de-DE" dirty="0"/>
              <a:t> Arctic Ocean</a:t>
            </a:r>
          </a:p>
        </p:txBody>
      </p:sp>
      <p:graphicFrame>
        <p:nvGraphicFramePr>
          <p:cNvPr id="7" name="Inhaltsplatzhalter 6">
            <a:extLst>
              <a:ext uri="{FF2B5EF4-FFF2-40B4-BE49-F238E27FC236}">
                <a16:creationId xmlns:a16="http://schemas.microsoft.com/office/drawing/2014/main" id="{31319C8B-3EE6-4303-9733-06B72965BAA8}"/>
              </a:ext>
            </a:extLst>
          </p:cNvPr>
          <p:cNvGraphicFramePr>
            <a:graphicFrameLocks noGrp="1"/>
          </p:cNvGraphicFramePr>
          <p:nvPr>
            <p:ph idx="4294967295"/>
            <p:extLst>
              <p:ext uri="{D42A27DB-BD31-4B8C-83A1-F6EECF244321}">
                <p14:modId xmlns:p14="http://schemas.microsoft.com/office/powerpoint/2010/main" val="262387706"/>
              </p:ext>
            </p:extLst>
          </p:nvPr>
        </p:nvGraphicFramePr>
        <p:xfrm>
          <a:off x="685800" y="1666335"/>
          <a:ext cx="16916400" cy="8867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descr="Universite Laval (ULaval) Logo PNG vector in SVG, PDF, AI, CDR format">
            <a:extLst>
              <a:ext uri="{FF2B5EF4-FFF2-40B4-BE49-F238E27FC236}">
                <a16:creationId xmlns:a16="http://schemas.microsoft.com/office/drawing/2014/main" id="{6EF08643-9F0E-4F4C-B311-607EE3D0FA3F}"/>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1342638" y="1874595"/>
            <a:ext cx="1845200" cy="762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Blue text on a black background&#10;&#10;Description automatically generated with medium confidence">
            <a:extLst>
              <a:ext uri="{FF2B5EF4-FFF2-40B4-BE49-F238E27FC236}">
                <a16:creationId xmlns:a16="http://schemas.microsoft.com/office/drawing/2014/main" id="{6B53CF6E-1D40-4FB4-B6E8-7B114F75FA7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4638183" y="2040082"/>
            <a:ext cx="2115819" cy="418470"/>
          </a:xfrm>
          <a:prstGeom prst="rect">
            <a:avLst/>
          </a:prstGeom>
          <a:solidFill>
            <a:schemeClr val="bg1"/>
          </a:solidFill>
        </p:spPr>
      </p:pic>
      <p:pic>
        <p:nvPicPr>
          <p:cNvPr id="10" name="Picture 32" descr="Marine Institute (MI) - EuroGOOS">
            <a:extLst>
              <a:ext uri="{FF2B5EF4-FFF2-40B4-BE49-F238E27FC236}">
                <a16:creationId xmlns:a16="http://schemas.microsoft.com/office/drawing/2014/main" id="{F246F298-A79A-44F3-A24F-1DC2E5DEC748}"/>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274153" y="1895554"/>
            <a:ext cx="1845200" cy="7143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descr="Ponant PEP | Kreuzfahrten bis zu 80% günstiger">
            <a:extLst>
              <a:ext uri="{FF2B5EF4-FFF2-40B4-BE49-F238E27FC236}">
                <a16:creationId xmlns:a16="http://schemas.microsoft.com/office/drawing/2014/main" id="{A15FC087-B77D-463C-A5B7-659EE617CBA7}"/>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5460957" y="1669820"/>
            <a:ext cx="1845200" cy="9401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E3CC090-1CF1-4D39-92C7-DAC1E407F699}"/>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l="13561" r="12462"/>
          <a:stretch/>
        </p:blipFill>
        <p:spPr bwMode="auto">
          <a:xfrm>
            <a:off x="12046787" y="1666335"/>
            <a:ext cx="925569" cy="904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6" descr="http://www.npolar.no/npcms/export/sites/np/images/portal-pages/2013/logo.jpg_1409883954.jpg">
            <a:extLst>
              <a:ext uri="{FF2B5EF4-FFF2-40B4-BE49-F238E27FC236}">
                <a16:creationId xmlns:a16="http://schemas.microsoft.com/office/drawing/2014/main" id="{7D1DC705-1C2A-4129-9689-F7379290973D}"/>
              </a:ext>
            </a:extLst>
          </p:cNvPr>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754055" y="5263049"/>
            <a:ext cx="1022363" cy="954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Institutions - Red de Infraestructuras de Astronomía">
            <a:extLst>
              <a:ext uri="{FF2B5EF4-FFF2-40B4-BE49-F238E27FC236}">
                <a16:creationId xmlns:a16="http://schemas.microsoft.com/office/drawing/2014/main" id="{591E385B-5E4B-4048-BC4A-930EF9F1D30E}"/>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756759" y="5521807"/>
            <a:ext cx="1878666" cy="578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UAC">
            <a:extLst>
              <a:ext uri="{FF2B5EF4-FFF2-40B4-BE49-F238E27FC236}">
                <a16:creationId xmlns:a16="http://schemas.microsoft.com/office/drawing/2014/main" id="{3677713F-0ABE-4355-8465-05B02D6BD4A6}"/>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tretch/>
        </p:blipFill>
        <p:spPr bwMode="auto">
          <a:xfrm>
            <a:off x="8276067" y="5495123"/>
            <a:ext cx="1919378" cy="604962"/>
          </a:xfrm>
          <a:prstGeom prst="rect">
            <a:avLst/>
          </a:prstGeom>
          <a:solidFill>
            <a:schemeClr val="bg1"/>
          </a:solidFill>
        </p:spPr>
      </p:pic>
      <p:pic>
        <p:nvPicPr>
          <p:cNvPr id="18" name="Picture 2">
            <a:extLst>
              <a:ext uri="{FF2B5EF4-FFF2-40B4-BE49-F238E27FC236}">
                <a16:creationId xmlns:a16="http://schemas.microsoft.com/office/drawing/2014/main" id="{AFE9B982-4FE2-4873-A452-DCF6573801EC}"/>
              </a:ext>
            </a:extLst>
          </p:cNvPr>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11969200" y="5614342"/>
            <a:ext cx="1156533" cy="485744"/>
          </a:xfrm>
          <a:prstGeom prst="rect">
            <a:avLst/>
          </a:prstGeom>
          <a:solidFill>
            <a:schemeClr val="bg1"/>
          </a:solidFill>
        </p:spPr>
      </p:pic>
      <p:pic>
        <p:nvPicPr>
          <p:cNvPr id="19" name="Picture 28" descr="e-boutique Fondation Tara Océan">
            <a:extLst>
              <a:ext uri="{FF2B5EF4-FFF2-40B4-BE49-F238E27FC236}">
                <a16:creationId xmlns:a16="http://schemas.microsoft.com/office/drawing/2014/main" id="{93E60FC3-388B-4D25-BA93-1E4F1B131919}"/>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4988693" y="5619931"/>
            <a:ext cx="2051160" cy="489642"/>
          </a:xfrm>
          <a:prstGeom prst="rect">
            <a:avLst/>
          </a:prstGeom>
          <a:solidFill>
            <a:schemeClr val="bg1"/>
          </a:solidFill>
        </p:spPr>
      </p:pic>
      <p:sp>
        <p:nvSpPr>
          <p:cNvPr id="3" name="CasellaDiTesto 2">
            <a:extLst>
              <a:ext uri="{FF2B5EF4-FFF2-40B4-BE49-F238E27FC236}">
                <a16:creationId xmlns:a16="http://schemas.microsoft.com/office/drawing/2014/main" id="{42DA469B-4D69-9CDF-5DF9-5D54F32C9153}"/>
              </a:ext>
            </a:extLst>
          </p:cNvPr>
          <p:cNvSpPr txBox="1"/>
          <p:nvPr/>
        </p:nvSpPr>
        <p:spPr>
          <a:xfrm>
            <a:off x="14988693" y="8444650"/>
            <a:ext cx="2198585" cy="311963"/>
          </a:xfrm>
          <a:prstGeom prst="rect">
            <a:avLst/>
          </a:prstGeom>
          <a:solidFill>
            <a:schemeClr val="lt1"/>
          </a:solidFill>
        </p:spPr>
        <p:txBody>
          <a:bodyPr wrap="square" rtlCol="0">
            <a:spAutoFit/>
          </a:bodyPr>
          <a:lstStyle/>
          <a:p>
            <a:r>
              <a:rPr lang="en-GB" sz="1400" b="1" dirty="0"/>
              <a:t>TARA polar station, FR</a:t>
            </a:r>
            <a:endParaRPr lang="de-DE" sz="1400" dirty="0"/>
          </a:p>
        </p:txBody>
      </p:sp>
    </p:spTree>
    <p:extLst>
      <p:ext uri="{BB962C8B-B14F-4D97-AF65-F5344CB8AC3E}">
        <p14:creationId xmlns:p14="http://schemas.microsoft.com/office/powerpoint/2010/main" val="210558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60B435-278F-4890-AA72-48F09D127C85}"/>
              </a:ext>
            </a:extLst>
          </p:cNvPr>
          <p:cNvSpPr>
            <a:spLocks noGrp="1"/>
          </p:cNvSpPr>
          <p:nvPr>
            <p:ph type="title"/>
          </p:nvPr>
        </p:nvSpPr>
        <p:spPr>
          <a:xfrm>
            <a:off x="801424" y="445547"/>
            <a:ext cx="16885200" cy="1145400"/>
          </a:xfrm>
        </p:spPr>
        <p:txBody>
          <a:bodyPr>
            <a:normAutofit/>
          </a:bodyPr>
          <a:lstStyle/>
          <a:p>
            <a:r>
              <a:rPr lang="de-DE" dirty="0"/>
              <a:t>Polar </a:t>
            </a:r>
            <a:r>
              <a:rPr lang="de-DE" dirty="0" err="1"/>
              <a:t>vessels</a:t>
            </a:r>
            <a:r>
              <a:rPr lang="de-DE" dirty="0"/>
              <a:t> </a:t>
            </a:r>
            <a:r>
              <a:rPr lang="de-DE" dirty="0" err="1"/>
              <a:t>operating</a:t>
            </a:r>
            <a:r>
              <a:rPr lang="de-DE" dirty="0"/>
              <a:t> in </a:t>
            </a:r>
            <a:r>
              <a:rPr lang="de-DE" dirty="0" err="1"/>
              <a:t>the</a:t>
            </a:r>
            <a:r>
              <a:rPr lang="de-DE" dirty="0"/>
              <a:t> </a:t>
            </a:r>
            <a:r>
              <a:rPr lang="de-DE" dirty="0" err="1"/>
              <a:t>Antarctic</a:t>
            </a:r>
            <a:r>
              <a:rPr lang="de-DE" dirty="0"/>
              <a:t> </a:t>
            </a:r>
            <a:r>
              <a:rPr lang="de-DE" dirty="0" err="1"/>
              <a:t>region</a:t>
            </a:r>
            <a:endParaRPr lang="de-DE" dirty="0"/>
          </a:p>
        </p:txBody>
      </p:sp>
      <p:graphicFrame>
        <p:nvGraphicFramePr>
          <p:cNvPr id="7" name="Inhaltsplatzhalter 6">
            <a:extLst>
              <a:ext uri="{FF2B5EF4-FFF2-40B4-BE49-F238E27FC236}">
                <a16:creationId xmlns:a16="http://schemas.microsoft.com/office/drawing/2014/main" id="{31319C8B-3EE6-4303-9733-06B72965BAA8}"/>
              </a:ext>
            </a:extLst>
          </p:cNvPr>
          <p:cNvGraphicFramePr>
            <a:graphicFrameLocks noGrp="1"/>
          </p:cNvGraphicFramePr>
          <p:nvPr>
            <p:ph idx="4294967295"/>
            <p:extLst>
              <p:ext uri="{D42A27DB-BD31-4B8C-83A1-F6EECF244321}">
                <p14:modId xmlns:p14="http://schemas.microsoft.com/office/powerpoint/2010/main" val="2951196903"/>
              </p:ext>
            </p:extLst>
          </p:nvPr>
        </p:nvGraphicFramePr>
        <p:xfrm>
          <a:off x="348342" y="2811462"/>
          <a:ext cx="15209838" cy="7475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38" descr="Ponant PEP | Kreuzfahrten bis zu 80% günstiger">
            <a:extLst>
              <a:ext uri="{FF2B5EF4-FFF2-40B4-BE49-F238E27FC236}">
                <a16:creationId xmlns:a16="http://schemas.microsoft.com/office/drawing/2014/main" id="{A15FC087-B77D-463C-A5B7-659EE617CBA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777478" y="1890405"/>
            <a:ext cx="1845200" cy="9401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npolar.no/npcms/export/sites/np/images/portal-pages/2013/logo.jpg_1409883954.jpg">
            <a:extLst>
              <a:ext uri="{FF2B5EF4-FFF2-40B4-BE49-F238E27FC236}">
                <a16:creationId xmlns:a16="http://schemas.microsoft.com/office/drawing/2014/main" id="{7D1DC705-1C2A-4129-9689-F7379290973D}"/>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9492342" y="1856652"/>
            <a:ext cx="1022363" cy="9548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0" descr="Institutions - Red de Infraestructuras de Astronomía">
            <a:extLst>
              <a:ext uri="{FF2B5EF4-FFF2-40B4-BE49-F238E27FC236}">
                <a16:creationId xmlns:a16="http://schemas.microsoft.com/office/drawing/2014/main" id="{591E385B-5E4B-4048-BC4A-930EF9F1D30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22677" y="6077798"/>
            <a:ext cx="1878666" cy="578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UAC">
            <a:extLst>
              <a:ext uri="{FF2B5EF4-FFF2-40B4-BE49-F238E27FC236}">
                <a16:creationId xmlns:a16="http://schemas.microsoft.com/office/drawing/2014/main" id="{3677713F-0ABE-4355-8465-05B02D6BD4A6}"/>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tretch/>
        </p:blipFill>
        <p:spPr bwMode="auto">
          <a:xfrm>
            <a:off x="7301327" y="6048534"/>
            <a:ext cx="1919378" cy="604962"/>
          </a:xfrm>
          <a:prstGeom prst="rect">
            <a:avLst/>
          </a:prstGeom>
          <a:solidFill>
            <a:schemeClr val="bg1"/>
          </a:solidFill>
        </p:spPr>
      </p:pic>
      <p:pic>
        <p:nvPicPr>
          <p:cNvPr id="18" name="Picture 2">
            <a:extLst>
              <a:ext uri="{FF2B5EF4-FFF2-40B4-BE49-F238E27FC236}">
                <a16:creationId xmlns:a16="http://schemas.microsoft.com/office/drawing/2014/main" id="{AFE9B982-4FE2-4873-A452-DCF6573801E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1360388" y="6108143"/>
            <a:ext cx="1156533" cy="485744"/>
          </a:xfrm>
          <a:prstGeom prst="rect">
            <a:avLst/>
          </a:prstGeom>
          <a:solidFill>
            <a:schemeClr val="bg1"/>
          </a:solidFill>
        </p:spPr>
      </p:pic>
      <p:pic>
        <p:nvPicPr>
          <p:cNvPr id="9" name="Picture 36" descr="Ocean and climate change: Let's play! | Maritime Forum">
            <a:extLst>
              <a:ext uri="{FF2B5EF4-FFF2-40B4-BE49-F238E27FC236}">
                <a16:creationId xmlns:a16="http://schemas.microsoft.com/office/drawing/2014/main" id="{736F76CA-23A5-4F50-B915-55CA643C636E}"/>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853996" y="1874415"/>
            <a:ext cx="1814580" cy="929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8">
            <a:extLst>
              <a:ext uri="{FF2B5EF4-FFF2-40B4-BE49-F238E27FC236}">
                <a16:creationId xmlns:a16="http://schemas.microsoft.com/office/drawing/2014/main" id="{6F0075E3-14E5-45A2-AF70-C83A48FECBBC}"/>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290794" y="2195010"/>
            <a:ext cx="2214497" cy="60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80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b="0" strike="noStrike" spc="-1">
                <a:solidFill>
                  <a:schemeClr val="accent1"/>
                </a:solidFill>
                <a:latin typeface="Montserrat Light"/>
                <a:ea typeface="Montserrat Light"/>
              </a:rPr>
              <a:t>POLARIN INFRASTRUCTURE</a:t>
            </a:r>
            <a:endParaRPr lang="it-IT" sz="5600" b="0" strike="noStrike" spc="-1">
              <a:solidFill>
                <a:srgbClr val="000000"/>
              </a:solidFill>
              <a:latin typeface="Arial"/>
            </a:endParaRPr>
          </a:p>
        </p:txBody>
      </p:sp>
      <p:sp>
        <p:nvSpPr>
          <p:cNvPr id="397"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398" name="PlaceHolder 3"/>
          <p:cNvSpPr>
            <a:spLocks noGrp="1"/>
          </p:cNvSpPr>
          <p:nvPr>
            <p:ph type="dt" idx="11"/>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399"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400" name="Group 67"/>
          <p:cNvGrpSpPr/>
          <p:nvPr/>
        </p:nvGrpSpPr>
        <p:grpSpPr>
          <a:xfrm>
            <a:off x="669240" y="3630960"/>
            <a:ext cx="4680720" cy="4872960"/>
            <a:chOff x="669240" y="3630960"/>
            <a:chExt cx="4680720" cy="4872960"/>
          </a:xfrm>
        </p:grpSpPr>
        <p:sp>
          <p:nvSpPr>
            <p:cNvPr id="401" name="Rectangle 68"/>
            <p:cNvSpPr/>
            <p:nvPr/>
          </p:nvSpPr>
          <p:spPr>
            <a:xfrm>
              <a:off x="669240" y="3630960"/>
              <a:ext cx="4680720" cy="389772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02" name="Freeform: Shape 11"/>
            <p:cNvSpPr/>
            <p:nvPr/>
          </p:nvSpPr>
          <p:spPr>
            <a:xfrm>
              <a:off x="1090440" y="7139880"/>
              <a:ext cx="4165920" cy="1364040"/>
            </a:xfrm>
            <a:custGeom>
              <a:avLst/>
              <a:gdLst>
                <a:gd name="textAreaLeft" fmla="*/ 0 w 4165920"/>
                <a:gd name="textAreaRight" fmla="*/ 4166280 w 4165920"/>
                <a:gd name="textAreaTop" fmla="*/ 0 h 1364040"/>
                <a:gd name="textAreaBottom" fmla="*/ 1364400 h 136404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403" name="Group 70"/>
          <p:cNvGrpSpPr/>
          <p:nvPr/>
        </p:nvGrpSpPr>
        <p:grpSpPr>
          <a:xfrm>
            <a:off x="890280" y="11409480"/>
            <a:ext cx="3300480" cy="3462840"/>
            <a:chOff x="890280" y="11409480"/>
            <a:chExt cx="3300480" cy="3462840"/>
          </a:xfrm>
        </p:grpSpPr>
        <p:sp>
          <p:nvSpPr>
            <p:cNvPr id="404" name="Rectangle 71"/>
            <p:cNvSpPr/>
            <p:nvPr/>
          </p:nvSpPr>
          <p:spPr>
            <a:xfrm>
              <a:off x="890280" y="1140948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05" name="Freeform: Shape 13"/>
            <p:cNvSpPr/>
            <p:nvPr/>
          </p:nvSpPr>
          <p:spPr>
            <a:xfrm>
              <a:off x="1180800" y="1391076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21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406" name="Group 73"/>
          <p:cNvGrpSpPr/>
          <p:nvPr/>
        </p:nvGrpSpPr>
        <p:grpSpPr>
          <a:xfrm>
            <a:off x="4427640" y="11381760"/>
            <a:ext cx="3300480" cy="3462840"/>
            <a:chOff x="4427640" y="11381760"/>
            <a:chExt cx="3300480" cy="3462840"/>
          </a:xfrm>
        </p:grpSpPr>
        <p:sp>
          <p:nvSpPr>
            <p:cNvPr id="407" name="Rectangle 74"/>
            <p:cNvSpPr/>
            <p:nvPr/>
          </p:nvSpPr>
          <p:spPr>
            <a:xfrm>
              <a:off x="4427640" y="1138176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08" name="Freeform: Shape 15"/>
            <p:cNvSpPr/>
            <p:nvPr/>
          </p:nvSpPr>
          <p:spPr>
            <a:xfrm>
              <a:off x="4724640" y="1388304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6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sp>
        <p:nvSpPr>
          <p:cNvPr id="409" name="TextBox 2"/>
          <p:cNvSpPr/>
          <p:nvPr/>
        </p:nvSpPr>
        <p:spPr>
          <a:xfrm>
            <a:off x="6407640" y="4372920"/>
            <a:ext cx="1166508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52440" indent="-352440">
              <a:lnSpc>
                <a:spcPct val="100000"/>
              </a:lnSpc>
              <a:buClr>
                <a:srgbClr val="000000"/>
              </a:buClr>
              <a:buFont typeface="Arial"/>
              <a:buChar char="•"/>
            </a:pPr>
            <a:r>
              <a:rPr lang="en-GB" sz="3600" b="0" strike="noStrike" spc="-1">
                <a:solidFill>
                  <a:srgbClr val="000000"/>
                </a:solidFill>
                <a:latin typeface="Arial"/>
                <a:ea typeface="Arial"/>
              </a:rPr>
              <a:t> 1 deep-sea observatory (</a:t>
            </a:r>
            <a:r>
              <a:rPr lang="en-GB" sz="3600" b="1" strike="noStrike" spc="-1">
                <a:solidFill>
                  <a:srgbClr val="000000"/>
                </a:solidFill>
                <a:latin typeface="Arial"/>
                <a:ea typeface="Arial"/>
              </a:rPr>
              <a:t>FRAM</a:t>
            </a:r>
            <a:r>
              <a:rPr lang="en-GB" sz="3600" b="0" strike="noStrike" spc="-1">
                <a:solidFill>
                  <a:srgbClr val="000000"/>
                </a:solidFill>
                <a:latin typeface="Arial"/>
                <a:ea typeface="Arial"/>
              </a:rPr>
              <a:t>)</a:t>
            </a:r>
            <a:endParaRPr lang="it-IT" sz="3600" b="0" strike="noStrike" spc="-1">
              <a:solidFill>
                <a:srgbClr val="000000"/>
              </a:solidFill>
              <a:latin typeface="Calibri"/>
            </a:endParaRPr>
          </a:p>
          <a:p>
            <a:pPr marL="352440" indent="-352440" defTabSz="530280">
              <a:lnSpc>
                <a:spcPct val="100000"/>
              </a:lnSpc>
              <a:buClr>
                <a:srgbClr val="000000"/>
              </a:buClr>
              <a:buFont typeface="Arial"/>
              <a:buChar char="•"/>
            </a:pPr>
            <a:r>
              <a:rPr lang="en-GB" sz="3600" b="0" strike="noStrike" spc="-1">
                <a:solidFill>
                  <a:srgbClr val="000000"/>
                </a:solidFill>
                <a:latin typeface="Arial"/>
                <a:ea typeface="Arial"/>
              </a:rPr>
              <a:t> 2 observational networks (</a:t>
            </a:r>
            <a:r>
              <a:rPr lang="en-GB" sz="3600" b="1" strike="noStrike" spc="-1">
                <a:solidFill>
                  <a:srgbClr val="000000"/>
                </a:solidFill>
                <a:latin typeface="Arial"/>
                <a:ea typeface="Arial"/>
              </a:rPr>
              <a:t>GIOS</a:t>
            </a:r>
            <a:r>
              <a:rPr lang="en-GB" sz="3600" b="0" strike="noStrike" spc="-1">
                <a:solidFill>
                  <a:srgbClr val="000000"/>
                </a:solidFill>
                <a:latin typeface="Arial"/>
                <a:ea typeface="Arial"/>
              </a:rPr>
              <a:t> and Greenland   	Ecosystem Monitoring)</a:t>
            </a:r>
            <a:endParaRPr lang="it-IT" sz="3600" b="0" strike="noStrike" spc="-1">
              <a:solidFill>
                <a:srgbClr val="000000"/>
              </a:solidFill>
              <a:latin typeface="Calibri"/>
            </a:endParaRPr>
          </a:p>
          <a:p>
            <a:pPr marL="352440" indent="-352440" defTabSz="530280">
              <a:lnSpc>
                <a:spcPct val="100000"/>
              </a:lnSpc>
              <a:buClr>
                <a:srgbClr val="000000"/>
              </a:buClr>
              <a:buFont typeface="Arial"/>
              <a:buChar char="•"/>
            </a:pPr>
            <a:r>
              <a:rPr lang="en-GB" sz="3600" b="0" strike="noStrike" spc="-1">
                <a:solidFill>
                  <a:srgbClr val="000000"/>
                </a:solidFill>
                <a:latin typeface="Arial"/>
                <a:ea typeface="Arial"/>
              </a:rPr>
              <a:t> 15 key observatories associated to research stations </a:t>
            </a:r>
            <a:endParaRPr lang="it-IT" sz="3600" b="0" strike="noStrike" spc="-1">
              <a:solidFill>
                <a:srgbClr val="000000"/>
              </a:solidFill>
              <a:latin typeface="Calibri"/>
            </a:endParaRPr>
          </a:p>
        </p:txBody>
      </p:sp>
    </p:spTree>
  </p:cSld>
  <p:clrMapOvr>
    <a:masterClrMapping/>
  </p:clrMapOvr>
  <p:transition spd="slow" advTm="20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b="0" strike="noStrike" spc="-1">
                <a:solidFill>
                  <a:schemeClr val="accent1"/>
                </a:solidFill>
                <a:latin typeface="Montserrat Light"/>
                <a:ea typeface="Montserrat Light"/>
              </a:rPr>
              <a:t>POLARIN INFRASTRUCTURE</a:t>
            </a:r>
            <a:endParaRPr lang="it-IT" sz="5600" b="0" strike="noStrike" spc="-1">
              <a:solidFill>
                <a:srgbClr val="000000"/>
              </a:solidFill>
              <a:latin typeface="Arial"/>
            </a:endParaRPr>
          </a:p>
        </p:txBody>
      </p:sp>
      <p:sp>
        <p:nvSpPr>
          <p:cNvPr id="411"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412" name="PlaceHolder 3"/>
          <p:cNvSpPr>
            <a:spLocks noGrp="1"/>
          </p:cNvSpPr>
          <p:nvPr>
            <p:ph type="dt" idx="12"/>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413"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414" name="Group 70"/>
          <p:cNvGrpSpPr/>
          <p:nvPr/>
        </p:nvGrpSpPr>
        <p:grpSpPr>
          <a:xfrm>
            <a:off x="669240" y="3481200"/>
            <a:ext cx="4745520" cy="4979880"/>
            <a:chOff x="669240" y="3481200"/>
            <a:chExt cx="4745520" cy="4979880"/>
          </a:xfrm>
        </p:grpSpPr>
        <p:sp>
          <p:nvSpPr>
            <p:cNvPr id="415" name="Rectangle 71"/>
            <p:cNvSpPr/>
            <p:nvPr/>
          </p:nvSpPr>
          <p:spPr>
            <a:xfrm>
              <a:off x="669240" y="3481200"/>
              <a:ext cx="4745520" cy="395172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16" name="Freeform: Shape 13"/>
            <p:cNvSpPr/>
            <p:nvPr/>
          </p:nvSpPr>
          <p:spPr>
            <a:xfrm>
              <a:off x="1086840" y="7078320"/>
              <a:ext cx="4223520" cy="1382760"/>
            </a:xfrm>
            <a:custGeom>
              <a:avLst/>
              <a:gdLst>
                <a:gd name="textAreaLeft" fmla="*/ 0 w 4223520"/>
                <a:gd name="textAreaRight" fmla="*/ 4223880 w 4223520"/>
                <a:gd name="textAreaTop" fmla="*/ 0 h 1382760"/>
                <a:gd name="textAreaBottom" fmla="*/ 1383120 h 13827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417" name="Group 73"/>
          <p:cNvGrpSpPr/>
          <p:nvPr/>
        </p:nvGrpSpPr>
        <p:grpSpPr>
          <a:xfrm>
            <a:off x="1447200" y="11437920"/>
            <a:ext cx="3300480" cy="3462840"/>
            <a:chOff x="1447200" y="11437920"/>
            <a:chExt cx="3300480" cy="3462840"/>
          </a:xfrm>
        </p:grpSpPr>
        <p:sp>
          <p:nvSpPr>
            <p:cNvPr id="418" name="Rectangle 74"/>
            <p:cNvSpPr/>
            <p:nvPr/>
          </p:nvSpPr>
          <p:spPr>
            <a:xfrm>
              <a:off x="1447200" y="1143792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19" name="Freeform: Shape 15"/>
            <p:cNvSpPr/>
            <p:nvPr/>
          </p:nvSpPr>
          <p:spPr>
            <a:xfrm>
              <a:off x="1744200" y="139392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a:bodyPr>
            <a:lstStyle/>
            <a:p>
              <a:pPr algn="ctr" defTabSz="2133720">
                <a:lnSpc>
                  <a:spcPct val="90000"/>
                </a:lnSpc>
                <a:spcAft>
                  <a:spcPts val="1400"/>
                </a:spcAft>
              </a:pPr>
              <a:r>
                <a:rPr lang="en-GB" sz="4000" b="1" strike="noStrike" spc="-1">
                  <a:solidFill>
                    <a:srgbClr val="000000"/>
                  </a:solidFill>
                  <a:latin typeface="Calibri"/>
                </a:rPr>
                <a:t>7</a:t>
              </a:r>
              <a:r>
                <a:rPr lang="en-GB" sz="2800" b="0" strike="noStrike" spc="-1">
                  <a:solidFill>
                    <a:srgbClr val="000000"/>
                  </a:solidFill>
                  <a:latin typeface="Calibri"/>
                </a:rPr>
                <a:t> Data infrastructures</a:t>
              </a:r>
              <a:endParaRPr lang="it-IT" sz="2800" b="0" strike="noStrike" spc="-1">
                <a:solidFill>
                  <a:srgbClr val="000000"/>
                </a:solidFill>
                <a:latin typeface="Calibri"/>
              </a:endParaRPr>
            </a:p>
          </p:txBody>
        </p:sp>
      </p:grpSp>
      <p:sp>
        <p:nvSpPr>
          <p:cNvPr id="420" name="TextBox 5"/>
          <p:cNvSpPr/>
          <p:nvPr/>
        </p:nvSpPr>
        <p:spPr>
          <a:xfrm>
            <a:off x="6263640" y="3980160"/>
            <a:ext cx="12024000" cy="2711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3600" b="1" strike="noStrike" spc="-1">
                <a:solidFill>
                  <a:srgbClr val="000000"/>
                </a:solidFill>
                <a:latin typeface="Arial"/>
                <a:ea typeface="Arial"/>
              </a:rPr>
              <a:t>AWI: </a:t>
            </a:r>
            <a:r>
              <a:rPr lang="en-GB" sz="3600" b="0" strike="noStrike" spc="-1">
                <a:solidFill>
                  <a:srgbClr val="000000"/>
                </a:solidFill>
                <a:latin typeface="Arial"/>
                <a:ea typeface="Arial"/>
              </a:rPr>
              <a:t>Ice core repository</a:t>
            </a:r>
            <a:endParaRPr lang="it-IT" sz="3600" b="0" strike="noStrike" spc="-1">
              <a:solidFill>
                <a:srgbClr val="000000"/>
              </a:solidFill>
              <a:latin typeface="Calibri"/>
            </a:endParaRPr>
          </a:p>
          <a:p>
            <a:pPr>
              <a:lnSpc>
                <a:spcPct val="100000"/>
              </a:lnSpc>
            </a:pPr>
            <a:r>
              <a:rPr lang="en-GB" sz="3600" b="1" strike="noStrike" spc="-1">
                <a:solidFill>
                  <a:srgbClr val="000000"/>
                </a:solidFill>
                <a:latin typeface="Arial"/>
                <a:ea typeface="Arial"/>
              </a:rPr>
              <a:t>AWI: </a:t>
            </a:r>
            <a:r>
              <a:rPr lang="en-GB" sz="3600" b="0" strike="noStrike" spc="-1">
                <a:solidFill>
                  <a:srgbClr val="000000"/>
                </a:solidFill>
                <a:latin typeface="Arial"/>
                <a:ea typeface="Arial"/>
              </a:rPr>
              <a:t>Sediment core repository </a:t>
            </a:r>
            <a:endParaRPr lang="it-IT" sz="3600" b="0" strike="noStrike" spc="-1">
              <a:solidFill>
                <a:srgbClr val="000000"/>
              </a:solidFill>
              <a:latin typeface="Calibri"/>
            </a:endParaRPr>
          </a:p>
          <a:p>
            <a:pPr>
              <a:lnSpc>
                <a:spcPct val="100000"/>
              </a:lnSpc>
            </a:pPr>
            <a:r>
              <a:rPr lang="en-GB" sz="3600" b="1" strike="noStrike" spc="-1">
                <a:solidFill>
                  <a:srgbClr val="000000"/>
                </a:solidFill>
                <a:latin typeface="Arial"/>
                <a:ea typeface="Arial"/>
              </a:rPr>
              <a:t>BAS:</a:t>
            </a:r>
            <a:r>
              <a:rPr lang="en-GB" sz="3600" b="0" strike="noStrike" spc="-1">
                <a:solidFill>
                  <a:srgbClr val="000000"/>
                </a:solidFill>
                <a:latin typeface="Arial"/>
                <a:ea typeface="Arial"/>
              </a:rPr>
              <a:t> Polar Sediment Core Facility </a:t>
            </a:r>
            <a:endParaRPr lang="it-IT" sz="3600" b="0" strike="noStrike" spc="-1">
              <a:solidFill>
                <a:srgbClr val="000000"/>
              </a:solidFill>
              <a:latin typeface="Calibri"/>
            </a:endParaRPr>
          </a:p>
          <a:p>
            <a:pPr>
              <a:lnSpc>
                <a:spcPct val="100000"/>
              </a:lnSpc>
            </a:pPr>
            <a:r>
              <a:rPr lang="en-GB" sz="3600" b="1" strike="noStrike" spc="-1">
                <a:solidFill>
                  <a:srgbClr val="000000"/>
                </a:solidFill>
                <a:latin typeface="Arial"/>
                <a:ea typeface="Arial"/>
              </a:rPr>
              <a:t>UiT: </a:t>
            </a:r>
            <a:r>
              <a:rPr lang="en-GB" sz="3600" b="0" strike="noStrike" spc="-1">
                <a:solidFill>
                  <a:srgbClr val="000000"/>
                </a:solidFill>
                <a:latin typeface="Arial"/>
                <a:ea typeface="Arial"/>
              </a:rPr>
              <a:t>Core repository and geological laboratories</a:t>
            </a:r>
            <a:br>
              <a:rPr sz="2800"/>
            </a:br>
            <a:endParaRPr lang="it-IT" sz="3600" b="0" strike="noStrike" spc="-1">
              <a:solidFill>
                <a:srgbClr val="000000"/>
              </a:solidFill>
              <a:latin typeface="Calibri"/>
            </a:endParaRPr>
          </a:p>
        </p:txBody>
      </p:sp>
    </p:spTree>
  </p:cSld>
  <p:clrMapOvr>
    <a:masterClrMapping/>
  </p:clrMapOvr>
  <p:transition spd="slow" advTm="23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b="0" strike="noStrike" spc="-1">
                <a:solidFill>
                  <a:schemeClr val="accent1"/>
                </a:solidFill>
                <a:latin typeface="Montserrat Light"/>
                <a:ea typeface="Montserrat Light"/>
              </a:rPr>
              <a:t>POLARIN INFRASTRUCTURE</a:t>
            </a:r>
            <a:endParaRPr lang="it-IT" sz="5600" b="0" strike="noStrike" spc="-1">
              <a:solidFill>
                <a:srgbClr val="000000"/>
              </a:solidFill>
              <a:latin typeface="Arial"/>
            </a:endParaRPr>
          </a:p>
        </p:txBody>
      </p:sp>
      <p:sp>
        <p:nvSpPr>
          <p:cNvPr id="422"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423" name="PlaceHolder 3"/>
          <p:cNvSpPr>
            <a:spLocks noGrp="1"/>
          </p:cNvSpPr>
          <p:nvPr>
            <p:ph type="dt" idx="13"/>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424"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425" name="Group 73"/>
          <p:cNvGrpSpPr/>
          <p:nvPr/>
        </p:nvGrpSpPr>
        <p:grpSpPr>
          <a:xfrm>
            <a:off x="669240" y="3703320"/>
            <a:ext cx="4958280" cy="5202720"/>
            <a:chOff x="669240" y="3703320"/>
            <a:chExt cx="4958280" cy="5202720"/>
          </a:xfrm>
        </p:grpSpPr>
        <p:sp>
          <p:nvSpPr>
            <p:cNvPr id="426" name="Rectangle 74"/>
            <p:cNvSpPr/>
            <p:nvPr/>
          </p:nvSpPr>
          <p:spPr>
            <a:xfrm>
              <a:off x="669240" y="3703320"/>
              <a:ext cx="4958280" cy="412884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427" name="Freeform: Shape 15"/>
            <p:cNvSpPr/>
            <p:nvPr/>
          </p:nvSpPr>
          <p:spPr>
            <a:xfrm>
              <a:off x="1115640" y="7461000"/>
              <a:ext cx="4412880" cy="1445040"/>
            </a:xfrm>
            <a:custGeom>
              <a:avLst/>
              <a:gdLst>
                <a:gd name="textAreaLeft" fmla="*/ 0 w 4412880"/>
                <a:gd name="textAreaRight" fmla="*/ 4413240 w 4412880"/>
                <a:gd name="textAreaTop" fmla="*/ 0 h 1445040"/>
                <a:gd name="textAreaBottom" fmla="*/ 1445400 h 144504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a:bodyPr>
            <a:lstStyle/>
            <a:p>
              <a:pPr algn="ctr" defTabSz="2133720">
                <a:lnSpc>
                  <a:spcPct val="90000"/>
                </a:lnSpc>
                <a:spcAft>
                  <a:spcPts val="1959"/>
                </a:spcAft>
              </a:pPr>
              <a:r>
                <a:rPr lang="en-GB" sz="5600" b="1" strike="noStrike" spc="-1">
                  <a:solidFill>
                    <a:srgbClr val="000000"/>
                  </a:solidFill>
                  <a:latin typeface="Calibri"/>
                </a:rPr>
                <a:t>7</a:t>
              </a:r>
              <a:r>
                <a:rPr lang="en-GB" sz="4800" b="0" strike="noStrike" spc="-1">
                  <a:solidFill>
                    <a:srgbClr val="000000"/>
                  </a:solidFill>
                  <a:latin typeface="Calibri"/>
                </a:rPr>
                <a:t> Data infrastructures</a:t>
              </a:r>
              <a:endParaRPr lang="it-IT" sz="4800" b="0" strike="noStrike" spc="-1">
                <a:solidFill>
                  <a:srgbClr val="000000"/>
                </a:solidFill>
                <a:latin typeface="Calibri"/>
              </a:endParaRPr>
            </a:p>
          </p:txBody>
        </p:sp>
      </p:grpSp>
      <p:sp>
        <p:nvSpPr>
          <p:cNvPr id="428" name="TextBox 5"/>
          <p:cNvSpPr/>
          <p:nvPr/>
        </p:nvSpPr>
        <p:spPr>
          <a:xfrm>
            <a:off x="6407640" y="3660840"/>
            <a:ext cx="10656720" cy="521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71680" indent="-571680">
              <a:lnSpc>
                <a:spcPct val="100000"/>
              </a:lnSpc>
              <a:buClr>
                <a:srgbClr val="000000"/>
              </a:buClr>
              <a:buFont typeface="Arial"/>
              <a:buChar char="•"/>
            </a:pPr>
            <a:r>
              <a:rPr lang="en-GB" sz="3600" b="0" strike="noStrike" spc="-1">
                <a:solidFill>
                  <a:srgbClr val="000000"/>
                </a:solidFill>
                <a:latin typeface="Arial"/>
                <a:ea typeface="Arial"/>
              </a:rPr>
              <a:t>Arctic Biodiversity Data Service (</a:t>
            </a:r>
            <a:r>
              <a:rPr lang="en-GB" sz="3600" b="1" strike="noStrike" spc="-1">
                <a:solidFill>
                  <a:srgbClr val="000000"/>
                </a:solidFill>
                <a:latin typeface="Arial"/>
                <a:ea typeface="Arial"/>
              </a:rPr>
              <a:t>CAFF</a:t>
            </a:r>
            <a:r>
              <a:rPr lang="en-GB" sz="3600" b="0" strike="noStrike" spc="-1">
                <a:solidFill>
                  <a:srgbClr val="000000"/>
                </a:solidFill>
                <a:latin typeface="Arial"/>
                <a:ea typeface="Arial"/>
              </a:rPr>
              <a:t>)</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0" strike="noStrike" spc="-1">
                <a:solidFill>
                  <a:srgbClr val="000000"/>
                </a:solidFill>
                <a:latin typeface="Arial"/>
                <a:ea typeface="Arial"/>
              </a:rPr>
              <a:t>ARICE Data infrastructure </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0" strike="noStrike" spc="-1">
                <a:solidFill>
                  <a:srgbClr val="000000"/>
                </a:solidFill>
                <a:latin typeface="Arial"/>
                <a:ea typeface="Arial"/>
              </a:rPr>
              <a:t>Italian Arctic Data Center (</a:t>
            </a:r>
            <a:r>
              <a:rPr lang="en-GB" sz="3600" b="1" strike="noStrike" spc="-1">
                <a:solidFill>
                  <a:srgbClr val="000000"/>
                </a:solidFill>
                <a:latin typeface="Arial"/>
                <a:ea typeface="Arial"/>
              </a:rPr>
              <a:t>CNR</a:t>
            </a:r>
            <a:r>
              <a:rPr lang="en-GB" sz="3600" b="0" strike="noStrike" spc="-1">
                <a:solidFill>
                  <a:srgbClr val="000000"/>
                </a:solidFill>
                <a:latin typeface="Arial"/>
                <a:ea typeface="Arial"/>
              </a:rPr>
              <a:t>)</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1" strike="noStrike" spc="-1">
                <a:solidFill>
                  <a:srgbClr val="000000"/>
                </a:solidFill>
                <a:latin typeface="Arial"/>
                <a:ea typeface="Arial"/>
              </a:rPr>
              <a:t>INTERACT</a:t>
            </a:r>
            <a:r>
              <a:rPr lang="en-GB" sz="3600" b="0" strike="noStrike" spc="-1">
                <a:solidFill>
                  <a:srgbClr val="000000"/>
                </a:solidFill>
                <a:latin typeface="Arial"/>
                <a:ea typeface="Arial"/>
              </a:rPr>
              <a:t> data portal </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0" strike="noStrike" spc="-1">
                <a:solidFill>
                  <a:srgbClr val="000000"/>
                </a:solidFill>
                <a:latin typeface="Arial"/>
                <a:ea typeface="Arial"/>
              </a:rPr>
              <a:t>Italian National Antarctic Data Center (</a:t>
            </a:r>
            <a:r>
              <a:rPr lang="en-GB" sz="3600" b="1" strike="noStrike" spc="-1">
                <a:solidFill>
                  <a:srgbClr val="000000"/>
                </a:solidFill>
                <a:latin typeface="Arial"/>
                <a:ea typeface="Arial"/>
              </a:rPr>
              <a:t>CNR</a:t>
            </a:r>
            <a:r>
              <a:rPr lang="en-GB" sz="3600" b="0" strike="noStrike" spc="-1">
                <a:solidFill>
                  <a:srgbClr val="000000"/>
                </a:solidFill>
                <a:latin typeface="Arial"/>
                <a:ea typeface="Arial"/>
              </a:rPr>
              <a:t>) </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1" strike="noStrike" spc="-1">
                <a:solidFill>
                  <a:srgbClr val="000000"/>
                </a:solidFill>
                <a:latin typeface="Arial"/>
                <a:ea typeface="Arial"/>
              </a:rPr>
              <a:t>POSEDA</a:t>
            </a:r>
            <a:r>
              <a:rPr lang="en-GB" sz="3600" b="0" strike="noStrike" spc="-1">
                <a:solidFill>
                  <a:srgbClr val="000000"/>
                </a:solidFill>
                <a:latin typeface="Arial"/>
                <a:ea typeface="Arial"/>
              </a:rPr>
              <a:t> (GFZ)</a:t>
            </a:r>
            <a:endParaRPr lang="it-IT" sz="3600" b="0" strike="noStrike" spc="-1">
              <a:solidFill>
                <a:srgbClr val="000000"/>
              </a:solidFill>
              <a:latin typeface="Calibri"/>
            </a:endParaRPr>
          </a:p>
          <a:p>
            <a:pPr marL="571680" indent="-571680">
              <a:lnSpc>
                <a:spcPct val="100000"/>
              </a:lnSpc>
              <a:buClr>
                <a:srgbClr val="000000"/>
              </a:buClr>
              <a:buFont typeface="Arial"/>
              <a:buChar char="•"/>
            </a:pPr>
            <a:r>
              <a:rPr lang="en-GB" sz="3600" b="1" strike="noStrike" spc="-1">
                <a:solidFill>
                  <a:srgbClr val="000000"/>
                </a:solidFill>
                <a:latin typeface="Arial"/>
                <a:ea typeface="Arial"/>
              </a:rPr>
              <a:t>SIOS</a:t>
            </a:r>
            <a:r>
              <a:rPr lang="en-GB" sz="3600" b="0" strike="noStrike" spc="-1">
                <a:solidFill>
                  <a:srgbClr val="000000"/>
                </a:solidFill>
                <a:latin typeface="Arial"/>
                <a:ea typeface="Arial"/>
              </a:rPr>
              <a:t> Data Management System </a:t>
            </a:r>
            <a:endParaRPr lang="it-IT" sz="3600" b="0" strike="noStrike" spc="-1">
              <a:solidFill>
                <a:srgbClr val="000000"/>
              </a:solidFill>
              <a:latin typeface="Calibri"/>
            </a:endParaRPr>
          </a:p>
          <a:p>
            <a:pPr>
              <a:lnSpc>
                <a:spcPct val="100000"/>
              </a:lnSpc>
            </a:pPr>
            <a:endParaRPr lang="it-IT" sz="2800" b="0" strike="noStrike" spc="-1">
              <a:solidFill>
                <a:srgbClr val="000000"/>
              </a:solidFill>
              <a:latin typeface="Calibri"/>
            </a:endParaRPr>
          </a:p>
          <a:p>
            <a:pPr>
              <a:lnSpc>
                <a:spcPct val="100000"/>
              </a:lnSpc>
            </a:pPr>
            <a:endParaRPr lang="it-IT" sz="2800" b="0" strike="noStrike" spc="-1">
              <a:solidFill>
                <a:srgbClr val="000000"/>
              </a:solidFill>
              <a:latin typeface="Calibri"/>
            </a:endParaRPr>
          </a:p>
          <a:p>
            <a:pPr>
              <a:lnSpc>
                <a:spcPct val="100000"/>
              </a:lnSpc>
            </a:pPr>
            <a:endParaRPr lang="it-IT" sz="2800" b="0" strike="noStrike" spc="-1">
              <a:solidFill>
                <a:srgbClr val="000000"/>
              </a:solidFill>
              <a:latin typeface="Calibri"/>
            </a:endParaRPr>
          </a:p>
        </p:txBody>
      </p:sp>
    </p:spTree>
  </p:cSld>
  <p:clrMapOvr>
    <a:masterClrMapping/>
  </p:clrMapOvr>
  <p:transition spd="slow" advTm="20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TYPES OF ACCESS TO RI</a:t>
            </a:r>
            <a:endParaRPr lang="it-IT" sz="5600" b="0" strike="noStrike" spc="-1">
              <a:solidFill>
                <a:srgbClr val="000000"/>
              </a:solidFill>
              <a:latin typeface="Arial"/>
            </a:endParaRPr>
          </a:p>
        </p:txBody>
      </p:sp>
      <p:sp>
        <p:nvSpPr>
          <p:cNvPr id="430"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Autofit/>
          </a:bodyPr>
          <a:lstStyle/>
          <a:p>
            <a:pPr indent="0">
              <a:spcBef>
                <a:spcPts val="1417"/>
              </a:spcBef>
              <a:buNone/>
            </a:pPr>
            <a:endParaRPr lang="it-IT" sz="3200" b="0" strike="noStrike" spc="-1">
              <a:solidFill>
                <a:schemeClr val="lt2"/>
              </a:solidFill>
              <a:latin typeface="Montserrat"/>
              <a:ea typeface="Montserrat"/>
            </a:endParaRPr>
          </a:p>
        </p:txBody>
      </p:sp>
      <p:sp>
        <p:nvSpPr>
          <p:cNvPr id="431" name="Rectangle 5"/>
          <p:cNvSpPr/>
          <p:nvPr/>
        </p:nvSpPr>
        <p:spPr>
          <a:xfrm>
            <a:off x="699480" y="3847320"/>
            <a:ext cx="5270760" cy="4517640"/>
          </a:xfrm>
          <a:prstGeom prst="rect">
            <a:avLst/>
          </a:prstGeom>
          <a:blipFill rotWithShape="0">
            <a:blip r:embed="rId3"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32" name="Freeform 6"/>
          <p:cNvSpPr/>
          <p:nvPr/>
        </p:nvSpPr>
        <p:spPr>
          <a:xfrm>
            <a:off x="699480" y="7009920"/>
            <a:ext cx="5270760" cy="1083960"/>
          </a:xfrm>
          <a:custGeom>
            <a:avLst/>
            <a:gdLst>
              <a:gd name="textAreaLeft" fmla="*/ 0 w 5270760"/>
              <a:gd name="textAreaRight" fmla="*/ 5271120 w 5270760"/>
              <a:gd name="textAreaTop" fmla="*/ 0 h 1083960"/>
              <a:gd name="textAreaBottom" fmla="*/ 1084320 h 108396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2030"/>
              </a:spcAft>
            </a:pPr>
            <a:r>
              <a:rPr lang="de-DE" sz="5800" b="0" strike="noStrike" spc="-1">
                <a:solidFill>
                  <a:schemeClr val="lt1"/>
                </a:solidFill>
                <a:latin typeface="Arial"/>
                <a:ea typeface="Arial"/>
              </a:rPr>
              <a:t>In person</a:t>
            </a:r>
            <a:endParaRPr lang="it-IT" sz="5800" b="0" strike="noStrike" spc="-1">
              <a:solidFill>
                <a:srgbClr val="000000"/>
              </a:solidFill>
              <a:latin typeface="Calibri"/>
            </a:endParaRPr>
          </a:p>
        </p:txBody>
      </p:sp>
      <p:sp>
        <p:nvSpPr>
          <p:cNvPr id="433" name="Rectangle 7"/>
          <p:cNvSpPr/>
          <p:nvPr/>
        </p:nvSpPr>
        <p:spPr>
          <a:xfrm>
            <a:off x="6508440" y="3847320"/>
            <a:ext cx="5270760" cy="4517640"/>
          </a:xfrm>
          <a:prstGeom prst="rect">
            <a:avLst/>
          </a:prstGeom>
          <a:blipFill rotWithShape="0">
            <a:blip r:embed="rId4"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34" name="Freeform 8"/>
          <p:cNvSpPr/>
          <p:nvPr/>
        </p:nvSpPr>
        <p:spPr>
          <a:xfrm>
            <a:off x="6508440" y="7009920"/>
            <a:ext cx="5270760" cy="1083960"/>
          </a:xfrm>
          <a:custGeom>
            <a:avLst/>
            <a:gdLst>
              <a:gd name="textAreaLeft" fmla="*/ 0 w 5270760"/>
              <a:gd name="textAreaRight" fmla="*/ 5271120 w 5270760"/>
              <a:gd name="textAreaTop" fmla="*/ 0 h 1083960"/>
              <a:gd name="textAreaBottom" fmla="*/ 1084320 h 108396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2030"/>
              </a:spcAft>
            </a:pPr>
            <a:r>
              <a:rPr lang="de-DE" sz="5800" b="0" strike="noStrike" spc="-1">
                <a:solidFill>
                  <a:schemeClr val="lt1"/>
                </a:solidFill>
                <a:latin typeface="Arial"/>
                <a:ea typeface="Arial"/>
              </a:rPr>
              <a:t>Remote</a:t>
            </a:r>
            <a:endParaRPr lang="it-IT" sz="5800" b="0" strike="noStrike" spc="-1">
              <a:solidFill>
                <a:srgbClr val="000000"/>
              </a:solidFill>
              <a:latin typeface="Calibri"/>
            </a:endParaRPr>
          </a:p>
        </p:txBody>
      </p:sp>
      <p:sp>
        <p:nvSpPr>
          <p:cNvPr id="435" name="Rectangle 9"/>
          <p:cNvSpPr/>
          <p:nvPr/>
        </p:nvSpPr>
        <p:spPr>
          <a:xfrm>
            <a:off x="12317400" y="3847320"/>
            <a:ext cx="5270760" cy="4517640"/>
          </a:xfrm>
          <a:prstGeom prst="rect">
            <a:avLst/>
          </a:prstGeom>
          <a:blipFill rotWithShape="0">
            <a:blip r:embed="rId5"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36" name="Freeform 10"/>
          <p:cNvSpPr/>
          <p:nvPr/>
        </p:nvSpPr>
        <p:spPr>
          <a:xfrm>
            <a:off x="12317400" y="7009920"/>
            <a:ext cx="5270760" cy="1083960"/>
          </a:xfrm>
          <a:custGeom>
            <a:avLst/>
            <a:gdLst>
              <a:gd name="textAreaLeft" fmla="*/ 0 w 5270760"/>
              <a:gd name="textAreaRight" fmla="*/ 5271120 w 5270760"/>
              <a:gd name="textAreaTop" fmla="*/ 0 h 1083960"/>
              <a:gd name="textAreaBottom" fmla="*/ 1084320 h 108396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2030"/>
              </a:spcAft>
            </a:pPr>
            <a:r>
              <a:rPr lang="de-DE" sz="5800" b="0" strike="noStrike" spc="-1">
                <a:solidFill>
                  <a:schemeClr val="lt1"/>
                </a:solidFill>
                <a:latin typeface="Arial"/>
                <a:ea typeface="Arial"/>
              </a:rPr>
              <a:t>Virtual access</a:t>
            </a:r>
            <a:endParaRPr lang="it-IT" sz="5800" b="0" strike="noStrike" spc="-1">
              <a:solidFill>
                <a:srgbClr val="000000"/>
              </a:solidFill>
              <a:latin typeface="Calibri"/>
            </a:endParaRPr>
          </a:p>
        </p:txBody>
      </p:sp>
      <p:sp>
        <p:nvSpPr>
          <p:cNvPr id="437" name="Rectangle: Rounded Corners 4"/>
          <p:cNvSpPr/>
          <p:nvPr/>
        </p:nvSpPr>
        <p:spPr>
          <a:xfrm>
            <a:off x="544320" y="2268000"/>
            <a:ext cx="11232720" cy="1432800"/>
          </a:xfrm>
          <a:prstGeom prst="roundRect">
            <a:avLst>
              <a:gd name="adj" fmla="val 16667"/>
            </a:avLst>
          </a:prstGeom>
          <a:gradFill rotWithShape="0">
            <a:gsLst>
              <a:gs pos="0">
                <a:srgbClr val="0077FF"/>
              </a:gs>
              <a:gs pos="100000">
                <a:srgbClr val="BCCAFF"/>
              </a:gs>
            </a:gsLst>
            <a:lin ang="16200000"/>
          </a:gradFill>
          <a:ln>
            <a:solidFill>
              <a:srgbClr val="0075F9"/>
            </a:solidFill>
            <a:round/>
          </a:ln>
          <a:effectLst>
            <a:outerShdw blurRad="39960" dist="23040" dir="5400000" rotWithShape="0">
              <a:srgbClr val="000000">
                <a:alpha val="35000"/>
              </a:srgbClr>
            </a:outerShdw>
          </a:effectLst>
        </p:spPr>
        <p:style>
          <a:lnRef idx="1">
            <a:schemeClr val="accent1"/>
          </a:lnRef>
          <a:fillRef idx="3">
            <a:schemeClr val="accent1"/>
          </a:fillRef>
          <a:effectRef idx="2">
            <a:schemeClr val="accent1"/>
          </a:effectRef>
          <a:fontRef idx="minor"/>
        </p:style>
        <p:txBody>
          <a:bodyPr lIns="90000" tIns="45000" rIns="90000" bIns="45000" anchor="ctr">
            <a:noAutofit/>
          </a:bodyPr>
          <a:lstStyle/>
          <a:p>
            <a:pPr algn="ctr">
              <a:lnSpc>
                <a:spcPct val="100000"/>
              </a:lnSpc>
            </a:pPr>
            <a:r>
              <a:rPr lang="de-DE" sz="5600" b="0" strike="noStrike" spc="-1">
                <a:solidFill>
                  <a:schemeClr val="lt1"/>
                </a:solidFill>
                <a:latin typeface="Arial"/>
                <a:ea typeface="Arial"/>
              </a:rPr>
              <a:t>Transnational Access</a:t>
            </a:r>
            <a:endParaRPr lang="it-IT" sz="56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5000"/>
    </mc:Choice>
    <mc:Fallback xmlns:p15="http://schemas.microsoft.com/office/powerpoint/2012/main" xmlns="">
      <p:transition spd="slow" advTm="15000"/>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Transnational Access</a:t>
            </a:r>
            <a:endParaRPr lang="it-IT" sz="5600" b="0" strike="noStrike" spc="-1">
              <a:solidFill>
                <a:srgbClr val="000000"/>
              </a:solidFill>
              <a:latin typeface="Arial"/>
            </a:endParaRPr>
          </a:p>
        </p:txBody>
      </p:sp>
      <p:grpSp>
        <p:nvGrpSpPr>
          <p:cNvPr id="439" name="Group 2"/>
          <p:cNvGrpSpPr/>
          <p:nvPr/>
        </p:nvGrpSpPr>
        <p:grpSpPr>
          <a:xfrm>
            <a:off x="5839200" y="2356200"/>
            <a:ext cx="2683440" cy="2592000"/>
            <a:chOff x="5839200" y="2356200"/>
            <a:chExt cx="2683440" cy="2592000"/>
          </a:xfrm>
        </p:grpSpPr>
        <p:sp>
          <p:nvSpPr>
            <p:cNvPr id="440" name="Rectangle 5"/>
            <p:cNvSpPr/>
            <p:nvPr/>
          </p:nvSpPr>
          <p:spPr>
            <a:xfrm>
              <a:off x="5839200" y="2356200"/>
              <a:ext cx="2683440" cy="2592000"/>
            </a:xfrm>
            <a:prstGeom prst="rect">
              <a:avLst/>
            </a:prstGeom>
            <a:blipFill rotWithShape="0">
              <a:blip r:embed="rId3"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41" name="Freeform 6"/>
            <p:cNvSpPr/>
            <p:nvPr/>
          </p:nvSpPr>
          <p:spPr>
            <a:xfrm>
              <a:off x="5839200" y="4170600"/>
              <a:ext cx="2683440" cy="621720"/>
            </a:xfrm>
            <a:custGeom>
              <a:avLst/>
              <a:gdLst>
                <a:gd name="textAreaLeft" fmla="*/ 0 w 2683440"/>
                <a:gd name="textAreaRight" fmla="*/ 2683800 w 2683440"/>
                <a:gd name="textAreaTop" fmla="*/ 0 h 621720"/>
                <a:gd name="textAreaBottom" fmla="*/ 622080 h 62172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1400"/>
                </a:spcAft>
              </a:pPr>
              <a:r>
                <a:rPr lang="de-DE" sz="4000" b="0" strike="noStrike" spc="-1">
                  <a:solidFill>
                    <a:schemeClr val="lt1"/>
                  </a:solidFill>
                  <a:latin typeface="Arial"/>
                  <a:ea typeface="Arial"/>
                </a:rPr>
                <a:t>In person</a:t>
              </a:r>
              <a:endParaRPr lang="it-IT" sz="4000" b="0" strike="noStrike" spc="-1">
                <a:solidFill>
                  <a:srgbClr val="000000"/>
                </a:solidFill>
                <a:latin typeface="Calibri"/>
              </a:endParaRPr>
            </a:p>
          </p:txBody>
        </p:sp>
      </p:grpSp>
      <p:grpSp>
        <p:nvGrpSpPr>
          <p:cNvPr id="442" name="Group 3"/>
          <p:cNvGrpSpPr/>
          <p:nvPr/>
        </p:nvGrpSpPr>
        <p:grpSpPr>
          <a:xfrm>
            <a:off x="9004320" y="2386800"/>
            <a:ext cx="3024000" cy="2592000"/>
            <a:chOff x="9004320" y="2386800"/>
            <a:chExt cx="3024000" cy="2592000"/>
          </a:xfrm>
        </p:grpSpPr>
        <p:sp>
          <p:nvSpPr>
            <p:cNvPr id="443" name="Rectangle 7"/>
            <p:cNvSpPr/>
            <p:nvPr/>
          </p:nvSpPr>
          <p:spPr>
            <a:xfrm>
              <a:off x="9004320" y="2386800"/>
              <a:ext cx="3024000" cy="2592000"/>
            </a:xfrm>
            <a:prstGeom prst="rect">
              <a:avLst/>
            </a:prstGeom>
            <a:blipFill rotWithShape="0">
              <a:blip r:embed="rId4"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44" name="Freeform 8"/>
            <p:cNvSpPr/>
            <p:nvPr/>
          </p:nvSpPr>
          <p:spPr>
            <a:xfrm>
              <a:off x="9004320" y="4201200"/>
              <a:ext cx="3024000" cy="621720"/>
            </a:xfrm>
            <a:custGeom>
              <a:avLst/>
              <a:gdLst>
                <a:gd name="textAreaLeft" fmla="*/ 0 w 3024000"/>
                <a:gd name="textAreaRight" fmla="*/ 3024360 w 3024000"/>
                <a:gd name="textAreaTop" fmla="*/ 0 h 621720"/>
                <a:gd name="textAreaBottom" fmla="*/ 622080 h 62172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1681"/>
                </a:spcAft>
              </a:pPr>
              <a:r>
                <a:rPr lang="de-DE" sz="4800" b="0" strike="noStrike" spc="-1">
                  <a:solidFill>
                    <a:schemeClr val="lt1"/>
                  </a:solidFill>
                  <a:latin typeface="Arial"/>
                  <a:ea typeface="Arial"/>
                </a:rPr>
                <a:t>Remote</a:t>
              </a:r>
              <a:endParaRPr lang="it-IT" sz="4800" b="0" strike="noStrike" spc="-1">
                <a:solidFill>
                  <a:srgbClr val="000000"/>
                </a:solidFill>
                <a:latin typeface="Calibri"/>
              </a:endParaRPr>
            </a:p>
          </p:txBody>
        </p:sp>
      </p:grpSp>
      <p:graphicFrame>
        <p:nvGraphicFramePr>
          <p:cNvPr id="2" name="Diagram2"/>
          <p:cNvGraphicFramePr/>
          <p:nvPr>
            <p:extLst>
              <p:ext uri="{D42A27DB-BD31-4B8C-83A1-F6EECF244321}">
                <p14:modId xmlns:p14="http://schemas.microsoft.com/office/powerpoint/2010/main" val="111106448"/>
              </p:ext>
            </p:extLst>
          </p:nvPr>
        </p:nvGraphicFramePr>
        <p:xfrm>
          <a:off x="1700640" y="5494320"/>
          <a:ext cx="15640560" cy="43491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49000"/>
    </mc:Choice>
    <mc:Fallback xmlns:p15="http://schemas.microsoft.com/office/powerpoint/2012/main" xmlns="">
      <p:transition spd="slow" advTm="49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9144000" y="3234987"/>
            <a:ext cx="5961375" cy="2493341"/>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SCIENTIFIC CHALLENGES</a:t>
            </a:r>
            <a:endParaRPr lang="it-IT" sz="5600" b="0" strike="noStrike" spc="-1">
              <a:solidFill>
                <a:srgbClr val="000000"/>
              </a:solidFill>
              <a:latin typeface="Arial"/>
            </a:endParaRPr>
          </a:p>
        </p:txBody>
      </p:sp>
      <p:pic>
        <p:nvPicPr>
          <p:cNvPr id="3" name="Immagine 2">
            <a:extLst>
              <a:ext uri="{FF2B5EF4-FFF2-40B4-BE49-F238E27FC236}">
                <a16:creationId xmlns:a16="http://schemas.microsoft.com/office/drawing/2014/main" id="{59C81B0B-7A10-FA6A-4EBB-88A76C2E3876}"/>
              </a:ext>
            </a:extLst>
          </p:cNvPr>
          <p:cNvPicPr>
            <a:picLocks noChangeAspect="1"/>
          </p:cNvPicPr>
          <p:nvPr/>
        </p:nvPicPr>
        <p:blipFill>
          <a:blip r:embed="rId3"/>
          <a:stretch>
            <a:fillRect/>
          </a:stretch>
        </p:blipFill>
        <p:spPr>
          <a:xfrm>
            <a:off x="13431" y="0"/>
            <a:ext cx="8495783" cy="10313658"/>
          </a:xfrm>
          <a:prstGeom prst="rect">
            <a:avLst/>
          </a:prstGeom>
        </p:spPr>
      </p:pic>
    </p:spTree>
    <p:extLst>
      <p:ext uri="{BB962C8B-B14F-4D97-AF65-F5344CB8AC3E}">
        <p14:creationId xmlns:p14="http://schemas.microsoft.com/office/powerpoint/2010/main" val="1272077588"/>
      </p:ext>
    </p:extLst>
  </p:cSld>
  <p:clrMapOvr>
    <a:masterClrMapping/>
  </p:clrMapOvr>
  <mc:AlternateContent xmlns:mc="http://schemas.openxmlformats.org/markup-compatibility/2006">
    <mc:Choice xmlns:p14="http://schemas.microsoft.com/office/powerpoint/2010/main" Requires="p14">
      <p:transition spd="slow" p14:dur="2000" advTm="49000"/>
    </mc:Choice>
    <mc:Fallback>
      <p:transition spd="slow" advTm="49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PROPOSAL BASED</a:t>
            </a:r>
            <a:endParaRPr lang="it-IT" sz="5600" b="0" strike="noStrike" spc="-1">
              <a:solidFill>
                <a:srgbClr val="000000"/>
              </a:solidFill>
              <a:latin typeface="Arial"/>
            </a:endParaRPr>
          </a:p>
        </p:txBody>
      </p:sp>
      <p:pic>
        <p:nvPicPr>
          <p:cNvPr id="26" name="Immagine 25">
            <a:extLst>
              <a:ext uri="{FF2B5EF4-FFF2-40B4-BE49-F238E27FC236}">
                <a16:creationId xmlns:a16="http://schemas.microsoft.com/office/drawing/2014/main" id="{BE478AB9-DA20-F998-2252-A9A0B9F54A3F}"/>
              </a:ext>
            </a:extLst>
          </p:cNvPr>
          <p:cNvPicPr>
            <a:picLocks noChangeAspect="1"/>
          </p:cNvPicPr>
          <p:nvPr/>
        </p:nvPicPr>
        <p:blipFill>
          <a:blip r:embed="rId3"/>
          <a:stretch>
            <a:fillRect/>
          </a:stretch>
        </p:blipFill>
        <p:spPr>
          <a:xfrm>
            <a:off x="147938" y="2649374"/>
            <a:ext cx="18178705" cy="5752754"/>
          </a:xfrm>
          <a:prstGeom prst="rect">
            <a:avLst/>
          </a:prstGeom>
        </p:spPr>
      </p:pic>
    </p:spTree>
    <p:extLst>
      <p:ext uri="{BB962C8B-B14F-4D97-AF65-F5344CB8AC3E}">
        <p14:creationId xmlns:p14="http://schemas.microsoft.com/office/powerpoint/2010/main" val="2577936498"/>
      </p:ext>
    </p:extLst>
  </p:cSld>
  <p:clrMapOvr>
    <a:masterClrMapping/>
  </p:clrMapOvr>
  <mc:AlternateContent xmlns:mc="http://schemas.openxmlformats.org/markup-compatibility/2006">
    <mc:Choice xmlns:p14="http://schemas.microsoft.com/office/powerpoint/2010/main" Requires="p14">
      <p:transition spd="slow" p14:dur="2000" advTm="49000"/>
    </mc:Choice>
    <mc:Fallback>
      <p:transition spd="slow" advTm="49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PlaceHolder 1"/>
          <p:cNvSpPr>
            <a:spLocks noGrp="1"/>
          </p:cNvSpPr>
          <p:nvPr>
            <p:ph type="title"/>
          </p:nvPr>
        </p:nvSpPr>
        <p:spPr>
          <a:xfrm>
            <a:off x="820799" y="889920"/>
            <a:ext cx="10997389"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b="0" strike="noStrike" spc="-1">
                <a:solidFill>
                  <a:schemeClr val="accent1"/>
                </a:solidFill>
                <a:latin typeface="Montserrat Light"/>
                <a:ea typeface="Montserrat Light"/>
              </a:rPr>
              <a:t>Access to RI and travel expenses covered by the project</a:t>
            </a:r>
            <a:br>
              <a:rPr lang="de-DE" sz="5600" b="0" strike="noStrike" spc="-1">
                <a:solidFill>
                  <a:schemeClr val="accent1"/>
                </a:solidFill>
                <a:latin typeface="Montserrat Light"/>
                <a:ea typeface="Montserrat Light"/>
              </a:rPr>
            </a:br>
            <a:br>
              <a:rPr lang="de-DE" sz="5600" b="0" strike="noStrike" spc="-1">
                <a:solidFill>
                  <a:schemeClr val="accent1"/>
                </a:solidFill>
                <a:latin typeface="Montserrat Light"/>
                <a:ea typeface="Montserrat Light"/>
              </a:rPr>
            </a:br>
            <a:endParaRPr lang="it-IT" sz="5600" b="0" strike="noStrike" spc="-1">
              <a:solidFill>
                <a:srgbClr val="000000"/>
              </a:solidFill>
              <a:latin typeface="Arial"/>
            </a:endParaRPr>
          </a:p>
        </p:txBody>
      </p:sp>
      <p:sp>
        <p:nvSpPr>
          <p:cNvPr id="3" name="CasellaDiTesto 2">
            <a:extLst>
              <a:ext uri="{FF2B5EF4-FFF2-40B4-BE49-F238E27FC236}">
                <a16:creationId xmlns:a16="http://schemas.microsoft.com/office/drawing/2014/main" id="{E2E6FB44-079C-04EF-5B51-B21EE63CC75A}"/>
              </a:ext>
            </a:extLst>
          </p:cNvPr>
          <p:cNvSpPr txBox="1"/>
          <p:nvPr/>
        </p:nvSpPr>
        <p:spPr>
          <a:xfrm>
            <a:off x="2049975" y="3602161"/>
            <a:ext cx="9144000" cy="6001643"/>
          </a:xfrm>
          <a:prstGeom prst="rect">
            <a:avLst/>
          </a:prstGeom>
          <a:noFill/>
        </p:spPr>
        <p:txBody>
          <a:bodyPr wrap="square">
            <a:spAutoFit/>
          </a:bodyPr>
          <a:lstStyle/>
          <a:p>
            <a:r>
              <a:rPr lang="it-IT" sz="2400" b="1">
                <a:solidFill>
                  <a:srgbClr val="0070C0"/>
                </a:solidFill>
                <a:latin typeface="Montserrat" pitchFamily="2" charset="77"/>
              </a:rPr>
              <a:t>Example (Italian infrastructures):</a:t>
            </a:r>
          </a:p>
          <a:p>
            <a:endParaRPr lang="it-IT" sz="2400">
              <a:solidFill>
                <a:srgbClr val="0070C0"/>
              </a:solidFill>
              <a:latin typeface="Montserrat" pitchFamily="2" charset="77"/>
            </a:endParaRPr>
          </a:p>
          <a:p>
            <a:r>
              <a:rPr lang="it-IT" sz="2400">
                <a:solidFill>
                  <a:srgbClr val="0070C0"/>
                </a:solidFill>
                <a:latin typeface="Montserrat" pitchFamily="2" charset="77"/>
              </a:rPr>
              <a:t>Mario Zucchelli Station (120 users/days)</a:t>
            </a:r>
          </a:p>
          <a:p>
            <a:endParaRPr lang="it-IT" sz="2400">
              <a:solidFill>
                <a:srgbClr val="0070C0"/>
              </a:solidFill>
              <a:latin typeface="Montserrat" pitchFamily="2" charset="77"/>
            </a:endParaRPr>
          </a:p>
          <a:p>
            <a:r>
              <a:rPr lang="it-IT" sz="2400">
                <a:solidFill>
                  <a:srgbClr val="0070C0"/>
                </a:solidFill>
                <a:latin typeface="Montserrat" pitchFamily="2" charset="77"/>
              </a:rPr>
              <a:t>FR-IT Concordia Station (50 users/days)</a:t>
            </a:r>
          </a:p>
          <a:p>
            <a:endParaRPr lang="it-IT" sz="2400">
              <a:solidFill>
                <a:srgbClr val="0070C0"/>
              </a:solidFill>
              <a:latin typeface="Montserrat" pitchFamily="2" charset="77"/>
            </a:endParaRPr>
          </a:p>
          <a:p>
            <a:r>
              <a:rPr lang="it-IT" sz="2400">
                <a:solidFill>
                  <a:srgbClr val="0070C0"/>
                </a:solidFill>
                <a:latin typeface="Montserrat" pitchFamily="2" charset="77"/>
              </a:rPr>
              <a:t>Dirigibile Italia (80 users/days)</a:t>
            </a:r>
          </a:p>
          <a:p>
            <a:endParaRPr lang="it-IT" sz="2400">
              <a:solidFill>
                <a:srgbClr val="0070C0"/>
              </a:solidFill>
              <a:latin typeface="Montserrat" pitchFamily="2" charset="77"/>
            </a:endParaRPr>
          </a:p>
          <a:p>
            <a:r>
              <a:rPr lang="it-IT" sz="2400">
                <a:solidFill>
                  <a:srgbClr val="0070C0"/>
                </a:solidFill>
                <a:latin typeface="Montserrat" pitchFamily="2" charset="77"/>
              </a:rPr>
              <a:t>Laura Bassi (6 days)</a:t>
            </a:r>
          </a:p>
          <a:p>
            <a:endParaRPr lang="it-IT" sz="2400">
              <a:solidFill>
                <a:srgbClr val="0070C0"/>
              </a:solidFill>
              <a:latin typeface="Montserrat" pitchFamily="2" charset="77"/>
            </a:endParaRPr>
          </a:p>
          <a:p>
            <a:endParaRPr lang="it-IT" sz="2400">
              <a:solidFill>
                <a:srgbClr val="0070C0"/>
              </a:solidFill>
              <a:latin typeface="Montserrat" pitchFamily="2" charset="77"/>
            </a:endParaRPr>
          </a:p>
          <a:p>
            <a:r>
              <a:rPr lang="it-IT" sz="2400">
                <a:solidFill>
                  <a:srgbClr val="0070C0"/>
                </a:solidFill>
                <a:latin typeface="Montserrat" pitchFamily="2" charset="77"/>
              </a:rPr>
              <a:t>Italian National Antarctic Data Center (NADC)</a:t>
            </a:r>
          </a:p>
          <a:p>
            <a:endParaRPr lang="it-IT" sz="2400">
              <a:solidFill>
                <a:srgbClr val="0070C0"/>
              </a:solidFill>
              <a:latin typeface="Montserrat" pitchFamily="2" charset="77"/>
            </a:endParaRPr>
          </a:p>
          <a:p>
            <a:r>
              <a:rPr lang="it-IT" sz="2400">
                <a:solidFill>
                  <a:srgbClr val="0070C0"/>
                </a:solidFill>
                <a:latin typeface="Montserrat" pitchFamily="2" charset="77"/>
              </a:rPr>
              <a:t>Italian Arctic Data Centre (IADC)</a:t>
            </a:r>
          </a:p>
          <a:p>
            <a:endParaRPr lang="it-IT" sz="2400">
              <a:solidFill>
                <a:srgbClr val="0070C0"/>
              </a:solidFill>
              <a:latin typeface="Montserrat" pitchFamily="2" charset="77"/>
            </a:endParaRPr>
          </a:p>
          <a:p>
            <a:r>
              <a:rPr lang="it-IT" sz="2400">
                <a:solidFill>
                  <a:srgbClr val="0070C0"/>
                </a:solidFill>
                <a:latin typeface="Montserrat" pitchFamily="2" charset="77"/>
              </a:rPr>
              <a:t>ARICE Data infrastructure (ADI)</a:t>
            </a:r>
          </a:p>
        </p:txBody>
      </p:sp>
    </p:spTree>
    <p:extLst>
      <p:ext uri="{BB962C8B-B14F-4D97-AF65-F5344CB8AC3E}">
        <p14:creationId xmlns:p14="http://schemas.microsoft.com/office/powerpoint/2010/main" val="2763032933"/>
      </p:ext>
    </p:extLst>
  </p:cSld>
  <p:clrMapOvr>
    <a:masterClrMapping/>
  </p:clrMapOvr>
  <mc:AlternateContent xmlns:mc="http://schemas.openxmlformats.org/markup-compatibility/2006">
    <mc:Choice xmlns:p14="http://schemas.microsoft.com/office/powerpoint/2010/main" Requires="p14">
      <p:transition spd="slow" p14:dur="2000" advTm="49000"/>
    </mc:Choice>
    <mc:Fallback>
      <p:transition spd="slow" advTm="49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8370"/>
          </a:bodyPr>
          <a:lstStyle/>
          <a:p>
            <a:pPr indent="0">
              <a:lnSpc>
                <a:spcPct val="100000"/>
              </a:lnSpc>
              <a:buNone/>
            </a:pPr>
            <a:r>
              <a:rPr lang="de-DE" sz="5600" b="0" strike="noStrike" spc="-1">
                <a:solidFill>
                  <a:schemeClr val="accent1"/>
                </a:solidFill>
                <a:latin typeface="Montserrat Light"/>
                <a:ea typeface="Montserrat Light"/>
              </a:rPr>
              <a:t>POLARIN: POLAr Research Infrastructure Network</a:t>
            </a:r>
            <a:endParaRPr lang="it-IT" sz="5600" b="0" strike="noStrike" spc="-1">
              <a:solidFill>
                <a:srgbClr val="000000"/>
              </a:solidFill>
              <a:latin typeface="Arial"/>
            </a:endParaRPr>
          </a:p>
        </p:txBody>
      </p:sp>
      <p:sp>
        <p:nvSpPr>
          <p:cNvPr id="57" name="PlaceHolder 2"/>
          <p:cNvSpPr>
            <a:spLocks noGrp="1"/>
          </p:cNvSpPr>
          <p:nvPr>
            <p:ph/>
          </p:nvPr>
        </p:nvSpPr>
        <p:spPr>
          <a:xfrm>
            <a:off x="865440" y="2997720"/>
            <a:ext cx="12631320" cy="6832440"/>
          </a:xfrm>
          <a:prstGeom prst="rect">
            <a:avLst/>
          </a:prstGeom>
          <a:noFill/>
          <a:ln w="0">
            <a:noFill/>
          </a:ln>
        </p:spPr>
        <p:txBody>
          <a:bodyPr lIns="182880" tIns="182880" rIns="182880" bIns="182880" anchor="t">
            <a:normAutofit fontScale="93740"/>
          </a:bodyPr>
          <a:lstStyle/>
          <a:p>
            <a:pPr indent="0">
              <a:lnSpc>
                <a:spcPct val="115000"/>
              </a:lnSpc>
              <a:buNone/>
              <a:tabLst>
                <a:tab pos="0" algn="l"/>
              </a:tabLst>
            </a:pPr>
            <a:r>
              <a:rPr lang="de-DE" sz="3200" b="1" strike="noStrike" spc="-1">
                <a:solidFill>
                  <a:schemeClr val="lt2"/>
                </a:solidFill>
                <a:latin typeface="Montserrat"/>
                <a:ea typeface="Montserrat"/>
              </a:rPr>
              <a:t>Funded under:</a:t>
            </a:r>
            <a:endParaRPr lang="it-IT" sz="3200" b="0" strike="noStrike" spc="-1">
              <a:solidFill>
                <a:srgbClr val="000000"/>
              </a:solidFill>
              <a:latin typeface="Arial"/>
            </a:endParaRPr>
          </a:p>
          <a:p>
            <a:pPr indent="0">
              <a:lnSpc>
                <a:spcPct val="115000"/>
              </a:lnSpc>
              <a:buNone/>
              <a:tabLst>
                <a:tab pos="0" algn="l"/>
              </a:tabLst>
            </a:pPr>
            <a:endParaRPr lang="it-IT" sz="3200" b="0" strike="noStrike" spc="-1">
              <a:solidFill>
                <a:srgbClr val="000000"/>
              </a:solidFill>
              <a:latin typeface="Arial"/>
            </a:endParaRPr>
          </a:p>
          <a:p>
            <a:pPr indent="0">
              <a:lnSpc>
                <a:spcPct val="115000"/>
              </a:lnSpc>
              <a:buNone/>
              <a:tabLst>
                <a:tab pos="0" algn="l"/>
              </a:tabLst>
            </a:pPr>
            <a:r>
              <a:rPr lang="en-GB" sz="3200" b="1" strike="noStrike" spc="-1">
                <a:solidFill>
                  <a:schemeClr val="lt2"/>
                </a:solidFill>
                <a:latin typeface="Montserrat"/>
                <a:ea typeface="Montserrat"/>
              </a:rPr>
              <a:t>HORIZON-INFRA-2023-SERV-01-01: Research infrastructure services to enable R&amp;I addressing main challenges and EU priorities </a:t>
            </a:r>
            <a:endParaRPr lang="it-IT" sz="3200" b="0" strike="noStrike" spc="-1">
              <a:solidFill>
                <a:srgbClr val="000000"/>
              </a:solidFill>
              <a:latin typeface="Arial"/>
            </a:endParaRPr>
          </a:p>
          <a:p>
            <a:pPr indent="0">
              <a:lnSpc>
                <a:spcPct val="115000"/>
              </a:lnSpc>
              <a:buNone/>
              <a:tabLst>
                <a:tab pos="0" algn="l"/>
              </a:tabLst>
            </a:pPr>
            <a:endParaRPr lang="it-IT" sz="3200" b="0" strike="noStrike" spc="-1">
              <a:solidFill>
                <a:srgbClr val="000000"/>
              </a:solidFill>
              <a:latin typeface="Arial"/>
            </a:endParaRPr>
          </a:p>
          <a:p>
            <a:pPr indent="0">
              <a:lnSpc>
                <a:spcPct val="115000"/>
              </a:lnSpc>
              <a:buNone/>
              <a:tabLst>
                <a:tab pos="0" algn="l"/>
              </a:tabLst>
            </a:pPr>
            <a:r>
              <a:rPr lang="de-DE" sz="3200" b="1" strike="noStrike" spc="-1">
                <a:solidFill>
                  <a:schemeClr val="lt2"/>
                </a:solidFill>
                <a:latin typeface="Montserrat"/>
                <a:ea typeface="Montserrat"/>
              </a:rPr>
              <a:t>Topic: </a:t>
            </a:r>
            <a:r>
              <a:rPr lang="en-GB" sz="3200" b="0" strike="noStrike" spc="-1">
                <a:solidFill>
                  <a:schemeClr val="lt2"/>
                </a:solidFill>
                <a:latin typeface="Montserrat"/>
                <a:ea typeface="Montserrat"/>
              </a:rPr>
              <a:t>For RI services for sustainable Arctic/polar regions </a:t>
            </a:r>
            <a:endParaRPr lang="it-IT" sz="3200" b="0" strike="noStrike" spc="-1">
              <a:solidFill>
                <a:srgbClr val="000000"/>
              </a:solidFill>
              <a:latin typeface="Arial"/>
            </a:endParaRPr>
          </a:p>
          <a:p>
            <a:pPr indent="0">
              <a:lnSpc>
                <a:spcPct val="115000"/>
              </a:lnSpc>
              <a:buNone/>
              <a:tabLst>
                <a:tab pos="0" algn="l"/>
              </a:tabLst>
            </a:pPr>
            <a:endParaRPr lang="it-IT" sz="3200" b="0" strike="noStrike" spc="-1">
              <a:solidFill>
                <a:srgbClr val="000000"/>
              </a:solidFill>
              <a:latin typeface="Arial"/>
            </a:endParaRPr>
          </a:p>
          <a:p>
            <a:pPr indent="0">
              <a:lnSpc>
                <a:spcPct val="115000"/>
              </a:lnSpc>
              <a:buNone/>
              <a:tabLst>
                <a:tab pos="0" algn="l"/>
              </a:tabLst>
            </a:pPr>
            <a:r>
              <a:rPr lang="en-GB" sz="3200" b="1" strike="noStrike" spc="-1">
                <a:solidFill>
                  <a:schemeClr val="lt2"/>
                </a:solidFill>
                <a:latin typeface="Montserrat"/>
                <a:ea typeface="Montserrat"/>
              </a:rPr>
              <a:t>Coordinator: </a:t>
            </a:r>
            <a:endParaRPr lang="it-IT" sz="3200" b="0" strike="noStrike" spc="-1">
              <a:solidFill>
                <a:srgbClr val="000000"/>
              </a:solidFill>
              <a:latin typeface="Arial"/>
            </a:endParaRPr>
          </a:p>
          <a:p>
            <a:pPr indent="0">
              <a:lnSpc>
                <a:spcPct val="115000"/>
              </a:lnSpc>
              <a:buNone/>
              <a:tabLst>
                <a:tab pos="0" algn="l"/>
              </a:tabLst>
            </a:pPr>
            <a:endParaRPr lang="it-IT" sz="3200" b="0" strike="noStrike" spc="-1">
              <a:solidFill>
                <a:srgbClr val="000000"/>
              </a:solidFill>
              <a:latin typeface="Arial"/>
            </a:endParaRPr>
          </a:p>
          <a:p>
            <a:pPr indent="0">
              <a:lnSpc>
                <a:spcPct val="115000"/>
              </a:lnSpc>
              <a:buNone/>
              <a:tabLst>
                <a:tab pos="0" algn="l"/>
              </a:tabLst>
            </a:pPr>
            <a:r>
              <a:rPr lang="en-GB" sz="3200" b="1" strike="noStrike" spc="-1">
                <a:solidFill>
                  <a:schemeClr val="lt2"/>
                </a:solidFill>
                <a:latin typeface="Montserrat"/>
                <a:ea typeface="Montserrat"/>
              </a:rPr>
              <a:t>52 partners</a:t>
            </a:r>
            <a:endParaRPr lang="it-IT" sz="3200" b="0" strike="noStrike" spc="-1">
              <a:solidFill>
                <a:srgbClr val="000000"/>
              </a:solidFill>
              <a:latin typeface="Arial"/>
            </a:endParaRPr>
          </a:p>
          <a:p>
            <a:pPr indent="0">
              <a:lnSpc>
                <a:spcPct val="115000"/>
              </a:lnSpc>
              <a:buNone/>
              <a:tabLst>
                <a:tab pos="0" algn="l"/>
              </a:tabLst>
            </a:pPr>
            <a:r>
              <a:rPr lang="en-GB" sz="3200" b="1" strike="noStrike" spc="-1">
                <a:solidFill>
                  <a:schemeClr val="lt2"/>
                </a:solidFill>
                <a:latin typeface="Montserrat"/>
                <a:ea typeface="Montserrat"/>
              </a:rPr>
              <a:t>Budget: M14,6€</a:t>
            </a:r>
            <a:endParaRPr lang="it-IT" sz="3200" b="0" strike="noStrike" spc="-1">
              <a:solidFill>
                <a:srgbClr val="000000"/>
              </a:solidFill>
              <a:latin typeface="Arial"/>
            </a:endParaRPr>
          </a:p>
        </p:txBody>
      </p:sp>
      <p:sp>
        <p:nvSpPr>
          <p:cNvPr id="58" name="PlaceHolder 3"/>
          <p:cNvSpPr>
            <a:spLocks noGrp="1"/>
          </p:cNvSpPr>
          <p:nvPr>
            <p:ph type="dt" idx="6"/>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59"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pic>
        <p:nvPicPr>
          <p:cNvPr id="60" name="Picture 2"/>
          <p:cNvPicPr/>
          <p:nvPr/>
        </p:nvPicPr>
        <p:blipFill>
          <a:blip r:embed="rId3" cstate="email">
            <a:extLst>
              <a:ext uri="{28A0092B-C50C-407E-A947-70E740481C1C}">
                <a14:useLocalDpi xmlns:a14="http://schemas.microsoft.com/office/drawing/2010/main"/>
              </a:ext>
            </a:extLst>
          </a:blip>
          <a:stretch/>
        </p:blipFill>
        <p:spPr>
          <a:xfrm>
            <a:off x="3783960" y="6858000"/>
            <a:ext cx="2371320" cy="995760"/>
          </a:xfrm>
          <a:prstGeom prst="rect">
            <a:avLst/>
          </a:prstGeom>
          <a:ln w="0">
            <a:noFill/>
          </a:ln>
        </p:spPr>
      </p:pic>
      <p:grpSp>
        <p:nvGrpSpPr>
          <p:cNvPr id="61" name="Group 6"/>
          <p:cNvGrpSpPr/>
          <p:nvPr/>
        </p:nvGrpSpPr>
        <p:grpSpPr>
          <a:xfrm>
            <a:off x="483120" y="11450880"/>
            <a:ext cx="3300480" cy="3435480"/>
            <a:chOff x="483120" y="11450880"/>
            <a:chExt cx="3300480" cy="3435480"/>
          </a:xfrm>
        </p:grpSpPr>
        <p:sp>
          <p:nvSpPr>
            <p:cNvPr id="62" name="Rectangle 9"/>
            <p:cNvSpPr/>
            <p:nvPr/>
          </p:nvSpPr>
          <p:spPr>
            <a:xfrm>
              <a:off x="483120" y="1145088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63" name="Freeform: Shape 7"/>
            <p:cNvSpPr/>
            <p:nvPr/>
          </p:nvSpPr>
          <p:spPr>
            <a:xfrm>
              <a:off x="780120" y="139248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63201" lnSpcReduction="10000"/>
            </a:bodyPr>
            <a:lstStyle/>
            <a:p>
              <a:pPr algn="ctr" defTabSz="2133720">
                <a:lnSpc>
                  <a:spcPct val="90000"/>
                </a:lnSpc>
              </a:pPr>
              <a:r>
                <a:rPr lang="en-GB" sz="6600" b="1" strike="noStrike" spc="-1">
                  <a:solidFill>
                    <a:srgbClr val="000000"/>
                  </a:solidFill>
                  <a:latin typeface="Calibri"/>
                </a:rPr>
                <a:t>38</a:t>
              </a:r>
              <a:r>
                <a:rPr lang="en-GB" sz="6600" b="0" strike="noStrike" spc="-1">
                  <a:solidFill>
                    <a:srgbClr val="000000"/>
                  </a:solidFill>
                  <a:latin typeface="Calibri"/>
                </a:rPr>
                <a:t> </a:t>
              </a:r>
              <a:endParaRPr lang="it-IT" sz="6600" b="0" strike="noStrike" spc="-1">
                <a:solidFill>
                  <a:srgbClr val="000000"/>
                </a:solidFill>
                <a:latin typeface="Calibri"/>
              </a:endParaRPr>
            </a:p>
            <a:p>
              <a:pPr algn="ctr" defTabSz="2133720">
                <a:lnSpc>
                  <a:spcPct val="90000"/>
                </a:lnSpc>
              </a:pPr>
              <a:r>
                <a:rPr lang="en-GB" sz="5800" b="0" strike="noStrike" spc="-1">
                  <a:solidFill>
                    <a:srgbClr val="000000"/>
                  </a:solidFill>
                  <a:latin typeface="Calibri"/>
                </a:rPr>
                <a:t>Research stations</a:t>
              </a:r>
              <a:endParaRPr lang="it-IT" sz="5800" b="0" strike="noStrike" spc="-1">
                <a:solidFill>
                  <a:srgbClr val="000000"/>
                </a:solidFill>
                <a:latin typeface="Calibri"/>
              </a:endParaRPr>
            </a:p>
          </p:txBody>
        </p:sp>
      </p:grpSp>
      <p:grpSp>
        <p:nvGrpSpPr>
          <p:cNvPr id="64" name="Group 11"/>
          <p:cNvGrpSpPr/>
          <p:nvPr/>
        </p:nvGrpSpPr>
        <p:grpSpPr>
          <a:xfrm>
            <a:off x="4008240" y="11480760"/>
            <a:ext cx="3300480" cy="3435480"/>
            <a:chOff x="4008240" y="11480760"/>
            <a:chExt cx="3300480" cy="3435480"/>
          </a:xfrm>
        </p:grpSpPr>
        <p:sp>
          <p:nvSpPr>
            <p:cNvPr id="65" name="Rectangle 12"/>
            <p:cNvSpPr/>
            <p:nvPr/>
          </p:nvSpPr>
          <p:spPr>
            <a:xfrm>
              <a:off x="4008240" y="1148076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66" name="Freeform: Shape 9"/>
            <p:cNvSpPr/>
            <p:nvPr/>
          </p:nvSpPr>
          <p:spPr>
            <a:xfrm>
              <a:off x="430560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12</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Polar vessels</a:t>
              </a:r>
              <a:endParaRPr lang="it-IT" sz="4000" b="0" strike="noStrike" spc="-1">
                <a:solidFill>
                  <a:srgbClr val="000000"/>
                </a:solidFill>
                <a:latin typeface="Calibri"/>
              </a:endParaRPr>
            </a:p>
          </p:txBody>
        </p:sp>
      </p:grpSp>
      <p:grpSp>
        <p:nvGrpSpPr>
          <p:cNvPr id="67" name="Group 14"/>
          <p:cNvGrpSpPr/>
          <p:nvPr/>
        </p:nvGrpSpPr>
        <p:grpSpPr>
          <a:xfrm>
            <a:off x="7493760" y="11480760"/>
            <a:ext cx="3300480" cy="3435480"/>
            <a:chOff x="7493760" y="11480760"/>
            <a:chExt cx="3300480" cy="3435480"/>
          </a:xfrm>
        </p:grpSpPr>
        <p:sp>
          <p:nvSpPr>
            <p:cNvPr id="68" name="Rectangle 15"/>
            <p:cNvSpPr/>
            <p:nvPr/>
          </p:nvSpPr>
          <p:spPr>
            <a:xfrm>
              <a:off x="7493760" y="11480760"/>
              <a:ext cx="3300480" cy="2748240"/>
            </a:xfrm>
            <a:prstGeom prst="rect">
              <a:avLst/>
            </a:prstGeom>
            <a:blipFill rotWithShape="0">
              <a:blip r:embed="rId6"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69" name="Freeform: Shape 11"/>
            <p:cNvSpPr/>
            <p:nvPr/>
          </p:nvSpPr>
          <p:spPr>
            <a:xfrm>
              <a:off x="779076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70" name="Group 17"/>
          <p:cNvGrpSpPr/>
          <p:nvPr/>
        </p:nvGrpSpPr>
        <p:grpSpPr>
          <a:xfrm>
            <a:off x="11025360" y="11480760"/>
            <a:ext cx="3300480" cy="3463200"/>
            <a:chOff x="11025360" y="11480760"/>
            <a:chExt cx="3300480" cy="3463200"/>
          </a:xfrm>
        </p:grpSpPr>
        <p:sp>
          <p:nvSpPr>
            <p:cNvPr id="71" name="Rectangle 18"/>
            <p:cNvSpPr/>
            <p:nvPr/>
          </p:nvSpPr>
          <p:spPr>
            <a:xfrm>
              <a:off x="11025360" y="11480760"/>
              <a:ext cx="3300480" cy="2748240"/>
            </a:xfrm>
            <a:prstGeom prst="rect">
              <a:avLst/>
            </a:prstGeom>
            <a:blipFill rotWithShape="0">
              <a:blip r:embed="rId7"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72" name="Freeform: Shape 13"/>
            <p:cNvSpPr/>
            <p:nvPr/>
          </p:nvSpPr>
          <p:spPr>
            <a:xfrm>
              <a:off x="11315880" y="139824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21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73" name="Group 20"/>
          <p:cNvGrpSpPr/>
          <p:nvPr/>
        </p:nvGrpSpPr>
        <p:grpSpPr>
          <a:xfrm>
            <a:off x="14562720" y="11453400"/>
            <a:ext cx="3300480" cy="3462840"/>
            <a:chOff x="14562720" y="11453400"/>
            <a:chExt cx="3300480" cy="3462840"/>
          </a:xfrm>
        </p:grpSpPr>
        <p:sp>
          <p:nvSpPr>
            <p:cNvPr id="74" name="Rectangle 21"/>
            <p:cNvSpPr/>
            <p:nvPr/>
          </p:nvSpPr>
          <p:spPr>
            <a:xfrm>
              <a:off x="14562720" y="11453400"/>
              <a:ext cx="3300480" cy="2748240"/>
            </a:xfrm>
            <a:prstGeom prst="rect">
              <a:avLst/>
            </a:prstGeom>
            <a:blipFill rotWithShape="0">
              <a:blip r:embed="rId8"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75" name="Freeform: Shape 15"/>
            <p:cNvSpPr/>
            <p:nvPr/>
          </p:nvSpPr>
          <p:spPr>
            <a:xfrm>
              <a:off x="1485972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6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sp>
        <p:nvSpPr>
          <p:cNvPr id="76" name="TextBox 8"/>
          <p:cNvSpPr/>
          <p:nvPr/>
        </p:nvSpPr>
        <p:spPr>
          <a:xfrm>
            <a:off x="7056000" y="8335440"/>
            <a:ext cx="7344360" cy="577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GB" sz="3200" b="1" strike="noStrike" spc="-1">
                <a:solidFill>
                  <a:schemeClr val="lt2"/>
                </a:solidFill>
                <a:latin typeface="Montserrat"/>
                <a:ea typeface="Arial"/>
              </a:rPr>
              <a:t>March 2024 – February 2029</a:t>
            </a:r>
            <a:endParaRPr lang="it-IT" sz="3200" b="0" strike="noStrike" spc="-1">
              <a:solidFill>
                <a:srgbClr val="000000"/>
              </a:solidFill>
              <a:latin typeface="Calibri"/>
            </a:endParaRPr>
          </a:p>
        </p:txBody>
      </p:sp>
    </p:spTree>
  </p:cSld>
  <p:clrMapOvr>
    <a:masterClrMapping/>
  </p:clrMapOvr>
  <p:transition spd="slow" advTm="38000">
    <p:fade/>
  </p:transition>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Virtual Access</a:t>
            </a:r>
            <a:endParaRPr lang="it-IT" sz="5600" b="0" strike="noStrike" spc="-1">
              <a:solidFill>
                <a:srgbClr val="000000"/>
              </a:solidFill>
              <a:latin typeface="Arial"/>
            </a:endParaRPr>
          </a:p>
        </p:txBody>
      </p:sp>
      <p:graphicFrame>
        <p:nvGraphicFramePr>
          <p:cNvPr id="3" name="Diagram3"/>
          <p:cNvGraphicFramePr/>
          <p:nvPr>
            <p:extLst>
              <p:ext uri="{D42A27DB-BD31-4B8C-83A1-F6EECF244321}">
                <p14:modId xmlns:p14="http://schemas.microsoft.com/office/powerpoint/2010/main" val="54442738"/>
              </p:ext>
            </p:extLst>
          </p:nvPr>
        </p:nvGraphicFramePr>
        <p:xfrm>
          <a:off x="4262040" y="6488640"/>
          <a:ext cx="8525160" cy="199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6" name="Rectangle 4"/>
          <p:cNvSpPr/>
          <p:nvPr/>
        </p:nvSpPr>
        <p:spPr>
          <a:xfrm>
            <a:off x="6983640" y="2695320"/>
            <a:ext cx="3499200" cy="2933640"/>
          </a:xfrm>
          <a:prstGeom prst="rect">
            <a:avLst/>
          </a:prstGeom>
          <a:blipFill rotWithShape="0">
            <a:blip r:embed="rId8" cstate="email">
              <a:extLst>
                <a:ext uri="{28A0092B-C50C-407E-A947-70E740481C1C}">
                  <a14:useLocalDpi xmlns:a14="http://schemas.microsoft.com/office/drawing/2010/main"/>
                </a:ext>
              </a:extLst>
            </a:blip>
            <a:srcRect/>
            <a:stretch/>
          </a:blipFill>
          <a:ln w="0">
            <a:noFill/>
          </a:ln>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dk1"/>
              </a:solidFill>
              <a:latin typeface="Arial"/>
              <a:ea typeface="Arial"/>
            </a:endParaRPr>
          </a:p>
        </p:txBody>
      </p:sp>
      <p:sp>
        <p:nvSpPr>
          <p:cNvPr id="447" name="Freeform 9"/>
          <p:cNvSpPr/>
          <p:nvPr/>
        </p:nvSpPr>
        <p:spPr>
          <a:xfrm>
            <a:off x="6983640" y="4654080"/>
            <a:ext cx="3499200" cy="703800"/>
          </a:xfrm>
          <a:custGeom>
            <a:avLst/>
            <a:gdLst>
              <a:gd name="textAreaLeft" fmla="*/ 0 w 3499200"/>
              <a:gd name="textAreaRight" fmla="*/ 3499560 w 3499200"/>
              <a:gd name="textAreaTop" fmla="*/ 0 h 703800"/>
              <a:gd name="textAreaBottom" fmla="*/ 704160 h 703800"/>
            </a:gdLst>
            <a:ahLst/>
            <a:cxnLst/>
            <a:rect l="textAreaLeft" t="textAreaTop" r="textAreaRight" b="textAreaBottom"/>
            <a:pathLst>
              <a:path w="2635626" h="542170">
                <a:moveTo>
                  <a:pt x="0" y="0"/>
                </a:moveTo>
                <a:lnTo>
                  <a:pt x="2635626" y="0"/>
                </a:lnTo>
                <a:lnTo>
                  <a:pt x="2635626" y="542170"/>
                </a:lnTo>
                <a:lnTo>
                  <a:pt x="0" y="542170"/>
                </a:lnTo>
                <a:lnTo>
                  <a:pt x="0" y="0"/>
                </a:lnTo>
                <a:close/>
              </a:path>
            </a:pathLst>
          </a:custGeom>
          <a:solidFill>
            <a:srgbClr val="BCCAFF"/>
          </a:solidFill>
          <a:ln w="0">
            <a:noFill/>
          </a:ln>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p:style>
        <p:txBody>
          <a:bodyPr lIns="147240" tIns="147240" rIns="147240" bIns="147240" numCol="1" spcCol="1440" anchor="ctr">
            <a:noAutofit/>
          </a:bodyPr>
          <a:lstStyle/>
          <a:p>
            <a:pPr algn="ctr" defTabSz="2577960">
              <a:lnSpc>
                <a:spcPct val="90000"/>
              </a:lnSpc>
              <a:spcAft>
                <a:spcPts val="1400"/>
              </a:spcAft>
            </a:pPr>
            <a:r>
              <a:rPr lang="de-DE" sz="4000" b="0" strike="noStrike" spc="-1">
                <a:solidFill>
                  <a:schemeClr val="lt1"/>
                </a:solidFill>
                <a:latin typeface="Arial"/>
                <a:ea typeface="Arial"/>
              </a:rPr>
              <a:t>Virtual access</a:t>
            </a:r>
            <a:endParaRPr lang="it-IT" sz="4000" b="0" strike="noStrike" spc="-1">
              <a:solidFill>
                <a:srgbClr val="00000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9000"/>
    </mc:Choice>
    <mc:Fallback xmlns:p15="http://schemas.microsoft.com/office/powerpoint/2012/main" xmlns="">
      <p:transition spd="slow" advTm="9000"/>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8"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en-GB" sz="5600" b="0" strike="noStrike" spc="-1">
                <a:solidFill>
                  <a:schemeClr val="accent1"/>
                </a:solidFill>
                <a:latin typeface="Montserrat Light"/>
                <a:ea typeface="Montserrat Light"/>
              </a:rPr>
              <a:t>Objectives</a:t>
            </a:r>
            <a:endParaRPr lang="it-IT" sz="5600" b="0" strike="noStrike" spc="-1">
              <a:solidFill>
                <a:srgbClr val="000000"/>
              </a:solidFill>
              <a:latin typeface="Arial"/>
            </a:endParaRPr>
          </a:p>
        </p:txBody>
      </p:sp>
      <p:graphicFrame>
        <p:nvGraphicFramePr>
          <p:cNvPr id="4" name="Diagram4"/>
          <p:cNvGraphicFramePr/>
          <p:nvPr>
            <p:extLst>
              <p:ext uri="{D42A27DB-BD31-4B8C-83A1-F6EECF244321}">
                <p14:modId xmlns:p14="http://schemas.microsoft.com/office/powerpoint/2010/main" val="1345121831"/>
              </p:ext>
            </p:extLst>
          </p:nvPr>
        </p:nvGraphicFramePr>
        <p:xfrm>
          <a:off x="192600" y="2270880"/>
          <a:ext cx="16916040" cy="755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fontScale="98370"/>
          </a:bodyPr>
          <a:lstStyle/>
          <a:p>
            <a:pPr indent="0">
              <a:lnSpc>
                <a:spcPct val="100000"/>
              </a:lnSpc>
              <a:buNone/>
            </a:pPr>
            <a:r>
              <a:rPr lang="de-DE" sz="5600" b="0" strike="noStrike" spc="-1">
                <a:solidFill>
                  <a:schemeClr val="accent1"/>
                </a:solidFill>
                <a:latin typeface="Montserrat Light"/>
                <a:ea typeface="Montserrat Light"/>
              </a:rPr>
              <a:t>Data services and data products</a:t>
            </a:r>
            <a:endParaRPr lang="it-IT" sz="5600" b="0" strike="noStrike" spc="-1">
              <a:solidFill>
                <a:srgbClr val="000000"/>
              </a:solidFill>
              <a:latin typeface="Arial"/>
            </a:endParaRPr>
          </a:p>
        </p:txBody>
      </p:sp>
      <p:sp>
        <p:nvSpPr>
          <p:cNvPr id="450" name="PlaceHolder 2"/>
          <p:cNvSpPr>
            <a:spLocks noGrp="1"/>
          </p:cNvSpPr>
          <p:nvPr>
            <p:ph/>
          </p:nvPr>
        </p:nvSpPr>
        <p:spPr>
          <a:xfrm>
            <a:off x="7748280" y="2816640"/>
            <a:ext cx="8229240" cy="6832440"/>
          </a:xfrm>
          <a:prstGeom prst="rect">
            <a:avLst/>
          </a:prstGeom>
          <a:noFill/>
          <a:ln w="0">
            <a:noFill/>
          </a:ln>
        </p:spPr>
        <p:txBody>
          <a:bodyPr lIns="182880" tIns="182880" rIns="182880" bIns="182880" anchor="t">
            <a:normAutofit fontScale="93740"/>
          </a:bodyPr>
          <a:lstStyle/>
          <a:p>
            <a:pPr indent="0">
              <a:lnSpc>
                <a:spcPct val="115000"/>
              </a:lnSpc>
              <a:buNone/>
              <a:tabLst>
                <a:tab pos="0" algn="l"/>
              </a:tabLst>
            </a:pPr>
            <a:r>
              <a:rPr lang="en-GB" sz="2800" b="1" strike="noStrike" spc="-1">
                <a:solidFill>
                  <a:srgbClr val="002060"/>
                </a:solidFill>
                <a:latin typeface="Montserrat"/>
                <a:ea typeface="Montserrat"/>
              </a:rPr>
              <a:t>POLARIN will concentrate its efforts on improving the data landscape and the utilization of data </a:t>
            </a: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a:p>
            <a:pPr marL="457200" indent="-374760">
              <a:lnSpc>
                <a:spcPct val="115000"/>
              </a:lnSpc>
              <a:buClr>
                <a:srgbClr val="0078FF"/>
              </a:buClr>
              <a:buFont typeface="Montserrat SemiBold"/>
              <a:buChar char="●"/>
              <a:tabLst>
                <a:tab pos="0" algn="l"/>
              </a:tabLst>
            </a:pPr>
            <a:r>
              <a:rPr lang="en-GB" sz="2800" b="1" strike="noStrike" spc="-1">
                <a:solidFill>
                  <a:srgbClr val="002060"/>
                </a:solidFill>
                <a:latin typeface="Montserrat"/>
                <a:ea typeface="Montserrat"/>
              </a:rPr>
              <a:t>A single-entry portal </a:t>
            </a:r>
            <a:endParaRPr lang="it-IT" sz="2800" b="0" strike="noStrike" spc="-1">
              <a:solidFill>
                <a:srgbClr val="002060"/>
              </a:solidFill>
              <a:latin typeface="Arial"/>
            </a:endParaRPr>
          </a:p>
          <a:p>
            <a:pPr marL="457200" indent="-374760">
              <a:lnSpc>
                <a:spcPct val="115000"/>
              </a:lnSpc>
              <a:buClr>
                <a:srgbClr val="0078FF"/>
              </a:buClr>
              <a:buFont typeface="Montserrat SemiBold"/>
              <a:buChar char="●"/>
              <a:tabLst>
                <a:tab pos="0" algn="l"/>
              </a:tabLst>
            </a:pPr>
            <a:r>
              <a:rPr lang="en-GB" sz="2800" b="1" strike="noStrike" spc="-1">
                <a:solidFill>
                  <a:srgbClr val="002060"/>
                </a:solidFill>
                <a:latin typeface="Montserrat"/>
                <a:ea typeface="Montserrat"/>
              </a:rPr>
              <a:t>VA to metadata, data and data services </a:t>
            </a:r>
            <a:endParaRPr lang="it-IT" sz="2800" b="0" strike="noStrike" spc="-1">
              <a:solidFill>
                <a:srgbClr val="002060"/>
              </a:solidFill>
              <a:latin typeface="Arial"/>
            </a:endParaRPr>
          </a:p>
          <a:p>
            <a:pPr marL="457200" indent="-374760">
              <a:lnSpc>
                <a:spcPct val="115000"/>
              </a:lnSpc>
              <a:buClr>
                <a:srgbClr val="0078FF"/>
              </a:buClr>
              <a:buFont typeface="Montserrat SemiBold"/>
              <a:buChar char="●"/>
              <a:tabLst>
                <a:tab pos="0" algn="l"/>
              </a:tabLst>
            </a:pPr>
            <a:r>
              <a:rPr lang="en-GB" sz="2800" b="1" strike="noStrike" spc="-1">
                <a:solidFill>
                  <a:srgbClr val="002060"/>
                </a:solidFill>
                <a:latin typeface="Montserrat"/>
                <a:ea typeface="Montserrat"/>
              </a:rPr>
              <a:t>Coordinate, harmonise, and optimise </a:t>
            </a:r>
            <a:r>
              <a:rPr lang="en-GB" sz="2800" b="0" strike="noStrike" spc="-1">
                <a:solidFill>
                  <a:srgbClr val="002060"/>
                </a:solidFill>
                <a:latin typeface="Montserrat"/>
                <a:ea typeface="Montserrat"/>
              </a:rPr>
              <a:t>the implementation and integration of data services and products. </a:t>
            </a:r>
            <a:endParaRPr lang="it-IT" sz="2800" b="0" strike="noStrike" spc="-1">
              <a:solidFill>
                <a:srgbClr val="002060"/>
              </a:solidFill>
              <a:latin typeface="Arial"/>
            </a:endParaRPr>
          </a:p>
          <a:p>
            <a:pPr marL="457200" indent="-374760">
              <a:lnSpc>
                <a:spcPct val="115000"/>
              </a:lnSpc>
              <a:buClr>
                <a:srgbClr val="0078FF"/>
              </a:buClr>
              <a:buFont typeface="Montserrat SemiBold"/>
              <a:buChar char="●"/>
              <a:tabLst>
                <a:tab pos="0" algn="l"/>
              </a:tabLst>
            </a:pPr>
            <a:r>
              <a:rPr lang="en-GB" sz="2800" b="1" strike="noStrike" spc="-1">
                <a:solidFill>
                  <a:srgbClr val="002060"/>
                </a:solidFill>
                <a:latin typeface="Montserrat"/>
                <a:ea typeface="Montserrat"/>
              </a:rPr>
              <a:t>Create data products </a:t>
            </a:r>
            <a:r>
              <a:rPr lang="en-GB" sz="2800" b="0" strike="noStrike" spc="-1">
                <a:solidFill>
                  <a:srgbClr val="002060"/>
                </a:solidFill>
                <a:latin typeface="Montserrat"/>
                <a:ea typeface="Montserrat"/>
              </a:rPr>
              <a:t>from environmental databases that can be directly used by researchers and decision makers. </a:t>
            </a: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a:p>
            <a:pPr indent="0">
              <a:lnSpc>
                <a:spcPct val="115000"/>
              </a:lnSpc>
              <a:buNone/>
              <a:tabLst>
                <a:tab pos="0" algn="l"/>
              </a:tabLst>
            </a:pPr>
            <a:endParaRPr lang="it-IT" sz="2800" b="0" strike="noStrike" spc="-1">
              <a:solidFill>
                <a:srgbClr val="002060"/>
              </a:solidFill>
              <a:latin typeface="Arial"/>
            </a:endParaRPr>
          </a:p>
        </p:txBody>
      </p:sp>
      <p:pic>
        <p:nvPicPr>
          <p:cNvPr id="451" name="Picture 2" descr="Open Data Portals"/>
          <p:cNvPicPr/>
          <p:nvPr/>
        </p:nvPicPr>
        <p:blipFill>
          <a:blip r:embed="rId2"/>
          <a:stretch/>
        </p:blipFill>
        <p:spPr>
          <a:xfrm>
            <a:off x="128160" y="3517200"/>
            <a:ext cx="7417800" cy="543132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advTm="33000"/>
    </mc:Choice>
    <mc:Fallback xmlns:p15="http://schemas.microsoft.com/office/powerpoint/2012/main" xmlns="">
      <p:transition spd="slow" advTm="33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PlaceHolder 1"/>
          <p:cNvSpPr>
            <a:spLocks noGrp="1"/>
          </p:cNvSpPr>
          <p:nvPr>
            <p:ph type="title"/>
          </p:nvPr>
        </p:nvSpPr>
        <p:spPr>
          <a:xfrm>
            <a:off x="820799" y="889920"/>
            <a:ext cx="11998729" cy="2043000"/>
          </a:xfrm>
          <a:prstGeom prst="rect">
            <a:avLst/>
          </a:prstGeom>
          <a:noFill/>
          <a:ln w="0">
            <a:noFill/>
          </a:ln>
        </p:spPr>
        <p:txBody>
          <a:bodyPr lIns="182880" tIns="182880" rIns="182880" bIns="182880" anchor="t">
            <a:normAutofit fontScale="98370"/>
          </a:bodyPr>
          <a:lstStyle/>
          <a:p>
            <a:pPr indent="0">
              <a:lnSpc>
                <a:spcPct val="100000"/>
              </a:lnSpc>
              <a:buNone/>
            </a:pPr>
            <a:r>
              <a:rPr lang="de-DE" sz="5600" b="0" strike="noStrike" spc="-1">
                <a:solidFill>
                  <a:schemeClr val="accent1"/>
                </a:solidFill>
                <a:latin typeface="Montserrat Light"/>
                <a:ea typeface="Montserrat Light"/>
              </a:rPr>
              <a:t>Training for infrastructure users</a:t>
            </a:r>
            <a:endParaRPr lang="it-IT" sz="5600" b="0" strike="noStrike" spc="-1">
              <a:solidFill>
                <a:srgbClr val="000000"/>
              </a:solidFill>
              <a:latin typeface="Arial"/>
            </a:endParaRPr>
          </a:p>
        </p:txBody>
      </p:sp>
      <p:graphicFrame>
        <p:nvGraphicFramePr>
          <p:cNvPr id="5" name="Diagram5"/>
          <p:cNvGraphicFramePr/>
          <p:nvPr>
            <p:extLst>
              <p:ext uri="{D42A27DB-BD31-4B8C-83A1-F6EECF244321}">
                <p14:modId xmlns:p14="http://schemas.microsoft.com/office/powerpoint/2010/main" val="2870916876"/>
              </p:ext>
            </p:extLst>
          </p:nvPr>
        </p:nvGraphicFramePr>
        <p:xfrm>
          <a:off x="0" y="1752480"/>
          <a:ext cx="16916040" cy="755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9000"/>
    </mc:Choice>
    <mc:Fallback xmlns:p15="http://schemas.microsoft.com/office/powerpoint/2012/main" xmlns="">
      <p:transition spd="slow" advTm="19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PlaceHolder 1"/>
          <p:cNvSpPr>
            <a:spLocks noGrp="1"/>
          </p:cNvSpPr>
          <p:nvPr>
            <p:ph type="title"/>
          </p:nvPr>
        </p:nvSpPr>
        <p:spPr>
          <a:xfrm>
            <a:off x="820800" y="889920"/>
            <a:ext cx="12420000" cy="2043000"/>
          </a:xfrm>
          <a:prstGeom prst="rect">
            <a:avLst/>
          </a:prstGeom>
          <a:noFill/>
          <a:ln w="0">
            <a:noFill/>
          </a:ln>
        </p:spPr>
        <p:txBody>
          <a:bodyPr lIns="182880" tIns="182880" rIns="182880" bIns="182880" anchor="ctr">
            <a:normAutofit fontScale="90000"/>
          </a:bodyPr>
          <a:lstStyle/>
          <a:p>
            <a:pPr indent="0">
              <a:lnSpc>
                <a:spcPct val="100000"/>
              </a:lnSpc>
              <a:buNone/>
            </a:pPr>
            <a:r>
              <a:rPr lang="en-GB" sz="7200" b="0" strike="noStrike" spc="-1">
                <a:solidFill>
                  <a:schemeClr val="accent1"/>
                </a:solidFill>
                <a:latin typeface="Montserrat Light"/>
                <a:ea typeface="Montserrat Light"/>
              </a:rPr>
              <a:t>POLARIN ADVISORY BOARD</a:t>
            </a:r>
            <a:endParaRPr lang="it-IT" sz="7200" b="0" strike="noStrike" spc="-1">
              <a:solidFill>
                <a:srgbClr val="000000"/>
              </a:solidFill>
              <a:latin typeface="Arial"/>
            </a:endParaRPr>
          </a:p>
        </p:txBody>
      </p:sp>
      <p:graphicFrame>
        <p:nvGraphicFramePr>
          <p:cNvPr id="6" name="Diagram6"/>
          <p:cNvGraphicFramePr/>
          <p:nvPr>
            <p:extLst>
              <p:ext uri="{D42A27DB-BD31-4B8C-83A1-F6EECF244321}">
                <p14:modId xmlns:p14="http://schemas.microsoft.com/office/powerpoint/2010/main" val="563793354"/>
              </p:ext>
            </p:extLst>
          </p:nvPr>
        </p:nvGraphicFramePr>
        <p:xfrm>
          <a:off x="1576080" y="2734920"/>
          <a:ext cx="16666920" cy="739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Tm="37000"/>
    </mc:Choice>
    <mc:Fallback>
      <p:transition spd="slow" advTm="37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p:cNvSpPr>
          <p:nvPr>
            <p:ph type="title"/>
          </p:nvPr>
        </p:nvSpPr>
        <p:spPr>
          <a:xfrm>
            <a:off x="820800" y="889920"/>
            <a:ext cx="12141000" cy="2043000"/>
          </a:xfrm>
          <a:prstGeom prst="rect">
            <a:avLst/>
          </a:prstGeom>
          <a:noFill/>
          <a:ln w="0">
            <a:noFill/>
          </a:ln>
        </p:spPr>
        <p:txBody>
          <a:bodyPr lIns="182880" tIns="182880" rIns="182880" bIns="182880" anchor="t">
            <a:normAutofit fontScale="98370"/>
          </a:bodyPr>
          <a:lstStyle/>
          <a:p>
            <a:pPr indent="0">
              <a:lnSpc>
                <a:spcPct val="100000"/>
              </a:lnSpc>
              <a:buNone/>
            </a:pPr>
            <a:r>
              <a:rPr lang="de-DE" sz="5600" b="0" strike="noStrike" spc="-1">
                <a:solidFill>
                  <a:schemeClr val="accent1"/>
                </a:solidFill>
                <a:latin typeface="Montserrat Light"/>
                <a:ea typeface="Montserrat Light"/>
              </a:rPr>
              <a:t>Connection with other projects, forums, organisations</a:t>
            </a:r>
            <a:endParaRPr lang="it-IT" sz="5600" b="0" strike="noStrike" spc="-1">
              <a:solidFill>
                <a:srgbClr val="000000"/>
              </a:solidFill>
              <a:latin typeface="Arial"/>
            </a:endParaRPr>
          </a:p>
        </p:txBody>
      </p:sp>
      <p:pic>
        <p:nvPicPr>
          <p:cNvPr id="455" name="Picture 2"/>
          <p:cNvPicPr/>
          <p:nvPr/>
        </p:nvPicPr>
        <p:blipFill>
          <a:blip r:embed="rId3"/>
          <a:stretch/>
        </p:blipFill>
        <p:spPr>
          <a:xfrm>
            <a:off x="520200" y="3002400"/>
            <a:ext cx="3666240" cy="3360600"/>
          </a:xfrm>
          <a:prstGeom prst="rect">
            <a:avLst/>
          </a:prstGeom>
          <a:ln w="0">
            <a:noFill/>
          </a:ln>
        </p:spPr>
      </p:pic>
      <p:pic>
        <p:nvPicPr>
          <p:cNvPr id="456" name="Picture 2" descr="EU Polar Cluster"/>
          <p:cNvPicPr/>
          <p:nvPr/>
        </p:nvPicPr>
        <p:blipFill>
          <a:blip r:embed="rId4"/>
          <a:stretch/>
        </p:blipFill>
        <p:spPr>
          <a:xfrm>
            <a:off x="4747320" y="2975760"/>
            <a:ext cx="3360600" cy="3360600"/>
          </a:xfrm>
          <a:prstGeom prst="rect">
            <a:avLst/>
          </a:prstGeom>
          <a:ln w="0">
            <a:noFill/>
          </a:ln>
        </p:spPr>
      </p:pic>
      <p:pic>
        <p:nvPicPr>
          <p:cNvPr id="457" name="Picture 4" descr="About - assw.info"/>
          <p:cNvPicPr/>
          <p:nvPr/>
        </p:nvPicPr>
        <p:blipFill>
          <a:blip r:embed="rId5"/>
          <a:stretch/>
        </p:blipFill>
        <p:spPr>
          <a:xfrm>
            <a:off x="8753760" y="2743920"/>
            <a:ext cx="3034800" cy="3746160"/>
          </a:xfrm>
          <a:prstGeom prst="rect">
            <a:avLst/>
          </a:prstGeom>
          <a:ln w="0">
            <a:noFill/>
          </a:ln>
        </p:spPr>
      </p:pic>
      <p:pic>
        <p:nvPicPr>
          <p:cNvPr id="458" name="Picture 6"/>
          <p:cNvPicPr/>
          <p:nvPr/>
        </p:nvPicPr>
        <p:blipFill>
          <a:blip r:embed="rId6" cstate="email">
            <a:extLst>
              <a:ext uri="{28A0092B-C50C-407E-A947-70E740481C1C}">
                <a14:useLocalDpi xmlns:a14="http://schemas.microsoft.com/office/drawing/2010/main"/>
              </a:ext>
            </a:extLst>
          </a:blip>
          <a:stretch/>
        </p:blipFill>
        <p:spPr>
          <a:xfrm>
            <a:off x="12783600" y="2743920"/>
            <a:ext cx="2424960" cy="3429720"/>
          </a:xfrm>
          <a:prstGeom prst="rect">
            <a:avLst/>
          </a:prstGeom>
          <a:ln w="0">
            <a:noFill/>
          </a:ln>
        </p:spPr>
      </p:pic>
      <p:pic>
        <p:nvPicPr>
          <p:cNvPr id="459" name="Picture 10" descr="Logo – ESA Brand Centre"/>
          <p:cNvPicPr/>
          <p:nvPr/>
        </p:nvPicPr>
        <p:blipFill>
          <a:blip r:embed="rId7" cstate="email">
            <a:extLst>
              <a:ext uri="{28A0092B-C50C-407E-A947-70E740481C1C}">
                <a14:useLocalDpi xmlns:a14="http://schemas.microsoft.com/office/drawing/2010/main"/>
              </a:ext>
            </a:extLst>
          </a:blip>
          <a:stretch/>
        </p:blipFill>
        <p:spPr>
          <a:xfrm>
            <a:off x="63000" y="6229440"/>
            <a:ext cx="5738040" cy="3601800"/>
          </a:xfrm>
          <a:prstGeom prst="rect">
            <a:avLst/>
          </a:prstGeom>
          <a:ln w="0">
            <a:noFill/>
          </a:ln>
        </p:spPr>
      </p:pic>
      <p:pic>
        <p:nvPicPr>
          <p:cNvPr id="460" name="Picture 12" descr="Copernicus | Copernicus"/>
          <p:cNvPicPr/>
          <p:nvPr/>
        </p:nvPicPr>
        <p:blipFill>
          <a:blip r:embed="rId8" cstate="email">
            <a:extLst>
              <a:ext uri="{28A0092B-C50C-407E-A947-70E740481C1C}">
                <a14:useLocalDpi xmlns:a14="http://schemas.microsoft.com/office/drawing/2010/main"/>
              </a:ext>
            </a:extLst>
          </a:blip>
          <a:stretch/>
        </p:blipFill>
        <p:spPr>
          <a:xfrm>
            <a:off x="5354640" y="6292440"/>
            <a:ext cx="6367320" cy="3350880"/>
          </a:xfrm>
          <a:prstGeom prst="rect">
            <a:avLst/>
          </a:prstGeom>
          <a:ln w="0">
            <a:noFill/>
          </a:ln>
        </p:spPr>
      </p:pic>
    </p:spTree>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PlaceHolder 1"/>
          <p:cNvSpPr>
            <a:spLocks noGrp="1"/>
          </p:cNvSpPr>
          <p:nvPr>
            <p:ph type="title"/>
          </p:nvPr>
        </p:nvSpPr>
        <p:spPr>
          <a:xfrm>
            <a:off x="889807" y="2405233"/>
            <a:ext cx="13585317" cy="2043000"/>
          </a:xfrm>
          <a:prstGeom prst="rect">
            <a:avLst/>
          </a:prstGeom>
          <a:noFill/>
          <a:ln w="0">
            <a:noFill/>
          </a:ln>
        </p:spPr>
        <p:txBody>
          <a:bodyPr lIns="182880" tIns="182880" rIns="182880" bIns="182880" anchor="t">
            <a:normAutofit fontScale="90000"/>
          </a:bodyPr>
          <a:lstStyle/>
          <a:p>
            <a:pPr indent="0">
              <a:lnSpc>
                <a:spcPct val="100000"/>
              </a:lnSpc>
              <a:buNone/>
            </a:pPr>
            <a:r>
              <a:rPr lang="de-DE" sz="5600" i="1" spc="-1">
                <a:solidFill>
                  <a:schemeClr val="accent1"/>
                </a:solidFill>
                <a:latin typeface="Montserrat Light"/>
                <a:ea typeface="Montserrat Light"/>
              </a:rPr>
              <a:t>H</a:t>
            </a:r>
            <a:r>
              <a:rPr lang="de-DE" sz="5600" b="0" i="1" strike="noStrike" spc="-1">
                <a:solidFill>
                  <a:schemeClr val="accent1"/>
                </a:solidFill>
                <a:latin typeface="Montserrat Light"/>
                <a:ea typeface="Montserrat Light"/>
              </a:rPr>
              <a:t>ow will POLARIN be a 'game changer' for those doing polar research?</a:t>
            </a:r>
            <a:endParaRPr lang="it-IT" sz="5600" b="0" i="1" strike="noStrike" spc="-1">
              <a:solidFill>
                <a:srgbClr val="000000"/>
              </a:solidFill>
              <a:latin typeface="Arial"/>
            </a:endParaRPr>
          </a:p>
        </p:txBody>
      </p:sp>
      <p:sp>
        <p:nvSpPr>
          <p:cNvPr id="4" name="PlaceHolder 1">
            <a:extLst>
              <a:ext uri="{FF2B5EF4-FFF2-40B4-BE49-F238E27FC236}">
                <a16:creationId xmlns:a16="http://schemas.microsoft.com/office/drawing/2014/main" id="{8D71F617-F0E4-8546-D2EB-8408E2E9BA14}"/>
              </a:ext>
            </a:extLst>
          </p:cNvPr>
          <p:cNvSpPr txBox="1">
            <a:spLocks/>
          </p:cNvSpPr>
          <p:nvPr/>
        </p:nvSpPr>
        <p:spPr>
          <a:xfrm>
            <a:off x="889807" y="593746"/>
            <a:ext cx="12826189" cy="2043000"/>
          </a:xfrm>
          <a:prstGeom prst="rect">
            <a:avLst/>
          </a:prstGeom>
          <a:noFill/>
          <a:ln w="0">
            <a:noFill/>
          </a:ln>
        </p:spPr>
        <p:txBody>
          <a:bodyPr lIns="182880" tIns="182880" rIns="182880" bIns="18288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5600" spc="-1">
                <a:solidFill>
                  <a:schemeClr val="accent1"/>
                </a:solidFill>
                <a:latin typeface="Montserrat Light"/>
                <a:ea typeface="Montserrat Light"/>
              </a:rPr>
              <a:t>CONCLUSIONS</a:t>
            </a:r>
            <a:endParaRPr lang="it-IT" sz="5600" spc="-1">
              <a:solidFill>
                <a:srgbClr val="000000"/>
              </a:solidFill>
              <a:latin typeface="Arial"/>
            </a:endParaRPr>
          </a:p>
        </p:txBody>
      </p:sp>
      <p:sp>
        <p:nvSpPr>
          <p:cNvPr id="5" name="PlaceHolder 1">
            <a:extLst>
              <a:ext uri="{FF2B5EF4-FFF2-40B4-BE49-F238E27FC236}">
                <a16:creationId xmlns:a16="http://schemas.microsoft.com/office/drawing/2014/main" id="{EB512F13-9AC4-00A2-95A0-5447FD651EC4}"/>
              </a:ext>
            </a:extLst>
          </p:cNvPr>
          <p:cNvSpPr txBox="1">
            <a:spLocks/>
          </p:cNvSpPr>
          <p:nvPr/>
        </p:nvSpPr>
        <p:spPr>
          <a:xfrm>
            <a:off x="889807" y="5105996"/>
            <a:ext cx="13706087" cy="2043000"/>
          </a:xfrm>
          <a:prstGeom prst="rect">
            <a:avLst/>
          </a:prstGeom>
          <a:noFill/>
          <a:ln w="0">
            <a:noFill/>
          </a:ln>
        </p:spPr>
        <p:txBody>
          <a:bodyPr lIns="182880" tIns="182880" rIns="182880" bIns="18288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de-DE" sz="4800" spc="-1">
                <a:solidFill>
                  <a:schemeClr val="accent1"/>
                </a:solidFill>
                <a:latin typeface="Montserrat Light"/>
                <a:ea typeface="Montserrat Light"/>
              </a:rPr>
              <a:t>It is an unique opportunity to access infrastructures out of the national capacities</a:t>
            </a:r>
          </a:p>
          <a:p>
            <a:pPr>
              <a:lnSpc>
                <a:spcPct val="100000"/>
              </a:lnSpc>
            </a:pPr>
            <a:endParaRPr lang="it-IT" sz="4800" spc="-1">
              <a:solidFill>
                <a:srgbClr val="000000"/>
              </a:solidFill>
              <a:latin typeface="Arial"/>
            </a:endParaRPr>
          </a:p>
          <a:p>
            <a:pPr>
              <a:lnSpc>
                <a:spcPct val="100000"/>
              </a:lnSpc>
            </a:pPr>
            <a:r>
              <a:rPr lang="de-DE" sz="4800" spc="-1">
                <a:solidFill>
                  <a:schemeClr val="accent1"/>
                </a:solidFill>
                <a:latin typeface="Montserrat Light"/>
                <a:ea typeface="Montserrat Light"/>
              </a:rPr>
              <a:t>The access is fully funded</a:t>
            </a:r>
          </a:p>
          <a:p>
            <a:pPr>
              <a:lnSpc>
                <a:spcPct val="100000"/>
              </a:lnSpc>
            </a:pPr>
            <a:endParaRPr lang="de-DE" sz="4800" spc="-1">
              <a:solidFill>
                <a:schemeClr val="accent1"/>
              </a:solidFill>
              <a:latin typeface="Montserrat Light"/>
              <a:ea typeface="Montserrat Light"/>
            </a:endParaRPr>
          </a:p>
          <a:p>
            <a:pPr>
              <a:lnSpc>
                <a:spcPct val="100000"/>
              </a:lnSpc>
            </a:pPr>
            <a:r>
              <a:rPr lang="de-DE" sz="4800" spc="-1">
                <a:solidFill>
                  <a:schemeClr val="accent1"/>
                </a:solidFill>
                <a:latin typeface="Montserrat Light"/>
                <a:ea typeface="Montserrat Light"/>
              </a:rPr>
              <a:t>Easier and enhanced access to data</a:t>
            </a:r>
          </a:p>
          <a:p>
            <a:pPr>
              <a:lnSpc>
                <a:spcPct val="100000"/>
              </a:lnSpc>
            </a:pPr>
            <a:endParaRPr lang="de-DE" sz="4800" spc="-1">
              <a:solidFill>
                <a:schemeClr val="accent1"/>
              </a:solidFill>
              <a:latin typeface="Montserrat Light"/>
              <a:ea typeface="Montserrat Light"/>
            </a:endParaRPr>
          </a:p>
          <a:p>
            <a:pPr>
              <a:lnSpc>
                <a:spcPct val="100000"/>
              </a:lnSpc>
            </a:pPr>
            <a:endParaRPr lang="de-DE" sz="4800" spc="-1">
              <a:solidFill>
                <a:schemeClr val="accent1"/>
              </a:solidFill>
              <a:latin typeface="Montserrat Light"/>
              <a:ea typeface="Montserrat Light"/>
            </a:endParaRPr>
          </a:p>
        </p:txBody>
      </p:sp>
    </p:spTree>
    <p:extLst>
      <p:ext uri="{BB962C8B-B14F-4D97-AF65-F5344CB8AC3E}">
        <p14:creationId xmlns:p14="http://schemas.microsoft.com/office/powerpoint/2010/main" val="95814933"/>
      </p:ext>
    </p:extLst>
  </p:cSld>
  <p:clrMapOvr>
    <a:masterClrMapping/>
  </p:clrMapOvr>
  <mc:AlternateContent xmlns:mc="http://schemas.openxmlformats.org/markup-compatibility/2006">
    <mc:Choice xmlns:p14="http://schemas.microsoft.com/office/powerpoint/2010/main" Requires="p14">
      <p:transition spd="slow" p14:dur="2000" advTm="34000"/>
    </mc:Choice>
    <mc:Fallback>
      <p:transition spd="slow" advTm="34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Google Shape;206;p28"/>
          <p:cNvSpPr/>
          <p:nvPr/>
        </p:nvSpPr>
        <p:spPr>
          <a:xfrm>
            <a:off x="1521360" y="0"/>
            <a:ext cx="5562360" cy="1620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40000"/>
              </a:lnSpc>
              <a:tabLst>
                <a:tab pos="0" algn="l"/>
              </a:tabLst>
            </a:pPr>
            <a:r>
              <a:rPr lang="es" sz="7600" b="0" strike="noStrike" spc="-1">
                <a:solidFill>
                  <a:schemeClr val="accent1"/>
                </a:solidFill>
                <a:latin typeface="Montserrat Light"/>
                <a:ea typeface="Montserrat Light"/>
              </a:rPr>
              <a:t>Contact Us</a:t>
            </a:r>
            <a:endParaRPr lang="it-IT" sz="7600" b="0" strike="noStrike" spc="-1">
              <a:solidFill>
                <a:srgbClr val="000000"/>
              </a:solidFill>
              <a:latin typeface="Calibri"/>
            </a:endParaRPr>
          </a:p>
        </p:txBody>
      </p:sp>
      <p:sp>
        <p:nvSpPr>
          <p:cNvPr id="462" name="Google Shape;207;p28"/>
          <p:cNvSpPr/>
          <p:nvPr/>
        </p:nvSpPr>
        <p:spPr>
          <a:xfrm>
            <a:off x="1521360" y="1493377"/>
            <a:ext cx="6441840" cy="358361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ct val="120000"/>
              </a:lnSpc>
              <a:tabLst>
                <a:tab pos="0" algn="l"/>
              </a:tabLst>
            </a:pPr>
            <a:r>
              <a:rPr lang="es" sz="2800" b="1" strike="noStrike" spc="-1">
                <a:solidFill>
                  <a:schemeClr val="accent1"/>
                </a:solidFill>
                <a:latin typeface="Montserrat"/>
                <a:ea typeface="Montserrat"/>
              </a:rPr>
              <a:t>Project Coordinator</a:t>
            </a:r>
            <a:endParaRPr lang="it-IT" sz="2800" b="0" strike="noStrike" spc="-1">
              <a:solidFill>
                <a:srgbClr val="000000"/>
              </a:solidFill>
              <a:latin typeface="Calibri"/>
            </a:endParaRPr>
          </a:p>
          <a:p>
            <a:pPr>
              <a:lnSpc>
                <a:spcPct val="120000"/>
              </a:lnSpc>
              <a:tabLst>
                <a:tab pos="0" algn="l"/>
              </a:tabLst>
            </a:pPr>
            <a:r>
              <a:rPr lang="es" sz="2800" b="0" strike="noStrike" spc="-1">
                <a:solidFill>
                  <a:schemeClr val="accent1"/>
                </a:solidFill>
                <a:latin typeface="Montserrat"/>
                <a:ea typeface="Montserrat"/>
              </a:rPr>
              <a:t>Nicole Biebow: </a:t>
            </a:r>
            <a:r>
              <a:rPr lang="es" sz="2800" b="0" u="sng" strike="noStrike" spc="-1">
                <a:solidFill>
                  <a:schemeClr val="accent1"/>
                </a:solidFill>
                <a:uFillTx/>
                <a:latin typeface="Montserrat"/>
                <a:ea typeface="Montserrat"/>
                <a:hlinkClick r:id="rId2"/>
              </a:rPr>
              <a:t>Nicole.Biebow@awi.de</a:t>
            </a:r>
            <a:endParaRPr lang="it-IT" sz="2800" b="0" strike="noStrike" spc="-1">
              <a:solidFill>
                <a:srgbClr val="000000"/>
              </a:solidFill>
              <a:latin typeface="Calibri"/>
            </a:endParaRPr>
          </a:p>
          <a:p>
            <a:pPr>
              <a:lnSpc>
                <a:spcPct val="120000"/>
              </a:lnSpc>
              <a:tabLst>
                <a:tab pos="0" algn="l"/>
              </a:tabLst>
            </a:pPr>
            <a:endParaRPr lang="it-IT" sz="2800" b="0" strike="noStrike" spc="-1">
              <a:solidFill>
                <a:srgbClr val="000000"/>
              </a:solidFill>
              <a:latin typeface="Calibri"/>
            </a:endParaRPr>
          </a:p>
          <a:p>
            <a:pPr>
              <a:lnSpc>
                <a:spcPct val="120000"/>
              </a:lnSpc>
              <a:tabLst>
                <a:tab pos="0" algn="l"/>
              </a:tabLst>
            </a:pPr>
            <a:r>
              <a:rPr lang="es" sz="2800" b="1" strike="noStrike" spc="-1">
                <a:solidFill>
                  <a:schemeClr val="accent1"/>
                </a:solidFill>
                <a:latin typeface="Montserrat"/>
                <a:ea typeface="Montserrat"/>
              </a:rPr>
              <a:t>Project Manager</a:t>
            </a:r>
            <a:endParaRPr lang="it-IT" sz="2800" b="0" strike="noStrike" spc="-1">
              <a:solidFill>
                <a:srgbClr val="000000"/>
              </a:solidFill>
              <a:latin typeface="Calibri"/>
            </a:endParaRPr>
          </a:p>
          <a:p>
            <a:pPr>
              <a:lnSpc>
                <a:spcPct val="120000"/>
              </a:lnSpc>
              <a:tabLst>
                <a:tab pos="0" algn="l"/>
              </a:tabLst>
            </a:pPr>
            <a:r>
              <a:rPr lang="es" sz="2800" b="0" strike="noStrike" spc="-1">
                <a:solidFill>
                  <a:schemeClr val="accent1"/>
                </a:solidFill>
                <a:latin typeface="Montserrat"/>
                <a:ea typeface="Montserrat"/>
              </a:rPr>
              <a:t>Verónica Willmott: </a:t>
            </a:r>
            <a:r>
              <a:rPr lang="es" sz="2800" b="0" u="sng" strike="noStrike" spc="-1">
                <a:solidFill>
                  <a:schemeClr val="accent1"/>
                </a:solidFill>
                <a:uFillTx/>
                <a:latin typeface="Montserrat"/>
                <a:ea typeface="Montserrat"/>
                <a:hlinkClick r:id="rId3"/>
              </a:rPr>
              <a:t>Veronica.Willmott@awi.de</a:t>
            </a:r>
            <a:r>
              <a:rPr lang="es" sz="2800" b="0" strike="noStrike" spc="-1">
                <a:solidFill>
                  <a:schemeClr val="accent1"/>
                </a:solidFill>
                <a:latin typeface="Montserrat"/>
                <a:ea typeface="Montserrat"/>
              </a:rPr>
              <a:t> </a:t>
            </a:r>
            <a:endParaRPr lang="it-IT" sz="2800" b="0" strike="noStrike" spc="-1">
              <a:solidFill>
                <a:srgbClr val="000000"/>
              </a:solidFill>
              <a:latin typeface="Calibri"/>
            </a:endParaRPr>
          </a:p>
        </p:txBody>
      </p:sp>
      <p:pic>
        <p:nvPicPr>
          <p:cNvPr id="463" name="Google Shape;212;p28"/>
          <p:cNvPicPr/>
          <p:nvPr/>
        </p:nvPicPr>
        <p:blipFill>
          <a:blip r:embed="rId4" cstate="email">
            <a:alphaModFix amt="48000"/>
            <a:extLst>
              <a:ext uri="{28A0092B-C50C-407E-A947-70E740481C1C}">
                <a14:useLocalDpi xmlns:a14="http://schemas.microsoft.com/office/drawing/2010/main"/>
              </a:ext>
            </a:extLst>
          </a:blip>
          <a:srcRect/>
          <a:stretch/>
        </p:blipFill>
        <p:spPr>
          <a:xfrm>
            <a:off x="9512280" y="-158760"/>
            <a:ext cx="8902440" cy="10604520"/>
          </a:xfrm>
          <a:prstGeom prst="rect">
            <a:avLst/>
          </a:prstGeom>
          <a:ln w="0">
            <a:noFill/>
          </a:ln>
        </p:spPr>
      </p:pic>
      <p:pic>
        <p:nvPicPr>
          <p:cNvPr id="464" name="Google Shape;12;p2"/>
          <p:cNvPicPr/>
          <p:nvPr/>
        </p:nvPicPr>
        <p:blipFill>
          <a:blip r:embed="rId5" cstate="email">
            <a:extLst>
              <a:ext uri="{28A0092B-C50C-407E-A947-70E740481C1C}">
                <a14:useLocalDpi xmlns:a14="http://schemas.microsoft.com/office/drawing/2010/main"/>
              </a:ext>
            </a:extLst>
          </a:blip>
          <a:stretch/>
        </p:blipFill>
        <p:spPr>
          <a:xfrm>
            <a:off x="1103965" y="5379831"/>
            <a:ext cx="6110280" cy="3442680"/>
          </a:xfrm>
          <a:prstGeom prst="rect">
            <a:avLst/>
          </a:prstGeom>
          <a:ln w="0">
            <a:noFill/>
          </a:ln>
        </p:spPr>
      </p:pic>
      <p:sp>
        <p:nvSpPr>
          <p:cNvPr id="465" name="TextBox 6"/>
          <p:cNvSpPr/>
          <p:nvPr/>
        </p:nvSpPr>
        <p:spPr>
          <a:xfrm>
            <a:off x="1566540" y="5529429"/>
            <a:ext cx="6110280" cy="69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tabLst>
                <a:tab pos="0" algn="l"/>
              </a:tabLst>
            </a:pPr>
            <a:r>
              <a:rPr lang="en-US" sz="4000" b="1" strike="noStrike" spc="-1">
                <a:solidFill>
                  <a:schemeClr val="accent5"/>
                </a:solidFill>
                <a:latin typeface="Arial"/>
                <a:ea typeface="Arial"/>
              </a:rPr>
              <a:t>www.eu-polarin.eu</a:t>
            </a:r>
            <a:endParaRPr lang="it-IT" sz="4000" b="0" strike="noStrike" spc="-1">
              <a:solidFill>
                <a:srgbClr val="000000"/>
              </a:solidFill>
              <a:latin typeface="Calibri"/>
            </a:endParaRPr>
          </a:p>
        </p:txBody>
      </p:sp>
      <p:sp>
        <p:nvSpPr>
          <p:cNvPr id="3" name="CasellaDiTesto 2">
            <a:extLst>
              <a:ext uri="{FF2B5EF4-FFF2-40B4-BE49-F238E27FC236}">
                <a16:creationId xmlns:a16="http://schemas.microsoft.com/office/drawing/2014/main" id="{3922A045-F859-6F91-7953-DE22783E8785}"/>
              </a:ext>
            </a:extLst>
          </p:cNvPr>
          <p:cNvSpPr txBox="1"/>
          <p:nvPr/>
        </p:nvSpPr>
        <p:spPr>
          <a:xfrm>
            <a:off x="1103965" y="9274953"/>
            <a:ext cx="7671756" cy="633443"/>
          </a:xfrm>
          <a:prstGeom prst="rect">
            <a:avLst/>
          </a:prstGeom>
          <a:noFill/>
        </p:spPr>
        <p:txBody>
          <a:bodyPr wrap="square">
            <a:spAutoFit/>
          </a:bodyPr>
          <a:lstStyle/>
          <a:p>
            <a:pPr>
              <a:lnSpc>
                <a:spcPct val="140000"/>
              </a:lnSpc>
              <a:tabLst>
                <a:tab pos="0" algn="l"/>
              </a:tabLst>
            </a:pPr>
            <a:r>
              <a:rPr lang="it-IT" sz="2800" b="0" strike="noStrike" spc="-1">
                <a:solidFill>
                  <a:schemeClr val="accent1"/>
                </a:solidFill>
                <a:latin typeface="Montserrat"/>
                <a:ea typeface="Montserrat"/>
              </a:rPr>
              <a:t>M</a:t>
            </a:r>
            <a:r>
              <a:rPr lang="es" sz="2800" b="0" strike="noStrike" spc="-1">
                <a:solidFill>
                  <a:schemeClr val="accent1"/>
                </a:solidFill>
                <a:latin typeface="Montserrat"/>
                <a:ea typeface="Montserrat"/>
              </a:rPr>
              <a:t>ichele Rebesco: </a:t>
            </a:r>
            <a:r>
              <a:rPr lang="it-IT" sz="2800" b="0" u="sng" strike="noStrike" spc="-1">
                <a:solidFill>
                  <a:schemeClr val="accent1"/>
                </a:solidFill>
                <a:uFillTx/>
                <a:latin typeface="Montserrat"/>
                <a:ea typeface="Montserrat"/>
              </a:rPr>
              <a:t>mrebesco@ogs.it</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p15="http://schemas.microsoft.com/office/powerpoint/2012/main"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820800" y="889920"/>
            <a:ext cx="10477080" cy="204300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Background</a:t>
            </a:r>
            <a:endParaRPr lang="it-IT" sz="5600" b="0" strike="noStrike" spc="-1">
              <a:solidFill>
                <a:srgbClr val="000000"/>
              </a:solidFill>
              <a:latin typeface="Arial"/>
            </a:endParaRPr>
          </a:p>
        </p:txBody>
      </p:sp>
      <p:sp>
        <p:nvSpPr>
          <p:cNvPr id="78" name="PlaceHolder 2"/>
          <p:cNvSpPr>
            <a:spLocks noGrp="1"/>
          </p:cNvSpPr>
          <p:nvPr>
            <p:ph type="dt" idx="7"/>
          </p:nvPr>
        </p:nvSpPr>
        <p:spPr>
          <a:xfrm>
            <a:off x="0" y="9712440"/>
            <a:ext cx="1553760" cy="461520"/>
          </a:xfrm>
          <a:prstGeom prst="rect">
            <a:avLst/>
          </a:prstGeom>
          <a:noFill/>
          <a:ln w="0">
            <a:noFill/>
          </a:ln>
        </p:spPr>
        <p:txBody>
          <a:bodyPr lIns="90000" tIns="45000" rIns="90000" bIns="45000" anchor="t">
            <a:noAutofit/>
          </a:bodyPr>
          <a:lstStyle>
            <a:lvl1pPr indent="0">
              <a:lnSpc>
                <a:spcPct val="100000"/>
              </a:lnSpc>
              <a:buNone/>
              <a:defRPr lang="de-DE" sz="1400" b="0" strike="noStrike" spc="-1">
                <a:solidFill>
                  <a:srgbClr val="000000"/>
                </a:solidFill>
                <a:latin typeface="Arial"/>
                <a:ea typeface="Arial"/>
              </a:defRPr>
            </a:lvl1pPr>
          </a:lstStyle>
          <a:p>
            <a:pPr indent="0">
              <a:lnSpc>
                <a:spcPct val="100000"/>
              </a:lnSpc>
              <a:buNone/>
            </a:pPr>
            <a:r>
              <a:rPr lang="de-DE" sz="1400" b="0" strike="noStrike" spc="-1">
                <a:solidFill>
                  <a:srgbClr val="000000"/>
                </a:solidFill>
                <a:latin typeface="Arial"/>
                <a:ea typeface="Arial"/>
              </a:rPr>
              <a:t>12.06.24</a:t>
            </a:r>
            <a:endParaRPr lang="it-IT" sz="1400" b="0" strike="noStrike" spc="-1">
              <a:solidFill>
                <a:srgbClr val="000000"/>
              </a:solidFill>
              <a:latin typeface="Calibri"/>
            </a:endParaRPr>
          </a:p>
        </p:txBody>
      </p:sp>
      <p:sp>
        <p:nvSpPr>
          <p:cNvPr id="79" name="Textfeld 3"/>
          <p:cNvSpPr/>
          <p:nvPr/>
        </p:nvSpPr>
        <p:spPr>
          <a:xfrm>
            <a:off x="10445400" y="9812160"/>
            <a:ext cx="184320" cy="507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endParaRPr lang="de-DE" sz="2700" b="0" strike="noStrike" spc="-1">
              <a:solidFill>
                <a:srgbClr val="000000"/>
              </a:solidFill>
              <a:latin typeface="Arial"/>
              <a:ea typeface="Arial"/>
            </a:endParaRPr>
          </a:p>
        </p:txBody>
      </p:sp>
      <p:grpSp>
        <p:nvGrpSpPr>
          <p:cNvPr id="80" name="Group 6"/>
          <p:cNvGrpSpPr/>
          <p:nvPr/>
        </p:nvGrpSpPr>
        <p:grpSpPr>
          <a:xfrm>
            <a:off x="483120" y="11450880"/>
            <a:ext cx="3300480" cy="3435480"/>
            <a:chOff x="483120" y="11450880"/>
            <a:chExt cx="3300480" cy="3435480"/>
          </a:xfrm>
        </p:grpSpPr>
        <p:sp>
          <p:nvSpPr>
            <p:cNvPr id="81" name="Rectangle 9"/>
            <p:cNvSpPr/>
            <p:nvPr/>
          </p:nvSpPr>
          <p:spPr>
            <a:xfrm>
              <a:off x="483120" y="11450880"/>
              <a:ext cx="3300480" cy="2748240"/>
            </a:xfrm>
            <a:prstGeom prst="rect">
              <a:avLst/>
            </a:prstGeom>
            <a:blipFill rotWithShape="0">
              <a:blip r:embed="rId3"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82" name="Freeform: Shape 7"/>
            <p:cNvSpPr/>
            <p:nvPr/>
          </p:nvSpPr>
          <p:spPr>
            <a:xfrm>
              <a:off x="780120" y="139248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63201" lnSpcReduction="10000"/>
            </a:bodyPr>
            <a:lstStyle/>
            <a:p>
              <a:pPr algn="ctr" defTabSz="2133720">
                <a:lnSpc>
                  <a:spcPct val="90000"/>
                </a:lnSpc>
              </a:pPr>
              <a:r>
                <a:rPr lang="en-GB" sz="6600" b="1" strike="noStrike" spc="-1">
                  <a:solidFill>
                    <a:srgbClr val="000000"/>
                  </a:solidFill>
                  <a:latin typeface="Calibri"/>
                </a:rPr>
                <a:t>38</a:t>
              </a:r>
              <a:r>
                <a:rPr lang="en-GB" sz="6600" b="0" strike="noStrike" spc="-1">
                  <a:solidFill>
                    <a:srgbClr val="000000"/>
                  </a:solidFill>
                  <a:latin typeface="Calibri"/>
                </a:rPr>
                <a:t> </a:t>
              </a:r>
              <a:endParaRPr lang="it-IT" sz="6600" b="0" strike="noStrike" spc="-1">
                <a:solidFill>
                  <a:srgbClr val="000000"/>
                </a:solidFill>
                <a:latin typeface="Calibri"/>
              </a:endParaRPr>
            </a:p>
            <a:p>
              <a:pPr algn="ctr" defTabSz="2133720">
                <a:lnSpc>
                  <a:spcPct val="90000"/>
                </a:lnSpc>
              </a:pPr>
              <a:r>
                <a:rPr lang="en-GB" sz="5800" b="0" strike="noStrike" spc="-1">
                  <a:solidFill>
                    <a:srgbClr val="000000"/>
                  </a:solidFill>
                  <a:latin typeface="Calibri"/>
                </a:rPr>
                <a:t>Research stations</a:t>
              </a:r>
              <a:endParaRPr lang="it-IT" sz="5800" b="0" strike="noStrike" spc="-1">
                <a:solidFill>
                  <a:srgbClr val="000000"/>
                </a:solidFill>
                <a:latin typeface="Calibri"/>
              </a:endParaRPr>
            </a:p>
          </p:txBody>
        </p:sp>
      </p:grpSp>
      <p:grpSp>
        <p:nvGrpSpPr>
          <p:cNvPr id="83" name="Group 11"/>
          <p:cNvGrpSpPr/>
          <p:nvPr/>
        </p:nvGrpSpPr>
        <p:grpSpPr>
          <a:xfrm>
            <a:off x="4008240" y="11480760"/>
            <a:ext cx="3300480" cy="3435480"/>
            <a:chOff x="4008240" y="11480760"/>
            <a:chExt cx="3300480" cy="3435480"/>
          </a:xfrm>
        </p:grpSpPr>
        <p:sp>
          <p:nvSpPr>
            <p:cNvPr id="84" name="Rectangle 12"/>
            <p:cNvSpPr/>
            <p:nvPr/>
          </p:nvSpPr>
          <p:spPr>
            <a:xfrm>
              <a:off x="4008240" y="11480760"/>
              <a:ext cx="3300480" cy="2748240"/>
            </a:xfrm>
            <a:prstGeom prst="rect">
              <a:avLst/>
            </a:prstGeom>
            <a:blipFill rotWithShape="0">
              <a:blip r:embed="rId4"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85" name="Freeform: Shape 9"/>
            <p:cNvSpPr/>
            <p:nvPr/>
          </p:nvSpPr>
          <p:spPr>
            <a:xfrm>
              <a:off x="430560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12</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Polar vessels</a:t>
              </a:r>
              <a:endParaRPr lang="it-IT" sz="4000" b="0" strike="noStrike" spc="-1">
                <a:solidFill>
                  <a:srgbClr val="000000"/>
                </a:solidFill>
                <a:latin typeface="Calibri"/>
              </a:endParaRPr>
            </a:p>
          </p:txBody>
        </p:sp>
      </p:grpSp>
      <p:grpSp>
        <p:nvGrpSpPr>
          <p:cNvPr id="86" name="Group 14"/>
          <p:cNvGrpSpPr/>
          <p:nvPr/>
        </p:nvGrpSpPr>
        <p:grpSpPr>
          <a:xfrm>
            <a:off x="7493760" y="11480760"/>
            <a:ext cx="3300480" cy="3435480"/>
            <a:chOff x="7493760" y="11480760"/>
            <a:chExt cx="3300480" cy="3435480"/>
          </a:xfrm>
        </p:grpSpPr>
        <p:sp>
          <p:nvSpPr>
            <p:cNvPr id="87" name="Rectangle 15"/>
            <p:cNvSpPr/>
            <p:nvPr/>
          </p:nvSpPr>
          <p:spPr>
            <a:xfrm>
              <a:off x="7493760" y="11480760"/>
              <a:ext cx="3300480" cy="2748240"/>
            </a:xfrm>
            <a:prstGeom prst="rect">
              <a:avLst/>
            </a:prstGeom>
            <a:blipFill rotWithShape="0">
              <a:blip r:embed="rId5"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88" name="Freeform: Shape 11"/>
            <p:cNvSpPr/>
            <p:nvPr/>
          </p:nvSpPr>
          <p:spPr>
            <a:xfrm>
              <a:off x="779076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72840" lnSpcReduction="10000"/>
            </a:bodyPr>
            <a:lstStyle/>
            <a:p>
              <a:pPr algn="ctr" defTabSz="2133720">
                <a:lnSpc>
                  <a:spcPct val="100000"/>
                </a:lnSpc>
              </a:pPr>
              <a:r>
                <a:rPr lang="en-GB" sz="4800" b="1" strike="noStrike" spc="-1">
                  <a:solidFill>
                    <a:srgbClr val="000000"/>
                  </a:solidFill>
                  <a:latin typeface="Calibri"/>
                </a:rPr>
                <a:t>18</a:t>
              </a:r>
              <a:r>
                <a:rPr lang="en-GB" sz="4000" b="0" strike="noStrike" spc="-1">
                  <a:solidFill>
                    <a:srgbClr val="000000"/>
                  </a:solidFill>
                  <a:latin typeface="Calibri"/>
                </a:rPr>
                <a:t> </a:t>
              </a:r>
              <a:endParaRPr lang="it-IT" sz="4000" b="0" strike="noStrike" spc="-1">
                <a:solidFill>
                  <a:srgbClr val="000000"/>
                </a:solidFill>
                <a:latin typeface="Calibri"/>
              </a:endParaRPr>
            </a:p>
            <a:p>
              <a:pPr algn="ctr" defTabSz="2133720">
                <a:lnSpc>
                  <a:spcPct val="100000"/>
                </a:lnSpc>
              </a:pPr>
              <a:r>
                <a:rPr lang="en-GB" sz="4000" b="0" strike="noStrike" spc="-1">
                  <a:solidFill>
                    <a:srgbClr val="000000"/>
                  </a:solidFill>
                  <a:latin typeface="Calibri"/>
                </a:rPr>
                <a:t>Observatories</a:t>
              </a:r>
              <a:endParaRPr lang="it-IT" sz="4000" b="0" strike="noStrike" spc="-1">
                <a:solidFill>
                  <a:srgbClr val="000000"/>
                </a:solidFill>
                <a:latin typeface="Calibri"/>
              </a:endParaRPr>
            </a:p>
          </p:txBody>
        </p:sp>
      </p:grpSp>
      <p:grpSp>
        <p:nvGrpSpPr>
          <p:cNvPr id="89" name="Group 17"/>
          <p:cNvGrpSpPr/>
          <p:nvPr/>
        </p:nvGrpSpPr>
        <p:grpSpPr>
          <a:xfrm>
            <a:off x="11025360" y="11480760"/>
            <a:ext cx="3300480" cy="3463200"/>
            <a:chOff x="11025360" y="11480760"/>
            <a:chExt cx="3300480" cy="3463200"/>
          </a:xfrm>
        </p:grpSpPr>
        <p:sp>
          <p:nvSpPr>
            <p:cNvPr id="90" name="Rectangle 18"/>
            <p:cNvSpPr/>
            <p:nvPr/>
          </p:nvSpPr>
          <p:spPr>
            <a:xfrm>
              <a:off x="11025360" y="11480760"/>
              <a:ext cx="3300480" cy="2748240"/>
            </a:xfrm>
            <a:prstGeom prst="rect">
              <a:avLst/>
            </a:prstGeom>
            <a:blipFill rotWithShape="0">
              <a:blip r:embed="rId6"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91" name="Freeform: Shape 13"/>
            <p:cNvSpPr/>
            <p:nvPr/>
          </p:nvSpPr>
          <p:spPr>
            <a:xfrm>
              <a:off x="11315880" y="1398240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2124" lnSpcReduction="10000"/>
            </a:bodyPr>
            <a:lstStyle/>
            <a:p>
              <a:pPr algn="ctr" defTabSz="2133720">
                <a:lnSpc>
                  <a:spcPct val="90000"/>
                </a:lnSpc>
                <a:spcAft>
                  <a:spcPts val="1959"/>
                </a:spcAft>
              </a:pPr>
              <a:r>
                <a:rPr lang="en-GB" sz="5600" b="1" strike="noStrike" spc="-1">
                  <a:solidFill>
                    <a:srgbClr val="000000"/>
                  </a:solidFill>
                  <a:latin typeface="Calibri"/>
                </a:rPr>
                <a:t>4</a:t>
              </a:r>
              <a:r>
                <a:rPr lang="en-GB" sz="4000" b="0" strike="noStrike" spc="-1">
                  <a:solidFill>
                    <a:srgbClr val="000000"/>
                  </a:solidFill>
                  <a:latin typeface="Calibri"/>
                </a:rPr>
                <a:t> </a:t>
              </a:r>
              <a:r>
                <a:rPr lang="en-GB" sz="3000" b="0" strike="noStrike" spc="-1">
                  <a:solidFill>
                    <a:srgbClr val="000000"/>
                  </a:solidFill>
                  <a:latin typeface="Calibri"/>
                </a:rPr>
                <a:t>Ice and sediment core repositories</a:t>
              </a:r>
              <a:endParaRPr lang="it-IT" sz="3000" b="0" strike="noStrike" spc="-1">
                <a:solidFill>
                  <a:srgbClr val="000000"/>
                </a:solidFill>
                <a:latin typeface="Calibri"/>
              </a:endParaRPr>
            </a:p>
          </p:txBody>
        </p:sp>
      </p:grpSp>
      <p:grpSp>
        <p:nvGrpSpPr>
          <p:cNvPr id="92" name="Group 20"/>
          <p:cNvGrpSpPr/>
          <p:nvPr/>
        </p:nvGrpSpPr>
        <p:grpSpPr>
          <a:xfrm>
            <a:off x="14562720" y="11453400"/>
            <a:ext cx="3300480" cy="3462840"/>
            <a:chOff x="14562720" y="11453400"/>
            <a:chExt cx="3300480" cy="3462840"/>
          </a:xfrm>
        </p:grpSpPr>
        <p:sp>
          <p:nvSpPr>
            <p:cNvPr id="93" name="Rectangle 21"/>
            <p:cNvSpPr/>
            <p:nvPr/>
          </p:nvSpPr>
          <p:spPr>
            <a:xfrm>
              <a:off x="14562720" y="11453400"/>
              <a:ext cx="3300480" cy="2748240"/>
            </a:xfrm>
            <a:prstGeom prst="rect">
              <a:avLst/>
            </a:prstGeom>
            <a:blipFill rotWithShape="0">
              <a:blip r:embed="rId7" cstate="email">
                <a:extLst>
                  <a:ext uri="{28A0092B-C50C-407E-A947-70E740481C1C}">
                    <a14:useLocalDpi xmlns:a14="http://schemas.microsoft.com/office/drawing/2010/main"/>
                  </a:ext>
                </a:extLst>
              </a:blip>
              <a:srcRect/>
              <a:stretch/>
            </a:blipFill>
            <a:ln w="12700">
              <a:solidFill>
                <a:srgbClr val="3D67B1"/>
              </a:solidFill>
              <a:miter/>
            </a:ln>
          </p:spPr>
          <p:style>
            <a:lnRef idx="0">
              <a:scrgbClr r="0" g="0" b="0"/>
            </a:lnRef>
            <a:fillRef idx="0">
              <a:scrgbClr r="0" g="0" b="0"/>
            </a:fillRef>
            <a:effectRef idx="0">
              <a:scrgbClr r="0" g="0" b="0"/>
            </a:effectRef>
            <a:fontRef idx="minor"/>
          </p:style>
          <p:txBody>
            <a:bodyPr lIns="90000" tIns="45000" rIns="90000" bIns="45000" anchor="t">
              <a:normAutofit/>
            </a:bodyPr>
            <a:lstStyle/>
            <a:p>
              <a:pPr>
                <a:lnSpc>
                  <a:spcPct val="100000"/>
                </a:lnSpc>
              </a:pPr>
              <a:endParaRPr lang="en-GB" sz="2800" b="0" strike="noStrike" spc="-1">
                <a:solidFill>
                  <a:srgbClr val="000000"/>
                </a:solidFill>
                <a:latin typeface="Arial"/>
                <a:ea typeface="Arial"/>
              </a:endParaRPr>
            </a:p>
          </p:txBody>
        </p:sp>
        <p:sp>
          <p:nvSpPr>
            <p:cNvPr id="94" name="Freeform: Shape 15"/>
            <p:cNvSpPr/>
            <p:nvPr/>
          </p:nvSpPr>
          <p:spPr>
            <a:xfrm>
              <a:off x="14859720" y="13954680"/>
              <a:ext cx="2937240" cy="961560"/>
            </a:xfrm>
            <a:custGeom>
              <a:avLst/>
              <a:gdLst>
                <a:gd name="textAreaLeft" fmla="*/ 0 w 2937240"/>
                <a:gd name="textAreaRight" fmla="*/ 2937600 w 2937240"/>
                <a:gd name="textAreaTop" fmla="*/ 0 h 961560"/>
                <a:gd name="textAreaBottom" fmla="*/ 961920 h 961560"/>
              </a:gdLst>
              <a:ahLst/>
              <a:cxnLst/>
              <a:rect l="textAreaLeft" t="textAreaTop" r="textAreaRight" b="textAreaBottom"/>
              <a:pathLst>
                <a:path w="2260600" h="711200">
                  <a:moveTo>
                    <a:pt x="0" y="0"/>
                  </a:moveTo>
                  <a:lnTo>
                    <a:pt x="1318683" y="0"/>
                  </a:lnTo>
                  <a:lnTo>
                    <a:pt x="1588072" y="-76098"/>
                  </a:lnTo>
                  <a:lnTo>
                    <a:pt x="1883833" y="0"/>
                  </a:lnTo>
                  <a:lnTo>
                    <a:pt x="2260600" y="0"/>
                  </a:lnTo>
                  <a:lnTo>
                    <a:pt x="2260600" y="118533"/>
                  </a:lnTo>
                  <a:lnTo>
                    <a:pt x="2260600" y="118533"/>
                  </a:lnTo>
                  <a:lnTo>
                    <a:pt x="2260600" y="296333"/>
                  </a:lnTo>
                  <a:lnTo>
                    <a:pt x="2260600" y="711200"/>
                  </a:lnTo>
                  <a:lnTo>
                    <a:pt x="1883833" y="711200"/>
                  </a:lnTo>
                  <a:lnTo>
                    <a:pt x="1318683" y="711200"/>
                  </a:lnTo>
                  <a:lnTo>
                    <a:pt x="1318683" y="711200"/>
                  </a:lnTo>
                  <a:lnTo>
                    <a:pt x="0" y="711200"/>
                  </a:lnTo>
                  <a:lnTo>
                    <a:pt x="0" y="296333"/>
                  </a:lnTo>
                  <a:lnTo>
                    <a:pt x="0" y="118533"/>
                  </a:lnTo>
                  <a:lnTo>
                    <a:pt x="0" y="118533"/>
                  </a:lnTo>
                  <a:lnTo>
                    <a:pt x="0" y="0"/>
                  </a:lnTo>
                  <a:close/>
                </a:path>
              </a:pathLst>
            </a:custGeom>
            <a:solidFill>
              <a:srgbClr val="FFFFFF"/>
            </a:solidFill>
            <a:ln w="12700">
              <a:solidFill>
                <a:srgbClr val="3D67B1"/>
              </a:solidFill>
              <a:miter/>
            </a:ln>
          </p:spPr>
          <p:style>
            <a:lnRef idx="0">
              <a:scrgbClr r="0" g="0" b="0"/>
            </a:lnRef>
            <a:fillRef idx="0">
              <a:scrgbClr r="0" g="0" b="0"/>
            </a:fillRef>
            <a:effectRef idx="0">
              <a:scrgbClr r="0" g="0" b="0"/>
            </a:effectRef>
            <a:fontRef idx="minor"/>
          </p:style>
          <p:txBody>
            <a:bodyPr lIns="0" tIns="0" rIns="0" bIns="0" numCol="1" spcCol="1440" anchor="ctr">
              <a:normAutofit fontScale="80696" lnSpcReduction="10000"/>
            </a:bodyPr>
            <a:lstStyle/>
            <a:p>
              <a:pPr algn="ctr" defTabSz="2133720">
                <a:lnSpc>
                  <a:spcPct val="90000"/>
                </a:lnSpc>
                <a:spcAft>
                  <a:spcPts val="1681"/>
                </a:spcAft>
              </a:pPr>
              <a:r>
                <a:rPr lang="en-GB" sz="4800" b="1" strike="noStrike" spc="-1">
                  <a:solidFill>
                    <a:srgbClr val="000000"/>
                  </a:solidFill>
                  <a:latin typeface="Calibri"/>
                </a:rPr>
                <a:t>7</a:t>
              </a:r>
              <a:r>
                <a:rPr lang="en-GB" sz="4000" b="0" strike="noStrike" spc="-1">
                  <a:solidFill>
                    <a:srgbClr val="000000"/>
                  </a:solidFill>
                  <a:latin typeface="Calibri"/>
                </a:rPr>
                <a:t> Data infrastructures</a:t>
              </a:r>
              <a:endParaRPr lang="it-IT" sz="4000" b="0" strike="noStrike" spc="-1">
                <a:solidFill>
                  <a:srgbClr val="000000"/>
                </a:solidFill>
                <a:latin typeface="Calibri"/>
              </a:endParaRPr>
            </a:p>
          </p:txBody>
        </p:sp>
      </p:grpSp>
      <p:grpSp>
        <p:nvGrpSpPr>
          <p:cNvPr id="95" name="Group 1023"/>
          <p:cNvGrpSpPr/>
          <p:nvPr/>
        </p:nvGrpSpPr>
        <p:grpSpPr>
          <a:xfrm>
            <a:off x="-551880" y="2649240"/>
            <a:ext cx="4782960" cy="4853520"/>
            <a:chOff x="-551880" y="2649240"/>
            <a:chExt cx="4782960" cy="4853520"/>
          </a:xfrm>
        </p:grpSpPr>
        <p:sp>
          <p:nvSpPr>
            <p:cNvPr id="96" name="Teardrop 35"/>
            <p:cNvSpPr/>
            <p:nvPr/>
          </p:nvSpPr>
          <p:spPr>
            <a:xfrm rot="2700000">
              <a:off x="148320" y="3349440"/>
              <a:ext cx="3382200" cy="3382200"/>
            </a:xfrm>
            <a:prstGeom prst="teardrop">
              <a:avLst>
                <a:gd name="adj" fmla="val 100000"/>
              </a:avLst>
            </a:prstGeom>
            <a:solidFill>
              <a:srgbClr val="0097A7"/>
            </a:solidFill>
            <a:ln>
              <a:solidFill>
                <a:srgbClr val="FFFFFF"/>
              </a:solidFill>
              <a:round/>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lt1"/>
                </a:solidFill>
                <a:latin typeface="Arial"/>
                <a:ea typeface="Arial"/>
              </a:endParaRPr>
            </a:p>
          </p:txBody>
        </p:sp>
        <p:sp>
          <p:nvSpPr>
            <p:cNvPr id="97" name="Freeform: Shape 36"/>
            <p:cNvSpPr/>
            <p:nvPr/>
          </p:nvSpPr>
          <p:spPr>
            <a:xfrm>
              <a:off x="261360" y="3462840"/>
              <a:ext cx="3157560" cy="3156840"/>
            </a:xfrm>
            <a:custGeom>
              <a:avLst/>
              <a:gdLst>
                <a:gd name="textAreaLeft" fmla="*/ 0 w 3157560"/>
                <a:gd name="textAreaRight" fmla="*/ 3157920 w 3157560"/>
                <a:gd name="textAreaTop" fmla="*/ 0 h 3156840"/>
                <a:gd name="textAreaBottom" fmla="*/ 3157200 h 3156840"/>
              </a:gdLst>
              <a:ahLst/>
              <a:cxnLst/>
              <a:rect l="textAreaLeft" t="textAreaTop" r="textAreaRight" b="textAreaBottom"/>
              <a:pathLst>
                <a:path w="1679682" h="1679387">
                  <a:moveTo>
                    <a:pt x="0" y="839694"/>
                  </a:moveTo>
                  <a:cubicBezTo>
                    <a:pt x="0" y="375944"/>
                    <a:pt x="376010" y="0"/>
                    <a:pt x="839841" y="0"/>
                  </a:cubicBezTo>
                  <a:cubicBezTo>
                    <a:pt x="1303672" y="0"/>
                    <a:pt x="1679682" y="375944"/>
                    <a:pt x="1679682" y="839694"/>
                  </a:cubicBezTo>
                  <a:cubicBezTo>
                    <a:pt x="1679682" y="1303444"/>
                    <a:pt x="1303672" y="1679388"/>
                    <a:pt x="839841" y="1679388"/>
                  </a:cubicBezTo>
                  <a:cubicBezTo>
                    <a:pt x="376010" y="1679388"/>
                    <a:pt x="0" y="1303444"/>
                    <a:pt x="0" y="839694"/>
                  </a:cubicBezTo>
                  <a:close/>
                </a:path>
              </a:pathLst>
            </a:custGeom>
            <a:solidFill>
              <a:schemeClr val="lt1">
                <a:hueOff val="0"/>
                <a:satOff val="0"/>
                <a:lumOff val="0"/>
              </a:schemeClr>
            </a:solidFill>
            <a:ln>
              <a:solidFill>
                <a:srgbClr val="0097A7"/>
              </a:solidFill>
              <a:round/>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p:style>
          <p:txBody>
            <a:bodyPr lIns="645120" tIns="645120" rIns="645120" bIns="645120" numCol="1" spcCol="1440" anchor="ctr">
              <a:noAutofit/>
            </a:bodyPr>
            <a:lstStyle/>
            <a:p>
              <a:pPr algn="ctr" defTabSz="5778360">
                <a:lnSpc>
                  <a:spcPct val="90000"/>
                </a:lnSpc>
                <a:spcAft>
                  <a:spcPts val="4550"/>
                </a:spcAft>
              </a:pPr>
              <a:r>
                <a:rPr lang="de-DE" sz="13000" b="0" strike="noStrike" spc="-1">
                  <a:solidFill>
                    <a:schemeClr val="dk1"/>
                  </a:solidFill>
                  <a:latin typeface="Arial"/>
                  <a:ea typeface="Arial"/>
                </a:rPr>
                <a:t> </a:t>
              </a:r>
              <a:endParaRPr lang="it-IT" sz="13000" b="0" strike="noStrike" spc="-1">
                <a:solidFill>
                  <a:srgbClr val="000000"/>
                </a:solidFill>
                <a:latin typeface="Calibri"/>
              </a:endParaRPr>
            </a:p>
          </p:txBody>
        </p:sp>
        <p:pic>
          <p:nvPicPr>
            <p:cNvPr id="98" name="Picture 6" descr="EUROFLEETS is aiming to build a pan-European integrated infrastructure that  will be essential to enhance the scientific knowle"/>
            <p:cNvPicPr/>
            <p:nvPr/>
          </p:nvPicPr>
          <p:blipFill>
            <a:blip r:embed="rId8" cstate="email">
              <a:extLst>
                <a:ext uri="{28A0092B-C50C-407E-A947-70E740481C1C}">
                  <a14:useLocalDpi xmlns:a14="http://schemas.microsoft.com/office/drawing/2010/main"/>
                </a:ext>
              </a:extLst>
            </a:blip>
            <a:stretch/>
          </p:blipFill>
          <p:spPr>
            <a:xfrm>
              <a:off x="420840" y="4704840"/>
              <a:ext cx="2882160" cy="758160"/>
            </a:xfrm>
            <a:prstGeom prst="rect">
              <a:avLst/>
            </a:prstGeom>
            <a:ln w="0">
              <a:noFill/>
            </a:ln>
          </p:spPr>
        </p:pic>
        <p:sp>
          <p:nvSpPr>
            <p:cNvPr id="99" name="TextBox 37"/>
            <p:cNvSpPr/>
            <p:nvPr/>
          </p:nvSpPr>
          <p:spPr>
            <a:xfrm>
              <a:off x="700920" y="6986160"/>
              <a:ext cx="188352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2009-2023</a:t>
              </a:r>
              <a:endParaRPr lang="it-IT" sz="2800" b="0" strike="noStrike" spc="-1">
                <a:solidFill>
                  <a:srgbClr val="000000"/>
                </a:solidFill>
                <a:latin typeface="Calibri"/>
              </a:endParaRPr>
            </a:p>
          </p:txBody>
        </p:sp>
      </p:grpSp>
      <p:grpSp>
        <p:nvGrpSpPr>
          <p:cNvPr id="100" name="Group 38"/>
          <p:cNvGrpSpPr/>
          <p:nvPr/>
        </p:nvGrpSpPr>
        <p:grpSpPr>
          <a:xfrm>
            <a:off x="2921040" y="2649240"/>
            <a:ext cx="4782960" cy="4883040"/>
            <a:chOff x="2921040" y="2649240"/>
            <a:chExt cx="4782960" cy="4883040"/>
          </a:xfrm>
        </p:grpSpPr>
        <p:sp>
          <p:nvSpPr>
            <p:cNvPr id="101" name="Teardrop 33"/>
            <p:cNvSpPr/>
            <p:nvPr/>
          </p:nvSpPr>
          <p:spPr>
            <a:xfrm rot="2700000">
              <a:off x="3621240" y="3349440"/>
              <a:ext cx="3382200" cy="3382200"/>
            </a:xfrm>
            <a:prstGeom prst="teardrop">
              <a:avLst>
                <a:gd name="adj" fmla="val 100000"/>
              </a:avLst>
            </a:prstGeom>
            <a:solidFill>
              <a:srgbClr val="FFAB40"/>
            </a:solidFill>
            <a:ln>
              <a:solidFill>
                <a:srgbClr val="FFFFFF"/>
              </a:solidFill>
              <a:round/>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lt1"/>
                </a:solidFill>
                <a:latin typeface="Arial"/>
                <a:ea typeface="Arial"/>
              </a:endParaRPr>
            </a:p>
          </p:txBody>
        </p:sp>
        <p:sp>
          <p:nvSpPr>
            <p:cNvPr id="102" name="Freeform: Shape 34"/>
            <p:cNvSpPr/>
            <p:nvPr/>
          </p:nvSpPr>
          <p:spPr>
            <a:xfrm>
              <a:off x="3734280" y="3462840"/>
              <a:ext cx="3157560" cy="3156840"/>
            </a:xfrm>
            <a:custGeom>
              <a:avLst/>
              <a:gdLst>
                <a:gd name="textAreaLeft" fmla="*/ 0 w 3157560"/>
                <a:gd name="textAreaRight" fmla="*/ 3157920 w 3157560"/>
                <a:gd name="textAreaTop" fmla="*/ 0 h 3156840"/>
                <a:gd name="textAreaBottom" fmla="*/ 3157200 h 3156840"/>
              </a:gdLst>
              <a:ahLst/>
              <a:cxnLst/>
              <a:rect l="textAreaLeft" t="textAreaTop" r="textAreaRight" b="textAreaBottom"/>
              <a:pathLst>
                <a:path w="1679682" h="1679387">
                  <a:moveTo>
                    <a:pt x="0" y="839694"/>
                  </a:moveTo>
                  <a:cubicBezTo>
                    <a:pt x="0" y="375944"/>
                    <a:pt x="376010" y="0"/>
                    <a:pt x="839841" y="0"/>
                  </a:cubicBezTo>
                  <a:cubicBezTo>
                    <a:pt x="1303672" y="0"/>
                    <a:pt x="1679682" y="375944"/>
                    <a:pt x="1679682" y="839694"/>
                  </a:cubicBezTo>
                  <a:cubicBezTo>
                    <a:pt x="1679682" y="1303444"/>
                    <a:pt x="1303672" y="1679388"/>
                    <a:pt x="839841" y="1679388"/>
                  </a:cubicBezTo>
                  <a:cubicBezTo>
                    <a:pt x="376010" y="1679388"/>
                    <a:pt x="0" y="1303444"/>
                    <a:pt x="0" y="839694"/>
                  </a:cubicBezTo>
                  <a:close/>
                </a:path>
              </a:pathLst>
            </a:custGeom>
            <a:solidFill>
              <a:srgbClr val="FFFFFF"/>
            </a:solidFill>
            <a:ln>
              <a:solidFill>
                <a:srgbClr val="FFAB40"/>
              </a:solidFill>
              <a:round/>
            </a:ln>
          </p:spPr>
          <p:style>
            <a:lnRef idx="2">
              <a:schemeClr val="accent4">
                <a:hueOff val="0"/>
                <a:satOff val="0"/>
                <a:lumOff val="0"/>
                <a:alphaOff val="0"/>
              </a:schemeClr>
            </a:lnRef>
            <a:fillRef idx="0">
              <a:scrgbClr r="0" g="0" b="0"/>
            </a:fillRef>
            <a:effectRef idx="0">
              <a:schemeClr val="lt1">
                <a:alpha val="90000"/>
                <a:hueOff val="0"/>
                <a:satOff val="0"/>
                <a:lumOff val="0"/>
                <a:alphaOff val="0"/>
              </a:schemeClr>
            </a:effectRef>
            <a:fontRef idx="minor"/>
          </p:style>
          <p:txBody>
            <a:bodyPr lIns="645120" tIns="645120" rIns="645120" bIns="645120" numCol="1" spcCol="1440" anchor="ctr">
              <a:noAutofit/>
            </a:bodyPr>
            <a:lstStyle/>
            <a:p>
              <a:pPr algn="ctr" defTabSz="5778360">
                <a:lnSpc>
                  <a:spcPct val="90000"/>
                </a:lnSpc>
                <a:spcAft>
                  <a:spcPts val="4550"/>
                </a:spcAft>
              </a:pPr>
              <a:r>
                <a:rPr lang="de-DE" sz="13000" b="0" strike="noStrike" spc="-1">
                  <a:solidFill>
                    <a:schemeClr val="dk1"/>
                  </a:solidFill>
                  <a:latin typeface="Arial"/>
                  <a:ea typeface="Arial"/>
                </a:rPr>
                <a:t> </a:t>
              </a:r>
              <a:endParaRPr lang="it-IT" sz="13000" b="0" strike="noStrike" spc="-1">
                <a:solidFill>
                  <a:srgbClr val="000000"/>
                </a:solidFill>
                <a:latin typeface="Calibri"/>
              </a:endParaRPr>
            </a:p>
          </p:txBody>
        </p:sp>
        <p:pic>
          <p:nvPicPr>
            <p:cNvPr id="103" name="Picture 4" descr="Home - INTERACT"/>
            <p:cNvPicPr/>
            <p:nvPr/>
          </p:nvPicPr>
          <p:blipFill>
            <a:blip r:embed="rId9" cstate="email">
              <a:extLst>
                <a:ext uri="{28A0092B-C50C-407E-A947-70E740481C1C}">
                  <a14:useLocalDpi xmlns:a14="http://schemas.microsoft.com/office/drawing/2010/main"/>
                </a:ext>
              </a:extLst>
            </a:blip>
            <a:srcRect/>
            <a:stretch/>
          </p:blipFill>
          <p:spPr>
            <a:xfrm>
              <a:off x="4174920" y="4303800"/>
              <a:ext cx="2452320" cy="1277280"/>
            </a:xfrm>
            <a:prstGeom prst="rect">
              <a:avLst/>
            </a:prstGeom>
            <a:ln w="0">
              <a:noFill/>
            </a:ln>
          </p:spPr>
        </p:pic>
        <p:sp>
          <p:nvSpPr>
            <p:cNvPr id="104" name="TextBox 41"/>
            <p:cNvSpPr/>
            <p:nvPr/>
          </p:nvSpPr>
          <p:spPr>
            <a:xfrm>
              <a:off x="4186440" y="7015680"/>
              <a:ext cx="18561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2011-2024</a:t>
              </a:r>
              <a:endParaRPr lang="it-IT" sz="2800" b="0" strike="noStrike" spc="-1">
                <a:solidFill>
                  <a:srgbClr val="000000"/>
                </a:solidFill>
                <a:latin typeface="Calibri"/>
              </a:endParaRPr>
            </a:p>
          </p:txBody>
        </p:sp>
      </p:grpSp>
      <p:grpSp>
        <p:nvGrpSpPr>
          <p:cNvPr id="105" name="Group 39"/>
          <p:cNvGrpSpPr/>
          <p:nvPr/>
        </p:nvGrpSpPr>
        <p:grpSpPr>
          <a:xfrm>
            <a:off x="6378120" y="2649240"/>
            <a:ext cx="4782960" cy="4887720"/>
            <a:chOff x="6378120" y="2649240"/>
            <a:chExt cx="4782960" cy="4887720"/>
          </a:xfrm>
        </p:grpSpPr>
        <p:sp>
          <p:nvSpPr>
            <p:cNvPr id="106" name="Teardrop 31"/>
            <p:cNvSpPr/>
            <p:nvPr/>
          </p:nvSpPr>
          <p:spPr>
            <a:xfrm rot="2700000">
              <a:off x="7078320" y="3349440"/>
              <a:ext cx="3382200" cy="3382200"/>
            </a:xfrm>
            <a:prstGeom prst="teardrop">
              <a:avLst>
                <a:gd name="adj" fmla="val 100000"/>
              </a:avLst>
            </a:prstGeom>
            <a:solidFill>
              <a:srgbClr val="6F87A8"/>
            </a:solidFill>
            <a:ln>
              <a:solidFill>
                <a:srgbClr val="FFFFFF"/>
              </a:solidFill>
              <a:round/>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lt1"/>
                </a:solidFill>
                <a:latin typeface="Arial"/>
                <a:ea typeface="Arial"/>
              </a:endParaRPr>
            </a:p>
          </p:txBody>
        </p:sp>
        <p:sp>
          <p:nvSpPr>
            <p:cNvPr id="107" name="Freeform: Shape 32"/>
            <p:cNvSpPr/>
            <p:nvPr/>
          </p:nvSpPr>
          <p:spPr>
            <a:xfrm>
              <a:off x="7206120" y="3462840"/>
              <a:ext cx="3157560" cy="3156840"/>
            </a:xfrm>
            <a:custGeom>
              <a:avLst/>
              <a:gdLst>
                <a:gd name="textAreaLeft" fmla="*/ 0 w 3157560"/>
                <a:gd name="textAreaRight" fmla="*/ 3157920 w 3157560"/>
                <a:gd name="textAreaTop" fmla="*/ 0 h 3156840"/>
                <a:gd name="textAreaBottom" fmla="*/ 3157200 h 3156840"/>
              </a:gdLst>
              <a:ahLst/>
              <a:cxnLst/>
              <a:rect l="textAreaLeft" t="textAreaTop" r="textAreaRight" b="textAreaBottom"/>
              <a:pathLst>
                <a:path w="1679682" h="1679387">
                  <a:moveTo>
                    <a:pt x="0" y="839694"/>
                  </a:moveTo>
                  <a:cubicBezTo>
                    <a:pt x="0" y="375944"/>
                    <a:pt x="376010" y="0"/>
                    <a:pt x="839841" y="0"/>
                  </a:cubicBezTo>
                  <a:cubicBezTo>
                    <a:pt x="1303672" y="0"/>
                    <a:pt x="1679682" y="375944"/>
                    <a:pt x="1679682" y="839694"/>
                  </a:cubicBezTo>
                  <a:cubicBezTo>
                    <a:pt x="1679682" y="1303444"/>
                    <a:pt x="1303672" y="1679388"/>
                    <a:pt x="839841" y="1679388"/>
                  </a:cubicBezTo>
                  <a:cubicBezTo>
                    <a:pt x="376010" y="1679388"/>
                    <a:pt x="0" y="1303444"/>
                    <a:pt x="0" y="839694"/>
                  </a:cubicBezTo>
                  <a:close/>
                </a:path>
              </a:pathLst>
            </a:custGeom>
            <a:solidFill>
              <a:schemeClr val="lt1">
                <a:hueOff val="0"/>
                <a:satOff val="0"/>
                <a:lumOff val="0"/>
              </a:schemeClr>
            </a:solidFill>
            <a:ln>
              <a:solidFill>
                <a:srgbClr val="6F87A8"/>
              </a:solidFill>
              <a:round/>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p:style>
          <p:txBody>
            <a:bodyPr lIns="645120" tIns="645120" rIns="645120" bIns="645120" numCol="1" spcCol="1440" anchor="ctr">
              <a:noAutofit/>
            </a:bodyPr>
            <a:lstStyle/>
            <a:p>
              <a:pPr algn="ctr" defTabSz="5778360">
                <a:lnSpc>
                  <a:spcPct val="90000"/>
                </a:lnSpc>
                <a:spcAft>
                  <a:spcPts val="4550"/>
                </a:spcAft>
              </a:pPr>
              <a:r>
                <a:rPr lang="de-DE" sz="13000" b="0" strike="noStrike" spc="-1">
                  <a:solidFill>
                    <a:schemeClr val="dk1"/>
                  </a:solidFill>
                  <a:latin typeface="Arial"/>
                  <a:ea typeface="Arial"/>
                </a:rPr>
                <a:t> </a:t>
              </a:r>
              <a:endParaRPr lang="it-IT" sz="13000" b="0" strike="noStrike" spc="-1">
                <a:solidFill>
                  <a:srgbClr val="000000"/>
                </a:solidFill>
                <a:latin typeface="Calibri"/>
              </a:endParaRPr>
            </a:p>
          </p:txBody>
        </p:sp>
        <p:pic>
          <p:nvPicPr>
            <p:cNvPr id="108" name="Picture 8" descr="Outreach - ARICE"/>
            <p:cNvPicPr/>
            <p:nvPr/>
          </p:nvPicPr>
          <p:blipFill>
            <a:blip r:embed="rId10" cstate="email">
              <a:extLst>
                <a:ext uri="{28A0092B-C50C-407E-A947-70E740481C1C}">
                  <a14:useLocalDpi xmlns:a14="http://schemas.microsoft.com/office/drawing/2010/main"/>
                </a:ext>
              </a:extLst>
            </a:blip>
            <a:srcRect/>
            <a:stretch/>
          </p:blipFill>
          <p:spPr>
            <a:xfrm>
              <a:off x="7674480" y="4047840"/>
              <a:ext cx="2273760" cy="1948680"/>
            </a:xfrm>
            <a:prstGeom prst="rect">
              <a:avLst/>
            </a:prstGeom>
            <a:ln w="0">
              <a:noFill/>
            </a:ln>
          </p:spPr>
        </p:pic>
        <p:sp>
          <p:nvSpPr>
            <p:cNvPr id="109" name="TextBox 42"/>
            <p:cNvSpPr/>
            <p:nvPr/>
          </p:nvSpPr>
          <p:spPr>
            <a:xfrm>
              <a:off x="7599960" y="7020360"/>
              <a:ext cx="188352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2018-2022</a:t>
              </a:r>
              <a:endParaRPr lang="it-IT" sz="2800" b="0" strike="noStrike" spc="-1">
                <a:solidFill>
                  <a:srgbClr val="000000"/>
                </a:solidFill>
                <a:latin typeface="Calibri"/>
              </a:endParaRPr>
            </a:p>
          </p:txBody>
        </p:sp>
      </p:grpSp>
      <p:sp>
        <p:nvSpPr>
          <p:cNvPr id="110" name="TextBox 43"/>
          <p:cNvSpPr/>
          <p:nvPr/>
        </p:nvSpPr>
        <p:spPr>
          <a:xfrm>
            <a:off x="11012040" y="-1010880"/>
            <a:ext cx="18849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2024-2029</a:t>
            </a:r>
            <a:endParaRPr lang="it-IT" sz="2800" b="0" strike="noStrike" spc="-1">
              <a:solidFill>
                <a:srgbClr val="000000"/>
              </a:solidFill>
              <a:latin typeface="Calibri"/>
            </a:endParaRPr>
          </a:p>
        </p:txBody>
      </p:sp>
      <p:sp>
        <p:nvSpPr>
          <p:cNvPr id="111" name="TextBox 46"/>
          <p:cNvSpPr/>
          <p:nvPr/>
        </p:nvSpPr>
        <p:spPr>
          <a:xfrm>
            <a:off x="6587640" y="-842400"/>
            <a:ext cx="18849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2024-2029</a:t>
            </a:r>
            <a:endParaRPr lang="it-IT" sz="2800" b="0" strike="noStrike" spc="-1">
              <a:solidFill>
                <a:srgbClr val="000000"/>
              </a:solidFill>
              <a:latin typeface="Calibri"/>
            </a:endParaRPr>
          </a:p>
        </p:txBody>
      </p:sp>
      <p:grpSp>
        <p:nvGrpSpPr>
          <p:cNvPr id="112" name="Group 1024"/>
          <p:cNvGrpSpPr/>
          <p:nvPr/>
        </p:nvGrpSpPr>
        <p:grpSpPr>
          <a:xfrm>
            <a:off x="9857160" y="2643480"/>
            <a:ext cx="4782960" cy="4888440"/>
            <a:chOff x="9857160" y="2643480"/>
            <a:chExt cx="4782960" cy="4888440"/>
          </a:xfrm>
        </p:grpSpPr>
        <p:sp>
          <p:nvSpPr>
            <p:cNvPr id="113" name="Teardrop 50"/>
            <p:cNvSpPr/>
            <p:nvPr/>
          </p:nvSpPr>
          <p:spPr>
            <a:xfrm rot="2700000">
              <a:off x="10557360" y="3343680"/>
              <a:ext cx="3382200" cy="3382200"/>
            </a:xfrm>
            <a:prstGeom prst="teardrop">
              <a:avLst>
                <a:gd name="adj" fmla="val 100000"/>
              </a:avLst>
            </a:prstGeom>
            <a:solidFill>
              <a:schemeClr val="accent5"/>
            </a:solidFill>
            <a:ln>
              <a:solidFill>
                <a:srgbClr val="FFFFFF"/>
              </a:solidFill>
              <a:round/>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lt1"/>
                </a:solidFill>
                <a:latin typeface="Arial"/>
                <a:ea typeface="Arial"/>
              </a:endParaRPr>
            </a:p>
          </p:txBody>
        </p:sp>
        <p:sp>
          <p:nvSpPr>
            <p:cNvPr id="114" name="Freeform: Shape 32"/>
            <p:cNvSpPr/>
            <p:nvPr/>
          </p:nvSpPr>
          <p:spPr>
            <a:xfrm>
              <a:off x="10684800" y="3457080"/>
              <a:ext cx="3157560" cy="3156840"/>
            </a:xfrm>
            <a:custGeom>
              <a:avLst/>
              <a:gdLst>
                <a:gd name="textAreaLeft" fmla="*/ 0 w 3157560"/>
                <a:gd name="textAreaRight" fmla="*/ 3157920 w 3157560"/>
                <a:gd name="textAreaTop" fmla="*/ 0 h 3156840"/>
                <a:gd name="textAreaBottom" fmla="*/ 3157200 h 3156840"/>
              </a:gdLst>
              <a:ahLst/>
              <a:cxnLst/>
              <a:rect l="textAreaLeft" t="textAreaTop" r="textAreaRight" b="textAreaBottom"/>
              <a:pathLst>
                <a:path w="1679682" h="1679387">
                  <a:moveTo>
                    <a:pt x="0" y="839694"/>
                  </a:moveTo>
                  <a:cubicBezTo>
                    <a:pt x="0" y="375944"/>
                    <a:pt x="376010" y="0"/>
                    <a:pt x="839841" y="0"/>
                  </a:cubicBezTo>
                  <a:cubicBezTo>
                    <a:pt x="1303672" y="0"/>
                    <a:pt x="1679682" y="375944"/>
                    <a:pt x="1679682" y="839694"/>
                  </a:cubicBezTo>
                  <a:cubicBezTo>
                    <a:pt x="1679682" y="1303444"/>
                    <a:pt x="1303672" y="1679388"/>
                    <a:pt x="839841" y="1679388"/>
                  </a:cubicBezTo>
                  <a:cubicBezTo>
                    <a:pt x="376010" y="1679388"/>
                    <a:pt x="0" y="1303444"/>
                    <a:pt x="0" y="839694"/>
                  </a:cubicBezTo>
                  <a:close/>
                </a:path>
              </a:pathLst>
            </a:custGeom>
            <a:solidFill>
              <a:schemeClr val="lt1">
                <a:hueOff val="0"/>
                <a:satOff val="0"/>
                <a:lumOff val="0"/>
              </a:schemeClr>
            </a:solidFill>
            <a:ln>
              <a:solidFill>
                <a:srgbClr val="6F87A8"/>
              </a:solidFill>
              <a:round/>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p:style>
          <p:txBody>
            <a:bodyPr lIns="645120" tIns="645120" rIns="645120" bIns="645120" numCol="1" spcCol="1440" anchor="ctr">
              <a:noAutofit/>
            </a:bodyPr>
            <a:lstStyle/>
            <a:p>
              <a:pPr algn="ctr" defTabSz="5778360">
                <a:lnSpc>
                  <a:spcPct val="90000"/>
                </a:lnSpc>
                <a:spcAft>
                  <a:spcPts val="4550"/>
                </a:spcAft>
              </a:pPr>
              <a:r>
                <a:rPr lang="de-DE" sz="13000" b="0" strike="noStrike" spc="-1">
                  <a:solidFill>
                    <a:schemeClr val="dk1"/>
                  </a:solidFill>
                  <a:latin typeface="Arial"/>
                  <a:ea typeface="Arial"/>
                </a:rPr>
                <a:t> </a:t>
              </a:r>
              <a:endParaRPr lang="it-IT" sz="13000" b="0" strike="noStrike" spc="-1">
                <a:solidFill>
                  <a:srgbClr val="000000"/>
                </a:solidFill>
                <a:latin typeface="Calibri"/>
              </a:endParaRPr>
            </a:p>
          </p:txBody>
        </p:sp>
        <p:pic>
          <p:nvPicPr>
            <p:cNvPr id="115" name="Picture 25"/>
            <p:cNvPicPr/>
            <p:nvPr/>
          </p:nvPicPr>
          <p:blipFill>
            <a:blip r:embed="rId11" cstate="email">
              <a:extLst>
                <a:ext uri="{28A0092B-C50C-407E-A947-70E740481C1C}">
                  <a14:useLocalDpi xmlns:a14="http://schemas.microsoft.com/office/drawing/2010/main"/>
                </a:ext>
              </a:extLst>
            </a:blip>
            <a:stretch/>
          </p:blipFill>
          <p:spPr>
            <a:xfrm>
              <a:off x="11163960" y="4047480"/>
              <a:ext cx="2213280" cy="2028600"/>
            </a:xfrm>
            <a:prstGeom prst="rect">
              <a:avLst/>
            </a:prstGeom>
            <a:ln w="0">
              <a:noFill/>
            </a:ln>
          </p:spPr>
        </p:pic>
        <p:sp>
          <p:nvSpPr>
            <p:cNvPr id="116" name="TextBox 59"/>
            <p:cNvSpPr/>
            <p:nvPr/>
          </p:nvSpPr>
          <p:spPr>
            <a:xfrm>
              <a:off x="11570040" y="7015320"/>
              <a:ext cx="188352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2024-2028</a:t>
              </a:r>
              <a:endParaRPr lang="it-IT" sz="2800" b="0" strike="noStrike" spc="-1">
                <a:solidFill>
                  <a:srgbClr val="000000"/>
                </a:solidFill>
                <a:latin typeface="Calibri"/>
              </a:endParaRPr>
            </a:p>
          </p:txBody>
        </p:sp>
      </p:grpSp>
      <p:grpSp>
        <p:nvGrpSpPr>
          <p:cNvPr id="117" name="Group 1025"/>
          <p:cNvGrpSpPr/>
          <p:nvPr/>
        </p:nvGrpSpPr>
        <p:grpSpPr>
          <a:xfrm>
            <a:off x="13300560" y="2649240"/>
            <a:ext cx="4782960" cy="4883040"/>
            <a:chOff x="13300560" y="2649240"/>
            <a:chExt cx="4782960" cy="4883040"/>
          </a:xfrm>
        </p:grpSpPr>
        <p:sp>
          <p:nvSpPr>
            <p:cNvPr id="118" name="Teardrop 53"/>
            <p:cNvSpPr/>
            <p:nvPr/>
          </p:nvSpPr>
          <p:spPr>
            <a:xfrm rot="2700000">
              <a:off x="14000760" y="3349440"/>
              <a:ext cx="3382200" cy="3382200"/>
            </a:xfrm>
            <a:prstGeom prst="teardrop">
              <a:avLst>
                <a:gd name="adj" fmla="val 100000"/>
              </a:avLst>
            </a:prstGeom>
            <a:solidFill>
              <a:schemeClr val="accent6"/>
            </a:solidFill>
            <a:ln>
              <a:solidFill>
                <a:srgbClr val="FFFFFF"/>
              </a:solidFill>
              <a:round/>
            </a:ln>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lIns="90000" tIns="45000" rIns="90000" bIns="45000" anchor="t">
              <a:noAutofit/>
            </a:bodyPr>
            <a:lstStyle/>
            <a:p>
              <a:pPr>
                <a:lnSpc>
                  <a:spcPct val="100000"/>
                </a:lnSpc>
              </a:pPr>
              <a:endParaRPr lang="de-DE" sz="2800" b="0" strike="noStrike" spc="-1">
                <a:solidFill>
                  <a:schemeClr val="lt1"/>
                </a:solidFill>
                <a:latin typeface="Arial"/>
                <a:ea typeface="Arial"/>
              </a:endParaRPr>
            </a:p>
          </p:txBody>
        </p:sp>
        <p:sp>
          <p:nvSpPr>
            <p:cNvPr id="119" name="Freeform: Shape 32"/>
            <p:cNvSpPr/>
            <p:nvPr/>
          </p:nvSpPr>
          <p:spPr>
            <a:xfrm>
              <a:off x="14128200" y="3462840"/>
              <a:ext cx="3157560" cy="3156840"/>
            </a:xfrm>
            <a:custGeom>
              <a:avLst/>
              <a:gdLst>
                <a:gd name="textAreaLeft" fmla="*/ 0 w 3157560"/>
                <a:gd name="textAreaRight" fmla="*/ 3157920 w 3157560"/>
                <a:gd name="textAreaTop" fmla="*/ 0 h 3156840"/>
                <a:gd name="textAreaBottom" fmla="*/ 3157200 h 3156840"/>
              </a:gdLst>
              <a:ahLst/>
              <a:cxnLst/>
              <a:rect l="textAreaLeft" t="textAreaTop" r="textAreaRight" b="textAreaBottom"/>
              <a:pathLst>
                <a:path w="1679682" h="1679387">
                  <a:moveTo>
                    <a:pt x="0" y="839694"/>
                  </a:moveTo>
                  <a:cubicBezTo>
                    <a:pt x="0" y="375944"/>
                    <a:pt x="376010" y="0"/>
                    <a:pt x="839841" y="0"/>
                  </a:cubicBezTo>
                  <a:cubicBezTo>
                    <a:pt x="1303672" y="0"/>
                    <a:pt x="1679682" y="375944"/>
                    <a:pt x="1679682" y="839694"/>
                  </a:cubicBezTo>
                  <a:cubicBezTo>
                    <a:pt x="1679682" y="1303444"/>
                    <a:pt x="1303672" y="1679388"/>
                    <a:pt x="839841" y="1679388"/>
                  </a:cubicBezTo>
                  <a:cubicBezTo>
                    <a:pt x="376010" y="1679388"/>
                    <a:pt x="0" y="1303444"/>
                    <a:pt x="0" y="839694"/>
                  </a:cubicBezTo>
                  <a:close/>
                </a:path>
              </a:pathLst>
            </a:custGeom>
            <a:solidFill>
              <a:schemeClr val="lt1">
                <a:hueOff val="0"/>
                <a:satOff val="0"/>
                <a:lumOff val="0"/>
              </a:schemeClr>
            </a:solidFill>
            <a:ln>
              <a:solidFill>
                <a:srgbClr val="6F87A8"/>
              </a:solidFill>
              <a:round/>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p:style>
          <p:txBody>
            <a:bodyPr lIns="645120" tIns="645120" rIns="645120" bIns="645120" numCol="1" spcCol="1440" anchor="ctr">
              <a:noAutofit/>
            </a:bodyPr>
            <a:lstStyle/>
            <a:p>
              <a:pPr algn="ctr" defTabSz="5778360">
                <a:lnSpc>
                  <a:spcPct val="90000"/>
                </a:lnSpc>
                <a:spcAft>
                  <a:spcPts val="4550"/>
                </a:spcAft>
              </a:pPr>
              <a:r>
                <a:rPr lang="de-DE" sz="13000" b="0" strike="noStrike" spc="-1">
                  <a:solidFill>
                    <a:schemeClr val="dk1"/>
                  </a:solidFill>
                  <a:latin typeface="Arial"/>
                  <a:ea typeface="Arial"/>
                </a:rPr>
                <a:t> </a:t>
              </a:r>
              <a:endParaRPr lang="it-IT" sz="13000" b="0" strike="noStrike" spc="-1">
                <a:solidFill>
                  <a:srgbClr val="000000"/>
                </a:solidFill>
                <a:latin typeface="Calibri"/>
              </a:endParaRPr>
            </a:p>
          </p:txBody>
        </p:sp>
        <p:pic>
          <p:nvPicPr>
            <p:cNvPr id="120" name="Google Shape;12;p2"/>
            <p:cNvPicPr/>
            <p:nvPr/>
          </p:nvPicPr>
          <p:blipFill>
            <a:blip r:embed="rId12" cstate="email">
              <a:extLst>
                <a:ext uri="{28A0092B-C50C-407E-A947-70E740481C1C}">
                  <a14:useLocalDpi xmlns:a14="http://schemas.microsoft.com/office/drawing/2010/main"/>
                </a:ext>
              </a:extLst>
            </a:blip>
            <a:stretch/>
          </p:blipFill>
          <p:spPr>
            <a:xfrm>
              <a:off x="14128200" y="4163400"/>
              <a:ext cx="3096360" cy="1744560"/>
            </a:xfrm>
            <a:prstGeom prst="rect">
              <a:avLst/>
            </a:prstGeom>
            <a:ln w="0">
              <a:noFill/>
            </a:ln>
          </p:spPr>
        </p:pic>
        <p:sp>
          <p:nvSpPr>
            <p:cNvPr id="121" name="TextBox 60"/>
            <p:cNvSpPr/>
            <p:nvPr/>
          </p:nvSpPr>
          <p:spPr>
            <a:xfrm>
              <a:off x="14848200" y="7015680"/>
              <a:ext cx="1884960" cy="516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de-DE" sz="2800" b="0" strike="noStrike" spc="-1">
                  <a:solidFill>
                    <a:srgbClr val="000000"/>
                  </a:solidFill>
                  <a:latin typeface="Arial"/>
                  <a:ea typeface="Arial"/>
                </a:rPr>
                <a:t>2024-2029</a:t>
              </a:r>
              <a:endParaRPr lang="it-IT" sz="2800" b="0" strike="noStrike" spc="-1">
                <a:solidFill>
                  <a:srgbClr val="000000"/>
                </a:solidFill>
                <a:latin typeface="Calibri"/>
              </a:endParaRPr>
            </a:p>
          </p:txBody>
        </p:sp>
      </p:grpSp>
    </p:spTree>
  </p:cSld>
  <p:clrMapOvr>
    <a:masterClrMapping/>
  </p:clrMapOvr>
  <p:transition spd="slow" advTm="49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pic>
        <p:nvPicPr>
          <p:cNvPr id="122" name="Picture 3"/>
          <p:cNvPicPr/>
          <p:nvPr/>
        </p:nvPicPr>
        <p:blipFill>
          <a:blip r:embed="rId2" cstate="email">
            <a:alphaModFix amt="59000"/>
            <a:extLst>
              <a:ext uri="{28A0092B-C50C-407E-A947-70E740481C1C}">
                <a14:useLocalDpi xmlns:a14="http://schemas.microsoft.com/office/drawing/2010/main"/>
              </a:ext>
            </a:extLst>
          </a:blip>
          <a:srcRect t="-165"/>
          <a:stretch/>
        </p:blipFill>
        <p:spPr>
          <a:xfrm>
            <a:off x="0" y="-353520"/>
            <a:ext cx="18287640" cy="10640160"/>
          </a:xfrm>
          <a:prstGeom prst="rect">
            <a:avLst/>
          </a:prstGeom>
          <a:ln w="0">
            <a:noFill/>
          </a:ln>
        </p:spPr>
      </p:pic>
      <p:pic>
        <p:nvPicPr>
          <p:cNvPr id="123" name="Picture 10"/>
          <p:cNvPicPr/>
          <p:nvPr/>
        </p:nvPicPr>
        <p:blipFill>
          <a:blip r:embed="rId3"/>
          <a:stretch/>
        </p:blipFill>
        <p:spPr>
          <a:xfrm>
            <a:off x="8229240" y="1686960"/>
            <a:ext cx="10063080" cy="7939440"/>
          </a:xfrm>
          <a:prstGeom prst="rect">
            <a:avLst/>
          </a:prstGeom>
          <a:ln w="0">
            <a:noFill/>
          </a:ln>
        </p:spPr>
      </p:pic>
      <p:sp>
        <p:nvSpPr>
          <p:cNvPr id="124" name="Title 1"/>
          <p:cNvSpPr/>
          <p:nvPr/>
        </p:nvSpPr>
        <p:spPr>
          <a:xfrm>
            <a:off x="820800" y="889920"/>
            <a:ext cx="8322840" cy="2043000"/>
          </a:xfrm>
          <a:prstGeom prst="rect">
            <a:avLst/>
          </a:prstGeom>
          <a:solidFill>
            <a:schemeClr val="bg1">
              <a:alpha val="64000"/>
            </a:schemeClr>
          </a:solidFill>
          <a:ln w="0">
            <a:noFill/>
          </a:ln>
        </p:spPr>
        <p:style>
          <a:lnRef idx="0">
            <a:scrgbClr r="0" g="0" b="0"/>
          </a:lnRef>
          <a:fillRef idx="0">
            <a:scrgbClr r="0" g="0" b="0"/>
          </a:fillRef>
          <a:effectRef idx="0">
            <a:scrgbClr r="0" g="0" b="0"/>
          </a:effectRef>
          <a:fontRef idx="minor"/>
        </p:style>
        <p:txBody>
          <a:bodyPr lIns="182880" tIns="182880" rIns="182880" bIns="182880" anchor="t">
            <a:normAutofit/>
          </a:bodyPr>
          <a:lstStyle/>
          <a:p>
            <a:pPr>
              <a:lnSpc>
                <a:spcPct val="100000"/>
              </a:lnSpc>
            </a:pPr>
            <a:r>
              <a:rPr lang="en-GB" sz="5600" b="1" strike="noStrike" spc="-1">
                <a:solidFill>
                  <a:schemeClr val="accent1"/>
                </a:solidFill>
                <a:latin typeface="Montserrat Light"/>
                <a:ea typeface="Montserrat Light"/>
              </a:rPr>
              <a:t>Overall aim</a:t>
            </a:r>
            <a:endParaRPr lang="it-IT" sz="5600" b="0" strike="noStrike" spc="-1">
              <a:solidFill>
                <a:srgbClr val="000000"/>
              </a:solidFill>
              <a:latin typeface="Calibri"/>
            </a:endParaRPr>
          </a:p>
        </p:txBody>
      </p:sp>
      <p:sp>
        <p:nvSpPr>
          <p:cNvPr id="125" name="Content Placeholder 2"/>
          <p:cNvSpPr/>
          <p:nvPr/>
        </p:nvSpPr>
        <p:spPr>
          <a:xfrm>
            <a:off x="865440" y="2997720"/>
            <a:ext cx="8278200" cy="6832440"/>
          </a:xfrm>
          <a:prstGeom prst="rect">
            <a:avLst/>
          </a:prstGeom>
          <a:solidFill>
            <a:schemeClr val="bg1">
              <a:alpha val="53000"/>
            </a:schemeClr>
          </a:solidFill>
          <a:ln w="0">
            <a:noFill/>
          </a:ln>
        </p:spPr>
        <p:style>
          <a:lnRef idx="0">
            <a:scrgbClr r="0" g="0" b="0"/>
          </a:lnRef>
          <a:fillRef idx="0">
            <a:scrgbClr r="0" g="0" b="0"/>
          </a:fillRef>
          <a:effectRef idx="0">
            <a:scrgbClr r="0" g="0" b="0"/>
          </a:effectRef>
          <a:fontRef idx="minor"/>
        </p:style>
        <p:txBody>
          <a:bodyPr lIns="182880" tIns="182880" rIns="182880" bIns="182880" anchor="t">
            <a:normAutofit/>
          </a:bodyPr>
          <a:lstStyle/>
          <a:p>
            <a:pPr>
              <a:lnSpc>
                <a:spcPct val="115000"/>
              </a:lnSpc>
              <a:tabLst>
                <a:tab pos="0" algn="l"/>
              </a:tabLst>
            </a:pPr>
            <a:r>
              <a:rPr lang="en-GB" sz="3600" b="0" strike="noStrike" spc="-1">
                <a:solidFill>
                  <a:srgbClr val="002060"/>
                </a:solidFill>
                <a:latin typeface="Montserrat"/>
                <a:ea typeface="Montserrat"/>
              </a:rPr>
              <a:t>To provide </a:t>
            </a:r>
            <a:r>
              <a:rPr lang="en-GB" sz="3600" b="1" strike="noStrike" spc="-1">
                <a:solidFill>
                  <a:srgbClr val="002060"/>
                </a:solidFill>
                <a:latin typeface="Montserrat"/>
                <a:ea typeface="Montserrat"/>
              </a:rPr>
              <a:t>efficient and customised RI services </a:t>
            </a:r>
            <a:r>
              <a:rPr lang="en-GB" sz="3600" b="0" strike="noStrike" spc="-1">
                <a:solidFill>
                  <a:srgbClr val="002060"/>
                </a:solidFill>
                <a:latin typeface="Montserrat"/>
                <a:ea typeface="Montserrat"/>
              </a:rPr>
              <a:t>to address the </a:t>
            </a:r>
            <a:r>
              <a:rPr lang="en-GB" sz="3600" b="0" strike="noStrike" spc="-1">
                <a:solidFill>
                  <a:srgbClr val="002060"/>
                </a:solidFill>
                <a:highlight>
                  <a:srgbClr val="00FFFF"/>
                </a:highlight>
                <a:latin typeface="Montserrat"/>
                <a:ea typeface="Montserrat"/>
              </a:rPr>
              <a:t>scientific challenges </a:t>
            </a:r>
            <a:r>
              <a:rPr lang="en-GB" sz="3600" b="0" strike="noStrike" spc="-1">
                <a:solidFill>
                  <a:srgbClr val="002060"/>
                </a:solidFill>
                <a:latin typeface="Montserrat"/>
                <a:ea typeface="Montserrat"/>
              </a:rPr>
              <a:t>of the polar regions, including </a:t>
            </a:r>
            <a:r>
              <a:rPr lang="en-GB" sz="3600" b="1" strike="noStrike" spc="-1">
                <a:solidFill>
                  <a:srgbClr val="002060"/>
                </a:solidFill>
                <a:latin typeface="Montserrat"/>
                <a:ea typeface="Montserrat"/>
              </a:rPr>
              <a:t>access to a wide portfolio of complementary and interdisciplinary top level RIs. </a:t>
            </a:r>
            <a:endParaRPr lang="it-IT" sz="3600" b="0" strike="noStrike" spc="-1">
              <a:solidFill>
                <a:srgbClr val="002060"/>
              </a:solidFill>
              <a:latin typeface="Calibri"/>
            </a:endParaRPr>
          </a:p>
          <a:p>
            <a:pPr>
              <a:lnSpc>
                <a:spcPct val="115000"/>
              </a:lnSpc>
              <a:tabLst>
                <a:tab pos="0" algn="l"/>
              </a:tabLst>
            </a:pPr>
            <a:endParaRPr lang="it-IT" sz="3200" b="0" strike="noStrike" spc="-1">
              <a:solidFill>
                <a:srgbClr val="002060"/>
              </a:solidFill>
              <a:latin typeface="Calibri"/>
            </a:endParaRPr>
          </a:p>
          <a:p>
            <a:pPr>
              <a:lnSpc>
                <a:spcPct val="115000"/>
              </a:lnSpc>
              <a:tabLst>
                <a:tab pos="0" algn="l"/>
              </a:tabLst>
            </a:pPr>
            <a:endParaRPr lang="it-IT" sz="3200" b="0" strike="noStrike" spc="-1">
              <a:solidFill>
                <a:srgbClr val="002060"/>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37000"/>
    </mc:Choice>
    <mc:Fallback xmlns:p15="http://schemas.microsoft.com/office/powerpoint/2012/main" xmlns="">
      <p:transition spd="slow" advTm="3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laceHolder 1"/>
          <p:cNvSpPr>
            <a:spLocks noGrp="1"/>
          </p:cNvSpPr>
          <p:nvPr>
            <p:ph type="title"/>
          </p:nvPr>
        </p:nvSpPr>
        <p:spPr>
          <a:xfrm>
            <a:off x="865440" y="456480"/>
            <a:ext cx="12850200" cy="2043000"/>
          </a:xfrm>
          <a:prstGeom prst="rect">
            <a:avLst/>
          </a:prstGeom>
          <a:noFill/>
          <a:ln w="0">
            <a:noFill/>
          </a:ln>
        </p:spPr>
        <p:txBody>
          <a:bodyPr lIns="182880" tIns="182880" rIns="182880" bIns="182880" anchor="t">
            <a:normAutofit/>
          </a:bodyPr>
          <a:lstStyle/>
          <a:p>
            <a:pPr indent="0">
              <a:lnSpc>
                <a:spcPct val="100000"/>
              </a:lnSpc>
              <a:buNone/>
            </a:pPr>
            <a:r>
              <a:rPr lang="en-GB" sz="5600" b="0" strike="noStrike" spc="-1">
                <a:solidFill>
                  <a:schemeClr val="accent1"/>
                </a:solidFill>
                <a:latin typeface="Montserrat Light"/>
                <a:ea typeface="Montserrat Light"/>
              </a:rPr>
              <a:t>Overall structure of the work plan</a:t>
            </a:r>
            <a:endParaRPr lang="it-IT" sz="5600" b="0" strike="noStrike" spc="-1">
              <a:solidFill>
                <a:srgbClr val="000000"/>
              </a:solidFill>
              <a:latin typeface="Arial"/>
            </a:endParaRPr>
          </a:p>
        </p:txBody>
      </p:sp>
      <p:pic>
        <p:nvPicPr>
          <p:cNvPr id="127" name="Picture 5"/>
          <p:cNvPicPr/>
          <p:nvPr/>
        </p:nvPicPr>
        <p:blipFill>
          <a:blip r:embed="rId2" cstate="email">
            <a:extLst>
              <a:ext uri="{28A0092B-C50C-407E-A947-70E740481C1C}">
                <a14:useLocalDpi xmlns:a14="http://schemas.microsoft.com/office/drawing/2010/main"/>
              </a:ext>
            </a:extLst>
          </a:blip>
          <a:srcRect/>
          <a:stretch/>
        </p:blipFill>
        <p:spPr>
          <a:xfrm>
            <a:off x="1371600" y="1776960"/>
            <a:ext cx="15544440" cy="8509680"/>
          </a:xfrm>
          <a:prstGeom prst="rect">
            <a:avLst/>
          </a:prstGeom>
          <a:ln w="0">
            <a:noFill/>
          </a:ln>
        </p:spPr>
      </p:pic>
    </p:spTree>
  </p:cSld>
  <p:clrMapOvr>
    <a:masterClrMapping/>
  </p:clrMapOvr>
  <mc:AlternateContent xmlns:mc="http://schemas.openxmlformats.org/markup-compatibility/2006" xmlns:p14="http://schemas.microsoft.com/office/powerpoint/2010/main">
    <mc:Choice Requires="p14">
      <p:transition spd="slow" p14:dur="2000" advTm="31000"/>
    </mc:Choice>
    <mc:Fallback xmlns:p15="http://schemas.microsoft.com/office/powerpoint/2012/main" xmlns="">
      <p:transition spd="slow" advTm="3100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 name="Picture 11"/>
          <p:cNvPicPr/>
          <p:nvPr/>
        </p:nvPicPr>
        <p:blipFill>
          <a:blip r:embed="rId2" cstate="email">
            <a:alphaModFix amt="59000"/>
            <a:extLst>
              <a:ext uri="{28A0092B-C50C-407E-A947-70E740481C1C}">
                <a14:useLocalDpi xmlns:a14="http://schemas.microsoft.com/office/drawing/2010/main"/>
              </a:ext>
            </a:extLst>
          </a:blip>
          <a:srcRect t="-165"/>
          <a:stretch/>
        </p:blipFill>
        <p:spPr>
          <a:xfrm>
            <a:off x="0" y="-353520"/>
            <a:ext cx="18287640" cy="10640160"/>
          </a:xfrm>
          <a:prstGeom prst="rect">
            <a:avLst/>
          </a:prstGeom>
          <a:ln w="0">
            <a:noFill/>
          </a:ln>
        </p:spPr>
      </p:pic>
      <p:grpSp>
        <p:nvGrpSpPr>
          <p:cNvPr id="129" name="Group 3"/>
          <p:cNvGrpSpPr/>
          <p:nvPr/>
        </p:nvGrpSpPr>
        <p:grpSpPr>
          <a:xfrm>
            <a:off x="8642160" y="1078560"/>
            <a:ext cx="9450000" cy="16790400"/>
            <a:chOff x="8642160" y="1078560"/>
            <a:chExt cx="9450000" cy="16790400"/>
          </a:xfrm>
        </p:grpSpPr>
        <p:grpSp>
          <p:nvGrpSpPr>
            <p:cNvPr id="130" name="Diagram 4"/>
            <p:cNvGrpSpPr/>
            <p:nvPr/>
          </p:nvGrpSpPr>
          <p:grpSpPr>
            <a:xfrm>
              <a:off x="8642160" y="1078560"/>
              <a:ext cx="9450000" cy="16790400"/>
              <a:chOff x="8642160" y="1078560"/>
              <a:chExt cx="9450000" cy="16790400"/>
            </a:xfrm>
          </p:grpSpPr>
          <p:sp>
            <p:nvSpPr>
              <p:cNvPr id="131" name="Rettangolo 130"/>
              <p:cNvSpPr/>
              <p:nvPr/>
            </p:nvSpPr>
            <p:spPr>
              <a:xfrm>
                <a:off x="8642160" y="1078560"/>
                <a:ext cx="9450000" cy="840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it-IT" sz="1800" b="0" strike="noStrike" spc="-1">
                  <a:solidFill>
                    <a:srgbClr val="000000"/>
                  </a:solidFill>
                  <a:latin typeface="Calibri"/>
                </a:endParaRPr>
              </a:p>
            </p:txBody>
          </p:sp>
          <p:sp>
            <p:nvSpPr>
              <p:cNvPr id="132" name="Ovale 131"/>
              <p:cNvSpPr/>
              <p:nvPr/>
            </p:nvSpPr>
            <p:spPr>
              <a:xfrm>
                <a:off x="12539520" y="7271280"/>
                <a:ext cx="2376000" cy="4415760"/>
              </a:xfrm>
              <a:prstGeom prst="ellipse">
                <a:avLst/>
              </a:prstGeom>
              <a:solidFill>
                <a:schemeClr val="accent3">
                  <a:hueOff val="0"/>
                  <a:satOff val="0"/>
                  <a:lumOff val="0"/>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20160" tIns="20160" rIns="20160" bIns="20160" numCol="1" spcCol="1440" anchor="ctr">
                <a:noAutofit/>
              </a:bodyPr>
              <a:lstStyle/>
              <a:p>
                <a:pPr algn="ctr" defTabSz="711360">
                  <a:lnSpc>
                    <a:spcPct val="90000"/>
                  </a:lnSpc>
                  <a:spcAft>
                    <a:spcPts val="561"/>
                  </a:spcAft>
                  <a:tabLst>
                    <a:tab pos="0" algn="l"/>
                  </a:tabLst>
                </a:pPr>
                <a:endParaRPr lang="en-DE" sz="1600" b="0" strike="noStrike" spc="-1">
                  <a:solidFill>
                    <a:schemeClr val="lt1"/>
                  </a:solidFill>
                  <a:latin typeface="Arial"/>
                  <a:ea typeface="Arial"/>
                </a:endParaRPr>
              </a:p>
            </p:txBody>
          </p:sp>
          <p:sp>
            <p:nvSpPr>
              <p:cNvPr id="133" name="Freccia destra 132"/>
              <p:cNvSpPr/>
              <p:nvPr/>
            </p:nvSpPr>
            <p:spPr>
              <a:xfrm rot="16200000">
                <a:off x="13259880" y="6010920"/>
                <a:ext cx="935640" cy="807480"/>
              </a:xfrm>
              <a:prstGeom prst="rightArrow">
                <a:avLst>
                  <a:gd name="adj1" fmla="val 60000"/>
                  <a:gd name="adj2" fmla="val 50000"/>
                </a:avLst>
              </a:prstGeom>
              <a:solidFill>
                <a:schemeClr val="accent4">
                  <a:hueOff val="0"/>
                  <a:satOff val="0"/>
                  <a:lumOff val="0"/>
                  <a:alphaOff val="0"/>
                </a:schemeClr>
              </a:solidFill>
              <a:ln w="0">
                <a:noFill/>
              </a:ln>
            </p:spPr>
            <p:style>
              <a:lnRef idx="0">
                <a:scrgbClr r="0" g="0" b="0"/>
              </a:lnRef>
              <a:fillRef idx="0">
                <a:scrgbClr r="0" g="0" b="0"/>
              </a:fillRef>
              <a:effectRef idx="0">
                <a:scrgbClr r="0" g="0" b="0"/>
              </a:effectRef>
              <a:fontRef idx="minor"/>
            </p:style>
            <p:txBody>
              <a:bodyPr lIns="-70200" tIns="70200" rIns="70200" bIns="-7020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34" name="Ovale 133"/>
              <p:cNvSpPr/>
              <p:nvPr/>
            </p:nvSpPr>
            <p:spPr>
              <a:xfrm>
                <a:off x="12539520" y="1089000"/>
                <a:ext cx="2376000" cy="4415760"/>
              </a:xfrm>
              <a:prstGeom prst="ellipse">
                <a:avLst/>
              </a:prstGeom>
              <a:solidFill>
                <a:schemeClr val="accent4">
                  <a:hueOff val="0"/>
                  <a:satOff val="0"/>
                  <a:lumOff val="0"/>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30600" tIns="30600" rIns="30600" bIns="30600" numCol="1" spcCol="1440" anchor="ctr">
                <a:noAutofit/>
              </a:bodyPr>
              <a:lstStyle/>
              <a:p>
                <a:pPr algn="ctr" defTabSz="1066680">
                  <a:lnSpc>
                    <a:spcPct val="90000"/>
                  </a:lnSpc>
                  <a:spcAft>
                    <a:spcPts val="839"/>
                  </a:spcAft>
                  <a:tabLst>
                    <a:tab pos="0" algn="l"/>
                  </a:tabLst>
                </a:pPr>
                <a:r>
                  <a:rPr lang="en-GB" sz="2400" b="0" strike="noStrike" spc="-1">
                    <a:solidFill>
                      <a:schemeClr val="lt1"/>
                    </a:solidFill>
                    <a:latin typeface="Arial"/>
                    <a:ea typeface="Arial"/>
                  </a:rPr>
                  <a:t>Sea ice and Polar Oceans</a:t>
                </a:r>
                <a:endParaRPr lang="it-IT" sz="2400" b="0" strike="noStrike" spc="-1">
                  <a:solidFill>
                    <a:srgbClr val="000000"/>
                  </a:solidFill>
                  <a:latin typeface="Calibri"/>
                </a:endParaRPr>
              </a:p>
            </p:txBody>
          </p:sp>
          <p:sp>
            <p:nvSpPr>
              <p:cNvPr id="135" name="Freccia destra 134"/>
              <p:cNvSpPr/>
              <p:nvPr/>
            </p:nvSpPr>
            <p:spPr>
              <a:xfrm rot="19800000">
                <a:off x="14904000" y="7196040"/>
                <a:ext cx="503280" cy="1501200"/>
              </a:xfrm>
              <a:prstGeom prst="rightArrow">
                <a:avLst>
                  <a:gd name="adj1" fmla="val 60000"/>
                  <a:gd name="adj2" fmla="val 50000"/>
                </a:avLst>
              </a:prstGeom>
              <a:solidFill>
                <a:schemeClr val="accent6">
                  <a:lumMod val="75000"/>
                </a:schemeClr>
              </a:solidFill>
              <a:ln w="0">
                <a:noFill/>
              </a:ln>
            </p:spPr>
            <p:style>
              <a:lnRef idx="0">
                <a:scrgbClr r="0" g="0" b="0"/>
              </a:lnRef>
              <a:fillRef idx="0">
                <a:scrgbClr r="0" g="0" b="0"/>
              </a:fillRef>
              <a:effectRef idx="0">
                <a:scrgbClr r="0" g="0" b="0"/>
              </a:effectRef>
              <a:fontRef idx="minor"/>
            </p:style>
            <p:txBody>
              <a:bodyPr lIns="-9360" tIns="35280" rIns="9360" bIns="-3528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36" name="Ovale 135"/>
              <p:cNvSpPr/>
              <p:nvPr/>
            </p:nvSpPr>
            <p:spPr>
              <a:xfrm>
                <a:off x="15420960" y="4179960"/>
                <a:ext cx="2376000" cy="4415760"/>
              </a:xfrm>
              <a:prstGeom prst="ellipse">
                <a:avLst/>
              </a:prstGeom>
              <a:solidFill>
                <a:schemeClr val="accent6">
                  <a:lumMod val="7500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30600" tIns="30600" rIns="30600" bIns="30600" numCol="1" spcCol="1440" anchor="ctr">
                <a:noAutofit/>
              </a:bodyPr>
              <a:lstStyle/>
              <a:p>
                <a:pPr algn="ctr" defTabSz="1066680">
                  <a:lnSpc>
                    <a:spcPct val="90000"/>
                  </a:lnSpc>
                  <a:spcAft>
                    <a:spcPts val="839"/>
                  </a:spcAft>
                  <a:tabLst>
                    <a:tab pos="0" algn="l"/>
                  </a:tabLst>
                </a:pPr>
                <a:r>
                  <a:rPr lang="en-GB" sz="2400" b="0" strike="noStrike" spc="-1">
                    <a:solidFill>
                      <a:schemeClr val="lt1"/>
                    </a:solidFill>
                    <a:latin typeface="Arial"/>
                    <a:ea typeface="Arial"/>
                  </a:rPr>
                  <a:t>Sea level, glacier stability and melt</a:t>
                </a:r>
                <a:endParaRPr lang="it-IT" sz="2400" b="0" strike="noStrike" spc="-1">
                  <a:solidFill>
                    <a:srgbClr val="000000"/>
                  </a:solidFill>
                  <a:latin typeface="Calibri"/>
                </a:endParaRPr>
              </a:p>
            </p:txBody>
          </p:sp>
          <p:sp>
            <p:nvSpPr>
              <p:cNvPr id="137" name="Freccia destra 136"/>
              <p:cNvSpPr/>
              <p:nvPr/>
            </p:nvSpPr>
            <p:spPr>
              <a:xfrm rot="1800000">
                <a:off x="14904000" y="10260360"/>
                <a:ext cx="503280" cy="1501200"/>
              </a:xfrm>
              <a:prstGeom prst="rightArrow">
                <a:avLst>
                  <a:gd name="adj1" fmla="val 60000"/>
                  <a:gd name="adj2" fmla="val 50000"/>
                </a:avLst>
              </a:prstGeom>
              <a:solidFill>
                <a:schemeClr val="accent4">
                  <a:hueOff val="3651262"/>
                  <a:satOff val="0"/>
                  <a:lumOff val="-11922"/>
                  <a:alphaOff val="0"/>
                </a:schemeClr>
              </a:solidFill>
              <a:ln w="0">
                <a:noFill/>
              </a:ln>
            </p:spPr>
            <p:style>
              <a:lnRef idx="0">
                <a:scrgbClr r="0" g="0" b="0"/>
              </a:lnRef>
              <a:fillRef idx="0">
                <a:scrgbClr r="0" g="0" b="0"/>
              </a:fillRef>
              <a:effectRef idx="0">
                <a:scrgbClr r="0" g="0" b="0"/>
              </a:effectRef>
              <a:fontRef idx="minor"/>
            </p:style>
            <p:txBody>
              <a:bodyPr lIns="-9360" tIns="-35280" rIns="9360" bIns="3528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38" name="Ovale 137"/>
              <p:cNvSpPr/>
              <p:nvPr/>
            </p:nvSpPr>
            <p:spPr>
              <a:xfrm>
                <a:off x="15420960" y="10362240"/>
                <a:ext cx="2376000" cy="4415760"/>
              </a:xfrm>
              <a:prstGeom prst="ellipse">
                <a:avLst/>
              </a:prstGeom>
              <a:solidFill>
                <a:schemeClr val="accent4">
                  <a:hueOff val="3651262"/>
                  <a:satOff val="0"/>
                  <a:lumOff val="-11922"/>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0" tIns="17640" rIns="0" bIns="17640" numCol="1" spcCol="1440" anchor="ctr">
                <a:noAutofit/>
              </a:bodyPr>
              <a:lstStyle/>
              <a:p>
                <a:pPr algn="ctr" defTabSz="622440">
                  <a:lnSpc>
                    <a:spcPct val="90000"/>
                  </a:lnSpc>
                  <a:spcAft>
                    <a:spcPts val="490"/>
                  </a:spcAft>
                  <a:tabLst>
                    <a:tab pos="0" algn="l"/>
                  </a:tabLst>
                </a:pPr>
                <a:endParaRPr lang="en-DE" sz="1400" b="0" strike="noStrike" spc="-1">
                  <a:solidFill>
                    <a:schemeClr val="lt1"/>
                  </a:solidFill>
                  <a:latin typeface="Arial"/>
                  <a:ea typeface="Arial"/>
                </a:endParaRPr>
              </a:p>
            </p:txBody>
          </p:sp>
          <p:sp>
            <p:nvSpPr>
              <p:cNvPr id="139" name="Freccia destra 138"/>
              <p:cNvSpPr/>
              <p:nvPr/>
            </p:nvSpPr>
            <p:spPr>
              <a:xfrm rot="5400000">
                <a:off x="13260240" y="12139920"/>
                <a:ext cx="935640" cy="807480"/>
              </a:xfrm>
              <a:prstGeom prst="rightArrow">
                <a:avLst>
                  <a:gd name="adj1" fmla="val 60000"/>
                  <a:gd name="adj2" fmla="val 50000"/>
                </a:avLst>
              </a:prstGeom>
              <a:solidFill>
                <a:schemeClr val="accent4">
                  <a:hueOff val="5476893"/>
                  <a:satOff val="0"/>
                  <a:lumOff val="-17882"/>
                  <a:alphaOff val="0"/>
                </a:schemeClr>
              </a:solidFill>
              <a:ln w="0">
                <a:noFill/>
              </a:ln>
            </p:spPr>
            <p:style>
              <a:lnRef idx="0">
                <a:scrgbClr r="0" g="0" b="0"/>
              </a:lnRef>
              <a:fillRef idx="0">
                <a:scrgbClr r="0" g="0" b="0"/>
              </a:fillRef>
              <a:effectRef idx="0">
                <a:scrgbClr r="0" g="0" b="0"/>
              </a:effectRef>
              <a:fontRef idx="minor"/>
            </p:style>
            <p:txBody>
              <a:bodyPr lIns="-70200" tIns="-70200" rIns="70200" bIns="7020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40" name="Ovale 139"/>
              <p:cNvSpPr/>
              <p:nvPr/>
            </p:nvSpPr>
            <p:spPr>
              <a:xfrm>
                <a:off x="12539520" y="13453200"/>
                <a:ext cx="2376000" cy="4415760"/>
              </a:xfrm>
              <a:prstGeom prst="ellipse">
                <a:avLst/>
              </a:prstGeom>
              <a:solidFill>
                <a:schemeClr val="accent4">
                  <a:hueOff val="5476893"/>
                  <a:satOff val="0"/>
                  <a:lumOff val="-17882"/>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17640" tIns="17640" rIns="17640" bIns="17640" numCol="1" spcCol="1440" anchor="ctr">
                <a:noAutofit/>
              </a:bodyPr>
              <a:lstStyle/>
              <a:p>
                <a:pPr algn="ctr" defTabSz="622440">
                  <a:lnSpc>
                    <a:spcPct val="90000"/>
                  </a:lnSpc>
                  <a:spcAft>
                    <a:spcPts val="490"/>
                  </a:spcAft>
                  <a:tabLst>
                    <a:tab pos="0" algn="l"/>
                  </a:tabLst>
                </a:pPr>
                <a:endParaRPr lang="en-DE" sz="1400" b="0" strike="noStrike" spc="-1">
                  <a:solidFill>
                    <a:schemeClr val="lt1"/>
                  </a:solidFill>
                  <a:latin typeface="Arial"/>
                  <a:ea typeface="Arial"/>
                </a:endParaRPr>
              </a:p>
            </p:txBody>
          </p:sp>
          <p:sp>
            <p:nvSpPr>
              <p:cNvPr id="141" name="Freccia destra 140"/>
              <p:cNvSpPr/>
              <p:nvPr/>
            </p:nvSpPr>
            <p:spPr>
              <a:xfrm rot="9000000">
                <a:off x="12048120" y="10260360"/>
                <a:ext cx="503280" cy="1501200"/>
              </a:xfrm>
              <a:prstGeom prst="rightArrow">
                <a:avLst>
                  <a:gd name="adj1" fmla="val 60000"/>
                  <a:gd name="adj2" fmla="val 50000"/>
                </a:avLst>
              </a:prstGeom>
              <a:solidFill>
                <a:schemeClr val="accent4">
                  <a:hueOff val="7302524"/>
                  <a:satOff val="0"/>
                  <a:lumOff val="-23843"/>
                  <a:alphaOff val="0"/>
                </a:schemeClr>
              </a:solidFill>
              <a:ln w="0">
                <a:noFill/>
              </a:ln>
            </p:spPr>
            <p:style>
              <a:lnRef idx="0">
                <a:scrgbClr r="0" g="0" b="0"/>
              </a:lnRef>
              <a:fillRef idx="0">
                <a:scrgbClr r="0" g="0" b="0"/>
              </a:fillRef>
              <a:effectRef idx="0">
                <a:scrgbClr r="0" g="0" b="0"/>
              </a:effectRef>
              <a:fontRef idx="minor"/>
            </p:style>
            <p:txBody>
              <a:bodyPr rot="10800000" lIns="131040" tIns="35280" rIns="-131040" bIns="-3528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42" name="Ovale 141"/>
              <p:cNvSpPr/>
              <p:nvPr/>
            </p:nvSpPr>
            <p:spPr>
              <a:xfrm>
                <a:off x="9658440" y="10362240"/>
                <a:ext cx="2376000" cy="4415760"/>
              </a:xfrm>
              <a:prstGeom prst="ellipse">
                <a:avLst/>
              </a:prstGeom>
              <a:solidFill>
                <a:schemeClr val="accent4">
                  <a:hueOff val="7302524"/>
                  <a:satOff val="0"/>
                  <a:lumOff val="-23843"/>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14040" tIns="14040" rIns="14040" bIns="14040" numCol="1" spcCol="1440" anchor="ctr">
                <a:noAutofit/>
              </a:bodyPr>
              <a:lstStyle/>
              <a:p>
                <a:pPr algn="ctr" defTabSz="488880">
                  <a:lnSpc>
                    <a:spcPct val="90000"/>
                  </a:lnSpc>
                  <a:spcAft>
                    <a:spcPts val="386"/>
                  </a:spcAft>
                  <a:tabLst>
                    <a:tab pos="0" algn="l"/>
                  </a:tabLst>
                </a:pPr>
                <a:endParaRPr lang="en-DE" sz="1100" b="0" strike="noStrike" spc="-1">
                  <a:solidFill>
                    <a:schemeClr val="lt1"/>
                  </a:solidFill>
                  <a:latin typeface="Arial"/>
                  <a:ea typeface="Arial"/>
                </a:endParaRPr>
              </a:p>
            </p:txBody>
          </p:sp>
          <p:sp>
            <p:nvSpPr>
              <p:cNvPr id="143" name="Freccia destra 142"/>
              <p:cNvSpPr/>
              <p:nvPr/>
            </p:nvSpPr>
            <p:spPr>
              <a:xfrm rot="12600000">
                <a:off x="12048120" y="7196040"/>
                <a:ext cx="503280" cy="1501200"/>
              </a:xfrm>
              <a:prstGeom prst="rightArrow">
                <a:avLst>
                  <a:gd name="adj1" fmla="val 60000"/>
                  <a:gd name="adj2" fmla="val 50000"/>
                </a:avLst>
              </a:prstGeom>
              <a:solidFill>
                <a:schemeClr val="accent4">
                  <a:hueOff val="9128156"/>
                  <a:satOff val="0"/>
                  <a:lumOff val="-29804"/>
                  <a:alphaOff val="0"/>
                </a:schemeClr>
              </a:solidFill>
              <a:ln w="0">
                <a:noFill/>
              </a:ln>
            </p:spPr>
            <p:style>
              <a:lnRef idx="0">
                <a:scrgbClr r="0" g="0" b="0"/>
              </a:lnRef>
              <a:fillRef idx="0">
                <a:scrgbClr r="0" g="0" b="0"/>
              </a:fillRef>
              <a:effectRef idx="0">
                <a:scrgbClr r="0" g="0" b="0"/>
              </a:effectRef>
              <a:fontRef idx="minor"/>
            </p:style>
            <p:txBody>
              <a:bodyPr rot="10800000" lIns="131040" tIns="-35280" rIns="-131040" bIns="35280" numCol="1" spcCol="1440" anchor="ctr">
                <a:noAutofit/>
              </a:bodyPr>
              <a:lstStyle/>
              <a:p>
                <a:pPr algn="ctr" defTabSz="488880">
                  <a:lnSpc>
                    <a:spcPct val="90000"/>
                  </a:lnSpc>
                  <a:spcAft>
                    <a:spcPts val="386"/>
                  </a:spcAft>
                  <a:tabLst>
                    <a:tab pos="0" algn="l"/>
                  </a:tabLst>
                </a:pPr>
                <a:endParaRPr lang="en-GB" sz="1100" b="0" strike="noStrike" spc="-1">
                  <a:solidFill>
                    <a:schemeClr val="lt1"/>
                  </a:solidFill>
                  <a:latin typeface="Arial"/>
                  <a:ea typeface="Arial"/>
                </a:endParaRPr>
              </a:p>
            </p:txBody>
          </p:sp>
          <p:sp>
            <p:nvSpPr>
              <p:cNvPr id="144" name="Ovale 143"/>
              <p:cNvSpPr/>
              <p:nvPr/>
            </p:nvSpPr>
            <p:spPr>
              <a:xfrm>
                <a:off x="9658440" y="4179960"/>
                <a:ext cx="2376000" cy="4415760"/>
              </a:xfrm>
              <a:prstGeom prst="ellipse">
                <a:avLst/>
              </a:prstGeom>
              <a:solidFill>
                <a:schemeClr val="accent4">
                  <a:hueOff val="9128156"/>
                  <a:satOff val="0"/>
                  <a:lumOff val="-29804"/>
                  <a:alphaOff val="0"/>
                </a:schemeClr>
              </a:solidFill>
              <a:ln>
                <a:solidFill>
                  <a:srgbClr val="FFFFFF">
                    <a:hueOff val="0"/>
                    <a:satOff val="0"/>
                    <a:lumOff val="0"/>
                    <a:alphaOff val="0"/>
                  </a:srgbClr>
                </a:solidFill>
                <a:round/>
              </a:ln>
            </p:spPr>
            <p:style>
              <a:lnRef idx="2">
                <a:scrgbClr r="0" g="0" b="0"/>
              </a:lnRef>
              <a:fillRef idx="0">
                <a:scrgbClr r="0" g="0" b="0"/>
              </a:fillRef>
              <a:effectRef idx="0">
                <a:scrgbClr r="0" g="0" b="0"/>
              </a:effectRef>
              <a:fontRef idx="minor"/>
            </p:style>
            <p:txBody>
              <a:bodyPr lIns="0" tIns="17640" rIns="0" bIns="17640" numCol="1" spcCol="1440" anchor="ctr">
                <a:noAutofit/>
              </a:bodyPr>
              <a:lstStyle/>
              <a:p>
                <a:pPr algn="ctr" defTabSz="622440">
                  <a:lnSpc>
                    <a:spcPct val="90000"/>
                  </a:lnSpc>
                  <a:spcAft>
                    <a:spcPts val="490"/>
                  </a:spcAft>
                  <a:tabLst>
                    <a:tab pos="0" algn="l"/>
                  </a:tabLst>
                </a:pPr>
                <a:endParaRPr lang="en-DE" sz="1400" b="0" strike="noStrike" spc="-1">
                  <a:solidFill>
                    <a:schemeClr val="lt1"/>
                  </a:solidFill>
                  <a:latin typeface="Arial"/>
                  <a:ea typeface="Arial"/>
                </a:endParaRPr>
              </a:p>
            </p:txBody>
          </p:sp>
        </p:grpSp>
        <p:sp>
          <p:nvSpPr>
            <p:cNvPr id="145" name="TextBox 5"/>
            <p:cNvSpPr/>
            <p:nvPr/>
          </p:nvSpPr>
          <p:spPr>
            <a:xfrm>
              <a:off x="9426600" y="6369840"/>
              <a:ext cx="24480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400" b="0" strike="noStrike" spc="-1">
                  <a:solidFill>
                    <a:schemeClr val="lt1"/>
                  </a:solidFill>
                  <a:latin typeface="Arial"/>
                  <a:ea typeface="Arial"/>
                </a:rPr>
                <a:t>Atmosphere dynamics</a:t>
              </a:r>
              <a:endParaRPr lang="it-IT" sz="2400" b="0" strike="noStrike" spc="-1">
                <a:solidFill>
                  <a:srgbClr val="000000"/>
                </a:solidFill>
                <a:latin typeface="Calibri"/>
              </a:endParaRPr>
            </a:p>
            <a:p>
              <a:pPr algn="ctr">
                <a:lnSpc>
                  <a:spcPct val="100000"/>
                </a:lnSpc>
              </a:pPr>
              <a:endParaRPr lang="it-IT" sz="2400" b="0" strike="noStrike" spc="-1">
                <a:solidFill>
                  <a:srgbClr val="000000"/>
                </a:solidFill>
                <a:latin typeface="Calibri"/>
              </a:endParaRPr>
            </a:p>
          </p:txBody>
        </p:sp>
        <p:sp>
          <p:nvSpPr>
            <p:cNvPr id="146" name="TextBox 6"/>
            <p:cNvSpPr/>
            <p:nvPr/>
          </p:nvSpPr>
          <p:spPr>
            <a:xfrm>
              <a:off x="9595800" y="2924640"/>
              <a:ext cx="21096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400" b="0" strike="noStrike" spc="-1">
                  <a:solidFill>
                    <a:schemeClr val="lt1"/>
                  </a:solidFill>
                  <a:latin typeface="Arial"/>
                  <a:ea typeface="Arial"/>
                </a:rPr>
                <a:t>(paleo) climate processes</a:t>
              </a:r>
              <a:endParaRPr lang="it-IT" sz="2400" b="0" strike="noStrike" spc="-1">
                <a:solidFill>
                  <a:srgbClr val="000000"/>
                </a:solidFill>
                <a:latin typeface="Calibri"/>
              </a:endParaRPr>
            </a:p>
          </p:txBody>
        </p:sp>
        <p:sp>
          <p:nvSpPr>
            <p:cNvPr id="147" name="TextBox 7"/>
            <p:cNvSpPr/>
            <p:nvPr/>
          </p:nvSpPr>
          <p:spPr>
            <a:xfrm>
              <a:off x="14954760" y="6124680"/>
              <a:ext cx="221328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400" b="0" strike="noStrike" spc="-1">
                  <a:solidFill>
                    <a:schemeClr val="lt1"/>
                  </a:solidFill>
                  <a:latin typeface="Arial"/>
                  <a:ea typeface="Arial"/>
                </a:rPr>
                <a:t>Carbon balance and permafrost</a:t>
              </a:r>
              <a:endParaRPr lang="it-IT" sz="2400" b="0" strike="noStrike" spc="-1">
                <a:solidFill>
                  <a:srgbClr val="000000"/>
                </a:solidFill>
                <a:latin typeface="Calibri"/>
              </a:endParaRPr>
            </a:p>
          </p:txBody>
        </p:sp>
        <p:sp>
          <p:nvSpPr>
            <p:cNvPr id="148" name="TextBox 8"/>
            <p:cNvSpPr/>
            <p:nvPr/>
          </p:nvSpPr>
          <p:spPr>
            <a:xfrm>
              <a:off x="12143160" y="7694280"/>
              <a:ext cx="24480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400" b="0" strike="noStrike" spc="-1">
                  <a:solidFill>
                    <a:schemeClr val="lt1"/>
                  </a:solidFill>
                  <a:latin typeface="Arial"/>
                  <a:ea typeface="Arial"/>
                </a:rPr>
                <a:t>Polar ecosystems and biodiversity</a:t>
              </a:r>
              <a:endParaRPr lang="it-IT" sz="2400" b="0" strike="noStrike" spc="-1">
                <a:solidFill>
                  <a:srgbClr val="000000"/>
                </a:solidFill>
                <a:latin typeface="Calibri"/>
              </a:endParaRPr>
            </a:p>
          </p:txBody>
        </p:sp>
        <p:sp>
          <p:nvSpPr>
            <p:cNvPr id="149" name="TextBox 9"/>
            <p:cNvSpPr/>
            <p:nvPr/>
          </p:nvSpPr>
          <p:spPr>
            <a:xfrm>
              <a:off x="12307320" y="4402080"/>
              <a:ext cx="2213280" cy="137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2800" b="0" strike="noStrike" spc="-1">
                  <a:solidFill>
                    <a:schemeClr val="lt1"/>
                  </a:solidFill>
                  <a:latin typeface="Arial"/>
                  <a:ea typeface="Arial"/>
                </a:rPr>
                <a:t>Key research challenges</a:t>
              </a:r>
              <a:endParaRPr lang="it-IT" sz="2800" b="0" strike="noStrike" spc="-1">
                <a:solidFill>
                  <a:srgbClr val="000000"/>
                </a:solidFill>
                <a:latin typeface="Calibri"/>
              </a:endParaRPr>
            </a:p>
          </p:txBody>
        </p:sp>
      </p:grpSp>
      <p:sp>
        <p:nvSpPr>
          <p:cNvPr id="150" name="Content Placeholder 2"/>
          <p:cNvSpPr/>
          <p:nvPr/>
        </p:nvSpPr>
        <p:spPr>
          <a:xfrm>
            <a:off x="865440" y="2997720"/>
            <a:ext cx="8278200" cy="6832440"/>
          </a:xfrm>
          <a:prstGeom prst="rect">
            <a:avLst/>
          </a:prstGeom>
          <a:solidFill>
            <a:schemeClr val="bg1">
              <a:alpha val="53000"/>
            </a:schemeClr>
          </a:solidFill>
          <a:ln w="0">
            <a:noFill/>
          </a:ln>
        </p:spPr>
        <p:style>
          <a:lnRef idx="0">
            <a:scrgbClr r="0" g="0" b="0"/>
          </a:lnRef>
          <a:fillRef idx="0">
            <a:scrgbClr r="0" g="0" b="0"/>
          </a:fillRef>
          <a:effectRef idx="0">
            <a:scrgbClr r="0" g="0" b="0"/>
          </a:effectRef>
          <a:fontRef idx="minor"/>
        </p:style>
        <p:txBody>
          <a:bodyPr lIns="182880" tIns="182880" rIns="182880" bIns="182880" anchor="t">
            <a:normAutofit/>
          </a:bodyPr>
          <a:lstStyle/>
          <a:p>
            <a:pPr>
              <a:lnSpc>
                <a:spcPct val="115000"/>
              </a:lnSpc>
              <a:tabLst>
                <a:tab pos="0" algn="l"/>
              </a:tabLst>
            </a:pPr>
            <a:r>
              <a:rPr lang="en-GB" sz="3600" b="0" strike="noStrike" spc="-1">
                <a:solidFill>
                  <a:srgbClr val="002060"/>
                </a:solidFill>
                <a:latin typeface="Montserrat"/>
                <a:ea typeface="Montserrat"/>
              </a:rPr>
              <a:t>To provide </a:t>
            </a:r>
            <a:r>
              <a:rPr lang="en-GB" sz="3600" b="1" strike="noStrike" spc="-1">
                <a:solidFill>
                  <a:srgbClr val="002060"/>
                </a:solidFill>
                <a:latin typeface="Montserrat"/>
                <a:ea typeface="Montserrat"/>
              </a:rPr>
              <a:t>efficient and customised RI services </a:t>
            </a:r>
            <a:r>
              <a:rPr lang="en-GB" sz="3600" b="0" strike="noStrike" spc="-1">
                <a:solidFill>
                  <a:srgbClr val="002060"/>
                </a:solidFill>
                <a:latin typeface="Montserrat"/>
                <a:ea typeface="Montserrat"/>
              </a:rPr>
              <a:t>to address the scientific challenges of the polar regions, including </a:t>
            </a:r>
            <a:r>
              <a:rPr lang="en-GB" sz="3600" b="1" strike="noStrike" spc="-1">
                <a:solidFill>
                  <a:srgbClr val="002060"/>
                </a:solidFill>
                <a:latin typeface="Montserrat"/>
                <a:ea typeface="Montserrat"/>
              </a:rPr>
              <a:t>access to a wide portfolio of complementary and interdisciplinary top level RIs. </a:t>
            </a:r>
            <a:endParaRPr lang="it-IT" sz="3600" b="0" strike="noStrike" spc="-1">
              <a:solidFill>
                <a:srgbClr val="002060"/>
              </a:solidFill>
              <a:latin typeface="Calibri"/>
            </a:endParaRPr>
          </a:p>
          <a:p>
            <a:pPr>
              <a:lnSpc>
                <a:spcPct val="115000"/>
              </a:lnSpc>
              <a:tabLst>
                <a:tab pos="0" algn="l"/>
              </a:tabLst>
            </a:pPr>
            <a:endParaRPr lang="it-IT" sz="3200" b="0" strike="noStrike" spc="-1">
              <a:solidFill>
                <a:srgbClr val="002060"/>
              </a:solidFill>
              <a:latin typeface="Calibri"/>
            </a:endParaRPr>
          </a:p>
          <a:p>
            <a:pPr>
              <a:lnSpc>
                <a:spcPct val="115000"/>
              </a:lnSpc>
              <a:tabLst>
                <a:tab pos="0" algn="l"/>
              </a:tabLst>
            </a:pPr>
            <a:endParaRPr lang="it-IT" sz="3200" b="0" strike="noStrike" spc="-1">
              <a:solidFill>
                <a:srgbClr val="002060"/>
              </a:solidFill>
              <a:latin typeface="Calibri"/>
            </a:endParaRPr>
          </a:p>
        </p:txBody>
      </p:sp>
      <p:sp>
        <p:nvSpPr>
          <p:cNvPr id="151" name="Title 1"/>
          <p:cNvSpPr/>
          <p:nvPr/>
        </p:nvSpPr>
        <p:spPr>
          <a:xfrm>
            <a:off x="820800" y="889920"/>
            <a:ext cx="8322840" cy="2043000"/>
          </a:xfrm>
          <a:prstGeom prst="rect">
            <a:avLst/>
          </a:prstGeom>
          <a:solidFill>
            <a:schemeClr val="bg1">
              <a:alpha val="64000"/>
            </a:schemeClr>
          </a:solidFill>
          <a:ln w="0">
            <a:noFill/>
          </a:ln>
        </p:spPr>
        <p:style>
          <a:lnRef idx="0">
            <a:scrgbClr r="0" g="0" b="0"/>
          </a:lnRef>
          <a:fillRef idx="0">
            <a:scrgbClr r="0" g="0" b="0"/>
          </a:fillRef>
          <a:effectRef idx="0">
            <a:scrgbClr r="0" g="0" b="0"/>
          </a:effectRef>
          <a:fontRef idx="minor"/>
        </p:style>
        <p:txBody>
          <a:bodyPr lIns="182880" tIns="182880" rIns="182880" bIns="182880" anchor="t">
            <a:normAutofit/>
          </a:bodyPr>
          <a:lstStyle/>
          <a:p>
            <a:pPr>
              <a:lnSpc>
                <a:spcPct val="100000"/>
              </a:lnSpc>
            </a:pPr>
            <a:r>
              <a:rPr lang="en-GB" sz="5600" b="1" strike="noStrike" spc="-1">
                <a:solidFill>
                  <a:schemeClr val="accent1"/>
                </a:solidFill>
                <a:latin typeface="Montserrat Light"/>
                <a:ea typeface="Montserrat Light"/>
              </a:rPr>
              <a:t>Overall aim</a:t>
            </a:r>
            <a:endParaRPr lang="it-IT" sz="5600" b="0" strike="noStrike" spc="-1">
              <a:solidFill>
                <a:srgbClr val="000000"/>
              </a:solidFill>
              <a:latin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1"/>
          <p:cNvGraphicFramePr/>
          <p:nvPr>
            <p:extLst>
              <p:ext uri="{D42A27DB-BD31-4B8C-83A1-F6EECF244321}">
                <p14:modId xmlns:p14="http://schemas.microsoft.com/office/powerpoint/2010/main" val="1554460741"/>
              </p:ext>
            </p:extLst>
          </p:nvPr>
        </p:nvGraphicFramePr>
        <p:xfrm>
          <a:off x="1805040" y="2118240"/>
          <a:ext cx="12191760" cy="7711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16000"/>
    </mc:Choice>
    <mc:Fallback xmlns:p15="http://schemas.microsoft.com/office/powerpoint/2012/main" xmlns="">
      <p:transition spd="slow" advTm="16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66240" y="125280"/>
            <a:ext cx="8772480" cy="2963520"/>
          </a:xfrm>
          <a:prstGeom prst="rect">
            <a:avLst/>
          </a:prstGeom>
          <a:noFill/>
          <a:ln w="0">
            <a:noFill/>
          </a:ln>
        </p:spPr>
        <p:txBody>
          <a:bodyPr lIns="182880" tIns="182880" rIns="182880" bIns="182880" anchor="t">
            <a:normAutofit/>
          </a:bodyPr>
          <a:lstStyle/>
          <a:p>
            <a:pPr indent="0">
              <a:lnSpc>
                <a:spcPct val="100000"/>
              </a:lnSpc>
              <a:buNone/>
            </a:pPr>
            <a:r>
              <a:rPr lang="de-DE" sz="5600" b="0" strike="noStrike" spc="-1">
                <a:solidFill>
                  <a:schemeClr val="accent1"/>
                </a:solidFill>
                <a:latin typeface="Montserrat Light"/>
                <a:ea typeface="Montserrat Light"/>
              </a:rPr>
              <a:t>POLARIN Consortium</a:t>
            </a:r>
            <a:endParaRPr lang="it-IT" sz="5600" b="0" strike="noStrike" spc="-1">
              <a:solidFill>
                <a:srgbClr val="000000"/>
              </a:solidFill>
              <a:latin typeface="Arial"/>
            </a:endParaRPr>
          </a:p>
        </p:txBody>
      </p:sp>
      <p:pic>
        <p:nvPicPr>
          <p:cNvPr id="153" name="Picture 32" descr="Marine Institute (MI) - EuroGOOS"/>
          <p:cNvPicPr/>
          <p:nvPr/>
        </p:nvPicPr>
        <p:blipFill>
          <a:blip r:embed="rId3" cstate="email">
            <a:extLst>
              <a:ext uri="{28A0092B-C50C-407E-A947-70E740481C1C}">
                <a14:useLocalDpi xmlns:a14="http://schemas.microsoft.com/office/drawing/2010/main"/>
              </a:ext>
            </a:extLst>
          </a:blip>
          <a:stretch/>
        </p:blipFill>
        <p:spPr>
          <a:xfrm>
            <a:off x="27739080" y="13987800"/>
            <a:ext cx="310680" cy="120240"/>
          </a:xfrm>
          <a:prstGeom prst="rect">
            <a:avLst/>
          </a:prstGeom>
          <a:ln w="0">
            <a:noFill/>
          </a:ln>
        </p:spPr>
      </p:pic>
      <p:pic>
        <p:nvPicPr>
          <p:cNvPr id="154" name="Picture 2" descr="Universite Laval (ULaval) Logo PNG vector in SVG, PDF, AI, CDR format"/>
          <p:cNvPicPr/>
          <p:nvPr/>
        </p:nvPicPr>
        <p:blipFill>
          <a:blip r:embed="rId4" cstate="email">
            <a:extLst>
              <a:ext uri="{28A0092B-C50C-407E-A947-70E740481C1C}">
                <a14:useLocalDpi xmlns:a14="http://schemas.microsoft.com/office/drawing/2010/main"/>
              </a:ext>
            </a:extLst>
          </a:blip>
          <a:srcRect/>
          <a:stretch/>
        </p:blipFill>
        <p:spPr>
          <a:xfrm>
            <a:off x="5128200" y="6533280"/>
            <a:ext cx="2137320" cy="883440"/>
          </a:xfrm>
          <a:prstGeom prst="rect">
            <a:avLst/>
          </a:prstGeom>
          <a:ln w="0">
            <a:noFill/>
          </a:ln>
        </p:spPr>
      </p:pic>
      <p:pic>
        <p:nvPicPr>
          <p:cNvPr id="155" name="Picture 55" descr="Blue text on a black background&#10;&#10;Description automatically generated with medium confidence"/>
          <p:cNvPicPr/>
          <p:nvPr/>
        </p:nvPicPr>
        <p:blipFill>
          <a:blip r:embed="rId5" cstate="email">
            <a:extLst>
              <a:ext uri="{28A0092B-C50C-407E-A947-70E740481C1C}">
                <a14:useLocalDpi xmlns:a14="http://schemas.microsoft.com/office/drawing/2010/main"/>
              </a:ext>
            </a:extLst>
          </a:blip>
          <a:stretch/>
        </p:blipFill>
        <p:spPr>
          <a:xfrm>
            <a:off x="6793200" y="5373360"/>
            <a:ext cx="3139200" cy="620640"/>
          </a:xfrm>
          <a:prstGeom prst="rect">
            <a:avLst/>
          </a:prstGeom>
          <a:ln w="0">
            <a:noFill/>
          </a:ln>
        </p:spPr>
      </p:pic>
      <p:pic>
        <p:nvPicPr>
          <p:cNvPr id="156" name="Picture 28" descr="e-boutique Fondation Tara Océan"/>
          <p:cNvPicPr/>
          <p:nvPr/>
        </p:nvPicPr>
        <p:blipFill>
          <a:blip r:embed="rId6" cstate="email">
            <a:extLst>
              <a:ext uri="{28A0092B-C50C-407E-A947-70E740481C1C}">
                <a14:useLocalDpi xmlns:a14="http://schemas.microsoft.com/office/drawing/2010/main"/>
              </a:ext>
            </a:extLst>
          </a:blip>
          <a:stretch/>
        </p:blipFill>
        <p:spPr>
          <a:xfrm>
            <a:off x="13174560" y="9194400"/>
            <a:ext cx="2938680" cy="701280"/>
          </a:xfrm>
          <a:prstGeom prst="rect">
            <a:avLst/>
          </a:prstGeom>
          <a:ln w="0">
            <a:noFill/>
          </a:ln>
        </p:spPr>
      </p:pic>
      <p:pic>
        <p:nvPicPr>
          <p:cNvPr id="157" name="Picture 58" descr="http://www.npolar.no/npcms/export/sites/np/images/portal-pages/2013/logo.jpg_1409883954.jpg"/>
          <p:cNvPicPr/>
          <p:nvPr/>
        </p:nvPicPr>
        <p:blipFill>
          <a:blip r:embed="rId7" cstate="email">
            <a:extLst>
              <a:ext uri="{28A0092B-C50C-407E-A947-70E740481C1C}">
                <a14:useLocalDpi xmlns:a14="http://schemas.microsoft.com/office/drawing/2010/main"/>
              </a:ext>
            </a:extLst>
          </a:blip>
          <a:srcRect/>
          <a:stretch/>
        </p:blipFill>
        <p:spPr>
          <a:xfrm>
            <a:off x="10870560" y="5996880"/>
            <a:ext cx="1581840" cy="1477080"/>
          </a:xfrm>
          <a:prstGeom prst="rect">
            <a:avLst/>
          </a:prstGeom>
          <a:ln w="0">
            <a:noFill/>
          </a:ln>
        </p:spPr>
      </p:pic>
      <p:pic>
        <p:nvPicPr>
          <p:cNvPr id="158" name="Picture 2"/>
          <p:cNvPicPr/>
          <p:nvPr/>
        </p:nvPicPr>
        <p:blipFill>
          <a:blip r:embed="rId8" cstate="email">
            <a:extLst>
              <a:ext uri="{28A0092B-C50C-407E-A947-70E740481C1C}">
                <a14:useLocalDpi xmlns:a14="http://schemas.microsoft.com/office/drawing/2010/main"/>
              </a:ext>
            </a:extLst>
          </a:blip>
          <a:stretch/>
        </p:blipFill>
        <p:spPr>
          <a:xfrm>
            <a:off x="354960" y="1918080"/>
            <a:ext cx="2214000" cy="929520"/>
          </a:xfrm>
          <a:prstGeom prst="rect">
            <a:avLst/>
          </a:prstGeom>
          <a:ln w="0">
            <a:noFill/>
          </a:ln>
        </p:spPr>
      </p:pic>
      <p:pic>
        <p:nvPicPr>
          <p:cNvPr id="159" name="Picture 30" descr="Institutions - Red de Infraestructuras de Astronomía"/>
          <p:cNvPicPr/>
          <p:nvPr/>
        </p:nvPicPr>
        <p:blipFill>
          <a:blip r:embed="rId9" cstate="email">
            <a:extLst>
              <a:ext uri="{28A0092B-C50C-407E-A947-70E740481C1C}">
                <a14:useLocalDpi xmlns:a14="http://schemas.microsoft.com/office/drawing/2010/main"/>
              </a:ext>
            </a:extLst>
          </a:blip>
          <a:stretch/>
        </p:blipFill>
        <p:spPr>
          <a:xfrm>
            <a:off x="12035520" y="5335920"/>
            <a:ext cx="2594520" cy="798480"/>
          </a:xfrm>
          <a:prstGeom prst="rect">
            <a:avLst/>
          </a:prstGeom>
          <a:ln w="0">
            <a:noFill/>
          </a:ln>
        </p:spPr>
      </p:pic>
      <p:pic>
        <p:nvPicPr>
          <p:cNvPr id="160" name="Picture 36" descr="Ocean and climate change: Let's play! | Maritime Forum"/>
          <p:cNvPicPr/>
          <p:nvPr/>
        </p:nvPicPr>
        <p:blipFill>
          <a:blip r:embed="rId10" cstate="email">
            <a:extLst>
              <a:ext uri="{28A0092B-C50C-407E-A947-70E740481C1C}">
                <a14:useLocalDpi xmlns:a14="http://schemas.microsoft.com/office/drawing/2010/main"/>
              </a:ext>
            </a:extLst>
          </a:blip>
          <a:stretch/>
        </p:blipFill>
        <p:spPr>
          <a:xfrm>
            <a:off x="9028800" y="1949760"/>
            <a:ext cx="2159280" cy="1106640"/>
          </a:xfrm>
          <a:prstGeom prst="rect">
            <a:avLst/>
          </a:prstGeom>
          <a:ln w="0">
            <a:noFill/>
          </a:ln>
        </p:spPr>
      </p:pic>
      <p:pic>
        <p:nvPicPr>
          <p:cNvPr id="161" name="Picture 38" descr="Ponant PEP | Kreuzfahrten bis zu 80% günstiger"/>
          <p:cNvPicPr/>
          <p:nvPr/>
        </p:nvPicPr>
        <p:blipFill>
          <a:blip r:embed="rId11" cstate="email">
            <a:extLst>
              <a:ext uri="{28A0092B-C50C-407E-A947-70E740481C1C}">
                <a14:useLocalDpi xmlns:a14="http://schemas.microsoft.com/office/drawing/2010/main"/>
              </a:ext>
            </a:extLst>
          </a:blip>
          <a:srcRect/>
          <a:stretch/>
        </p:blipFill>
        <p:spPr>
          <a:xfrm>
            <a:off x="3902760" y="5255280"/>
            <a:ext cx="2711160" cy="802440"/>
          </a:xfrm>
          <a:prstGeom prst="rect">
            <a:avLst/>
          </a:prstGeom>
          <a:ln w="0">
            <a:noFill/>
          </a:ln>
        </p:spPr>
      </p:pic>
      <p:pic>
        <p:nvPicPr>
          <p:cNvPr id="162" name="Picture 63"/>
          <p:cNvPicPr/>
          <p:nvPr/>
        </p:nvPicPr>
        <p:blipFill>
          <a:blip r:embed="rId12" cstate="email">
            <a:extLst>
              <a:ext uri="{28A0092B-C50C-407E-A947-70E740481C1C}">
                <a14:useLocalDpi xmlns:a14="http://schemas.microsoft.com/office/drawing/2010/main"/>
              </a:ext>
            </a:extLst>
          </a:blip>
          <a:stretch/>
        </p:blipFill>
        <p:spPr>
          <a:xfrm>
            <a:off x="2804040" y="1533240"/>
            <a:ext cx="1246320" cy="1635840"/>
          </a:xfrm>
          <a:prstGeom prst="rect">
            <a:avLst/>
          </a:prstGeom>
          <a:ln w="0">
            <a:noFill/>
          </a:ln>
        </p:spPr>
      </p:pic>
      <p:pic>
        <p:nvPicPr>
          <p:cNvPr id="163" name="Picture 2"/>
          <p:cNvPicPr/>
          <p:nvPr/>
        </p:nvPicPr>
        <p:blipFill>
          <a:blip r:embed="rId13" cstate="email">
            <a:extLst>
              <a:ext uri="{28A0092B-C50C-407E-A947-70E740481C1C}">
                <a14:useLocalDpi xmlns:a14="http://schemas.microsoft.com/office/drawing/2010/main"/>
              </a:ext>
            </a:extLst>
          </a:blip>
          <a:stretch/>
        </p:blipFill>
        <p:spPr>
          <a:xfrm>
            <a:off x="4201920" y="1974960"/>
            <a:ext cx="2054520" cy="867600"/>
          </a:xfrm>
          <a:prstGeom prst="rect">
            <a:avLst/>
          </a:prstGeom>
          <a:ln w="0">
            <a:noFill/>
          </a:ln>
        </p:spPr>
      </p:pic>
      <p:pic>
        <p:nvPicPr>
          <p:cNvPr id="164" name="Picture 8" descr="Home | Lund University"/>
          <p:cNvPicPr/>
          <p:nvPr/>
        </p:nvPicPr>
        <p:blipFill>
          <a:blip r:embed="rId14" cstate="email">
            <a:extLst>
              <a:ext uri="{28A0092B-C50C-407E-A947-70E740481C1C}">
                <a14:useLocalDpi xmlns:a14="http://schemas.microsoft.com/office/drawing/2010/main"/>
              </a:ext>
            </a:extLst>
          </a:blip>
          <a:stretch/>
        </p:blipFill>
        <p:spPr>
          <a:xfrm>
            <a:off x="6156000" y="1766160"/>
            <a:ext cx="1504080" cy="1504080"/>
          </a:xfrm>
          <a:prstGeom prst="rect">
            <a:avLst/>
          </a:prstGeom>
          <a:ln w="0">
            <a:noFill/>
          </a:ln>
        </p:spPr>
      </p:pic>
      <p:pic>
        <p:nvPicPr>
          <p:cNvPr id="165" name="Picture 10" descr="CNR - Consiglio nazionale delle ricerche | Caronte Project"/>
          <p:cNvPicPr/>
          <p:nvPr/>
        </p:nvPicPr>
        <p:blipFill>
          <a:blip r:embed="rId15" cstate="email">
            <a:extLst>
              <a:ext uri="{28A0092B-C50C-407E-A947-70E740481C1C}">
                <a14:useLocalDpi xmlns:a14="http://schemas.microsoft.com/office/drawing/2010/main"/>
              </a:ext>
            </a:extLst>
          </a:blip>
          <a:stretch/>
        </p:blipFill>
        <p:spPr>
          <a:xfrm>
            <a:off x="7524720" y="1936800"/>
            <a:ext cx="1504080" cy="1333440"/>
          </a:xfrm>
          <a:prstGeom prst="rect">
            <a:avLst/>
          </a:prstGeom>
          <a:ln w="0">
            <a:noFill/>
          </a:ln>
        </p:spPr>
      </p:pic>
      <p:pic>
        <p:nvPicPr>
          <p:cNvPr id="166" name="Picture 16"/>
          <p:cNvPicPr/>
          <p:nvPr/>
        </p:nvPicPr>
        <p:blipFill>
          <a:blip r:embed="rId16" cstate="email">
            <a:extLst>
              <a:ext uri="{28A0092B-C50C-407E-A947-70E740481C1C}">
                <a14:useLocalDpi xmlns:a14="http://schemas.microsoft.com/office/drawing/2010/main"/>
              </a:ext>
            </a:extLst>
          </a:blip>
          <a:stretch/>
        </p:blipFill>
        <p:spPr>
          <a:xfrm>
            <a:off x="11502720" y="1930680"/>
            <a:ext cx="2108520" cy="929520"/>
          </a:xfrm>
          <a:prstGeom prst="rect">
            <a:avLst/>
          </a:prstGeom>
          <a:ln w="0">
            <a:noFill/>
          </a:ln>
        </p:spPr>
      </p:pic>
      <p:pic>
        <p:nvPicPr>
          <p:cNvPr id="167" name="Picture 22" descr="Centre National de la Recherche Scientifique (CNRS) | PILLARS"/>
          <p:cNvPicPr/>
          <p:nvPr/>
        </p:nvPicPr>
        <p:blipFill>
          <a:blip r:embed="rId17"/>
          <a:stretch/>
        </p:blipFill>
        <p:spPr>
          <a:xfrm>
            <a:off x="13920120" y="1805400"/>
            <a:ext cx="2849040" cy="1243080"/>
          </a:xfrm>
          <a:prstGeom prst="rect">
            <a:avLst/>
          </a:prstGeom>
          <a:ln w="0">
            <a:noFill/>
          </a:ln>
        </p:spPr>
      </p:pic>
      <p:pic>
        <p:nvPicPr>
          <p:cNvPr id="168" name="Picture 26" descr="University of Copenhagen - A P E L E"/>
          <p:cNvPicPr/>
          <p:nvPr/>
        </p:nvPicPr>
        <p:blipFill>
          <a:blip r:embed="rId18" cstate="email">
            <a:extLst>
              <a:ext uri="{28A0092B-C50C-407E-A947-70E740481C1C}">
                <a14:useLocalDpi xmlns:a14="http://schemas.microsoft.com/office/drawing/2010/main"/>
              </a:ext>
            </a:extLst>
          </a:blip>
          <a:stretch/>
        </p:blipFill>
        <p:spPr>
          <a:xfrm>
            <a:off x="330120" y="3000960"/>
            <a:ext cx="2954880" cy="1100160"/>
          </a:xfrm>
          <a:prstGeom prst="rect">
            <a:avLst/>
          </a:prstGeom>
          <a:ln w="0">
            <a:noFill/>
          </a:ln>
        </p:spPr>
      </p:pic>
      <p:pic>
        <p:nvPicPr>
          <p:cNvPr id="169" name="Picture 28" descr="Home - European Polar Board"/>
          <p:cNvPicPr/>
          <p:nvPr/>
        </p:nvPicPr>
        <p:blipFill>
          <a:blip r:embed="rId19" cstate="email">
            <a:extLst>
              <a:ext uri="{28A0092B-C50C-407E-A947-70E740481C1C}">
                <a14:useLocalDpi xmlns:a14="http://schemas.microsoft.com/office/drawing/2010/main"/>
              </a:ext>
            </a:extLst>
          </a:blip>
          <a:stretch/>
        </p:blipFill>
        <p:spPr>
          <a:xfrm>
            <a:off x="3407040" y="3155400"/>
            <a:ext cx="3088800" cy="855000"/>
          </a:xfrm>
          <a:prstGeom prst="rect">
            <a:avLst/>
          </a:prstGeom>
          <a:ln w="0">
            <a:noFill/>
          </a:ln>
        </p:spPr>
      </p:pic>
      <p:pic>
        <p:nvPicPr>
          <p:cNvPr id="170" name="Picture 32"/>
          <p:cNvPicPr/>
          <p:nvPr/>
        </p:nvPicPr>
        <p:blipFill>
          <a:blip r:embed="rId20" cstate="email">
            <a:extLst>
              <a:ext uri="{28A0092B-C50C-407E-A947-70E740481C1C}">
                <a14:useLocalDpi xmlns:a14="http://schemas.microsoft.com/office/drawing/2010/main"/>
              </a:ext>
            </a:extLst>
          </a:blip>
          <a:stretch/>
        </p:blipFill>
        <p:spPr>
          <a:xfrm>
            <a:off x="6734880" y="3180240"/>
            <a:ext cx="1922400" cy="1067760"/>
          </a:xfrm>
          <a:prstGeom prst="rect">
            <a:avLst/>
          </a:prstGeom>
          <a:ln w="0">
            <a:noFill/>
          </a:ln>
        </p:spPr>
      </p:pic>
      <p:pic>
        <p:nvPicPr>
          <p:cNvPr id="171" name="Picture 34" descr="UiT Norges arktiske universitet – Store norske leksikon"/>
          <p:cNvPicPr/>
          <p:nvPr/>
        </p:nvPicPr>
        <p:blipFill>
          <a:blip r:embed="rId21" cstate="email">
            <a:extLst>
              <a:ext uri="{28A0092B-C50C-407E-A947-70E740481C1C}">
                <a14:useLocalDpi xmlns:a14="http://schemas.microsoft.com/office/drawing/2010/main"/>
              </a:ext>
            </a:extLst>
          </a:blip>
          <a:stretch/>
        </p:blipFill>
        <p:spPr>
          <a:xfrm>
            <a:off x="9028800" y="3285000"/>
            <a:ext cx="3560400" cy="703080"/>
          </a:xfrm>
          <a:prstGeom prst="rect">
            <a:avLst/>
          </a:prstGeom>
          <a:ln w="0">
            <a:noFill/>
          </a:ln>
        </p:spPr>
      </p:pic>
      <p:pic>
        <p:nvPicPr>
          <p:cNvPr id="172" name="Picture 36" descr="Agencia Estatal Consejo Superior de Investigaciones Cientificas, CSIC  (Spanish National Research Council) - MEITIM PROJECT"/>
          <p:cNvPicPr/>
          <p:nvPr/>
        </p:nvPicPr>
        <p:blipFill>
          <a:blip r:embed="rId22" cstate="email">
            <a:extLst>
              <a:ext uri="{28A0092B-C50C-407E-A947-70E740481C1C}">
                <a14:useLocalDpi xmlns:a14="http://schemas.microsoft.com/office/drawing/2010/main"/>
              </a:ext>
            </a:extLst>
          </a:blip>
          <a:stretch/>
        </p:blipFill>
        <p:spPr>
          <a:xfrm>
            <a:off x="15431040" y="7112160"/>
            <a:ext cx="2525400" cy="617040"/>
          </a:xfrm>
          <a:prstGeom prst="rect">
            <a:avLst/>
          </a:prstGeom>
          <a:ln w="0">
            <a:noFill/>
          </a:ln>
        </p:spPr>
      </p:pic>
      <p:pic>
        <p:nvPicPr>
          <p:cNvPr id="173" name="Picture 38" descr="Welcome to SIOS | sios-svalbard.org"/>
          <p:cNvPicPr/>
          <p:nvPr/>
        </p:nvPicPr>
        <p:blipFill>
          <a:blip r:embed="rId23" cstate="email">
            <a:extLst>
              <a:ext uri="{28A0092B-C50C-407E-A947-70E740481C1C}">
                <a14:useLocalDpi xmlns:a14="http://schemas.microsoft.com/office/drawing/2010/main"/>
              </a:ext>
            </a:extLst>
          </a:blip>
          <a:stretch/>
        </p:blipFill>
        <p:spPr>
          <a:xfrm>
            <a:off x="15669000" y="2840760"/>
            <a:ext cx="2332440" cy="1095840"/>
          </a:xfrm>
          <a:prstGeom prst="rect">
            <a:avLst/>
          </a:prstGeom>
          <a:ln w="0">
            <a:noFill/>
          </a:ln>
        </p:spPr>
      </p:pic>
      <p:pic>
        <p:nvPicPr>
          <p:cNvPr id="174" name="Picture 40" descr="Norsk Institutt for Luftforskning Stiftelse (NILU) - Sabydoma"/>
          <p:cNvPicPr/>
          <p:nvPr/>
        </p:nvPicPr>
        <p:blipFill>
          <a:blip r:embed="rId24" cstate="email">
            <a:extLst>
              <a:ext uri="{28A0092B-C50C-407E-A947-70E740481C1C}">
                <a14:useLocalDpi xmlns:a14="http://schemas.microsoft.com/office/drawing/2010/main"/>
              </a:ext>
            </a:extLst>
          </a:blip>
          <a:srcRect/>
          <a:stretch/>
        </p:blipFill>
        <p:spPr>
          <a:xfrm>
            <a:off x="85680" y="3959280"/>
            <a:ext cx="3642120" cy="1197720"/>
          </a:xfrm>
          <a:prstGeom prst="rect">
            <a:avLst/>
          </a:prstGeom>
          <a:ln w="0">
            <a:noFill/>
          </a:ln>
        </p:spPr>
      </p:pic>
      <p:pic>
        <p:nvPicPr>
          <p:cNvPr id="175" name="Picture 42" descr="UAC"/>
          <p:cNvPicPr/>
          <p:nvPr/>
        </p:nvPicPr>
        <p:blipFill>
          <a:blip r:embed="rId25" cstate="email">
            <a:extLst>
              <a:ext uri="{28A0092B-C50C-407E-A947-70E740481C1C}">
                <a14:useLocalDpi xmlns:a14="http://schemas.microsoft.com/office/drawing/2010/main"/>
              </a:ext>
            </a:extLst>
          </a:blip>
          <a:stretch/>
        </p:blipFill>
        <p:spPr>
          <a:xfrm>
            <a:off x="3759120" y="4133160"/>
            <a:ext cx="2799000" cy="882000"/>
          </a:xfrm>
          <a:prstGeom prst="rect">
            <a:avLst/>
          </a:prstGeom>
          <a:ln w="0">
            <a:noFill/>
          </a:ln>
        </p:spPr>
      </p:pic>
      <p:pic>
        <p:nvPicPr>
          <p:cNvPr id="176" name="Picture 44" descr="Homepage | IGOT"/>
          <p:cNvPicPr/>
          <p:nvPr/>
        </p:nvPicPr>
        <p:blipFill>
          <a:blip r:embed="rId26" cstate="email">
            <a:extLst>
              <a:ext uri="{28A0092B-C50C-407E-A947-70E740481C1C}">
                <a14:useLocalDpi xmlns:a14="http://schemas.microsoft.com/office/drawing/2010/main"/>
              </a:ext>
            </a:extLst>
          </a:blip>
          <a:stretch/>
        </p:blipFill>
        <p:spPr>
          <a:xfrm>
            <a:off x="6765840" y="4179960"/>
            <a:ext cx="3135960" cy="898560"/>
          </a:xfrm>
          <a:prstGeom prst="rect">
            <a:avLst/>
          </a:prstGeom>
          <a:ln w="0">
            <a:noFill/>
          </a:ln>
        </p:spPr>
      </p:pic>
      <p:pic>
        <p:nvPicPr>
          <p:cNvPr id="177" name="Picture 46"/>
          <p:cNvPicPr/>
          <p:nvPr/>
        </p:nvPicPr>
        <p:blipFill>
          <a:blip r:embed="rId27"/>
          <a:stretch/>
        </p:blipFill>
        <p:spPr>
          <a:xfrm>
            <a:off x="10051560" y="3908520"/>
            <a:ext cx="2203200" cy="1321920"/>
          </a:xfrm>
          <a:prstGeom prst="rect">
            <a:avLst/>
          </a:prstGeom>
          <a:ln w="0">
            <a:noFill/>
          </a:ln>
        </p:spPr>
      </p:pic>
      <p:pic>
        <p:nvPicPr>
          <p:cNvPr id="178" name="Picture 48"/>
          <p:cNvPicPr/>
          <p:nvPr/>
        </p:nvPicPr>
        <p:blipFill>
          <a:blip r:embed="rId28" cstate="email">
            <a:extLst>
              <a:ext uri="{28A0092B-C50C-407E-A947-70E740481C1C}">
                <a14:useLocalDpi xmlns:a14="http://schemas.microsoft.com/office/drawing/2010/main"/>
              </a:ext>
            </a:extLst>
          </a:blip>
          <a:stretch/>
        </p:blipFill>
        <p:spPr>
          <a:xfrm>
            <a:off x="12783960" y="4133160"/>
            <a:ext cx="3314160" cy="905040"/>
          </a:xfrm>
          <a:prstGeom prst="rect">
            <a:avLst/>
          </a:prstGeom>
          <a:ln w="0">
            <a:noFill/>
          </a:ln>
        </p:spPr>
      </p:pic>
      <p:pic>
        <p:nvPicPr>
          <p:cNvPr id="179" name="Picture 50" descr="GFZ logo"/>
          <p:cNvPicPr/>
          <p:nvPr/>
        </p:nvPicPr>
        <p:blipFill>
          <a:blip r:embed="rId29" cstate="email">
            <a:extLst>
              <a:ext uri="{28A0092B-C50C-407E-A947-70E740481C1C}">
                <a14:useLocalDpi xmlns:a14="http://schemas.microsoft.com/office/drawing/2010/main"/>
              </a:ext>
            </a:extLst>
          </a:blip>
          <a:stretch/>
        </p:blipFill>
        <p:spPr>
          <a:xfrm>
            <a:off x="16392600" y="4215960"/>
            <a:ext cx="1613520" cy="1038960"/>
          </a:xfrm>
          <a:prstGeom prst="rect">
            <a:avLst/>
          </a:prstGeom>
          <a:ln w="0">
            <a:noFill/>
          </a:ln>
        </p:spPr>
      </p:pic>
      <p:pic>
        <p:nvPicPr>
          <p:cNvPr id="180" name="Picture 2"/>
          <p:cNvPicPr/>
          <p:nvPr/>
        </p:nvPicPr>
        <p:blipFill>
          <a:blip r:embed="rId30" cstate="email">
            <a:extLst>
              <a:ext uri="{28A0092B-C50C-407E-A947-70E740481C1C}">
                <a14:useLocalDpi xmlns:a14="http://schemas.microsoft.com/office/drawing/2010/main"/>
              </a:ext>
            </a:extLst>
          </a:blip>
          <a:srcRect l="13551" r="12436"/>
          <a:stretch/>
        </p:blipFill>
        <p:spPr>
          <a:xfrm>
            <a:off x="147240" y="5266440"/>
            <a:ext cx="1089360" cy="1064520"/>
          </a:xfrm>
          <a:prstGeom prst="rect">
            <a:avLst/>
          </a:prstGeom>
          <a:ln w="0">
            <a:noFill/>
          </a:ln>
        </p:spPr>
      </p:pic>
      <p:pic>
        <p:nvPicPr>
          <p:cNvPr id="181" name="Picture 52" descr="Institut polaire français Paul-Émile Victor (IPEV)"/>
          <p:cNvPicPr/>
          <p:nvPr/>
        </p:nvPicPr>
        <p:blipFill>
          <a:blip r:embed="rId31" cstate="email">
            <a:extLst>
              <a:ext uri="{28A0092B-C50C-407E-A947-70E740481C1C}">
                <a14:useLocalDpi xmlns:a14="http://schemas.microsoft.com/office/drawing/2010/main"/>
              </a:ext>
            </a:extLst>
          </a:blip>
          <a:stretch/>
        </p:blipFill>
        <p:spPr>
          <a:xfrm>
            <a:off x="1166040" y="5165280"/>
            <a:ext cx="2874240" cy="1256760"/>
          </a:xfrm>
          <a:prstGeom prst="rect">
            <a:avLst/>
          </a:prstGeom>
          <a:ln w="0">
            <a:noFill/>
          </a:ln>
        </p:spPr>
      </p:pic>
      <p:pic>
        <p:nvPicPr>
          <p:cNvPr id="182" name="Picture 54" descr="Welcome | Isaaffik the arctic gateway"/>
          <p:cNvPicPr/>
          <p:nvPr/>
        </p:nvPicPr>
        <p:blipFill>
          <a:blip r:embed="rId32" cstate="email">
            <a:extLst>
              <a:ext uri="{28A0092B-C50C-407E-A947-70E740481C1C}">
                <a14:useLocalDpi xmlns:a14="http://schemas.microsoft.com/office/drawing/2010/main"/>
              </a:ext>
            </a:extLst>
          </a:blip>
          <a:stretch/>
        </p:blipFill>
        <p:spPr>
          <a:xfrm>
            <a:off x="9822960" y="5078520"/>
            <a:ext cx="1963800" cy="1256760"/>
          </a:xfrm>
          <a:prstGeom prst="rect">
            <a:avLst/>
          </a:prstGeom>
          <a:ln w="0">
            <a:noFill/>
          </a:ln>
        </p:spPr>
      </p:pic>
      <p:pic>
        <p:nvPicPr>
          <p:cNvPr id="183" name="Picture 56" descr="Välkommen - Polarforskningssekretariatet"/>
          <p:cNvPicPr/>
          <p:nvPr/>
        </p:nvPicPr>
        <p:blipFill>
          <a:blip r:embed="rId33" cstate="email">
            <a:extLst>
              <a:ext uri="{28A0092B-C50C-407E-A947-70E740481C1C}">
                <a14:useLocalDpi xmlns:a14="http://schemas.microsoft.com/office/drawing/2010/main"/>
              </a:ext>
            </a:extLst>
          </a:blip>
          <a:stretch/>
        </p:blipFill>
        <p:spPr>
          <a:xfrm>
            <a:off x="15064560" y="5435280"/>
            <a:ext cx="2936880" cy="616320"/>
          </a:xfrm>
          <a:prstGeom prst="rect">
            <a:avLst/>
          </a:prstGeom>
          <a:ln w="0">
            <a:noFill/>
          </a:ln>
        </p:spPr>
      </p:pic>
      <p:pic>
        <p:nvPicPr>
          <p:cNvPr id="184" name="Picture 58" descr="The Sudurnes Science and Learning Center – Þekkingarsetur Suðurnesja"/>
          <p:cNvPicPr/>
          <p:nvPr/>
        </p:nvPicPr>
        <p:blipFill>
          <a:blip r:embed="rId34" cstate="email">
            <a:extLst>
              <a:ext uri="{28A0092B-C50C-407E-A947-70E740481C1C}">
                <a14:useLocalDpi xmlns:a14="http://schemas.microsoft.com/office/drawing/2010/main"/>
              </a:ext>
            </a:extLst>
          </a:blip>
          <a:srcRect/>
          <a:stretch/>
        </p:blipFill>
        <p:spPr>
          <a:xfrm>
            <a:off x="0" y="6267240"/>
            <a:ext cx="2469600" cy="1321200"/>
          </a:xfrm>
          <a:prstGeom prst="rect">
            <a:avLst/>
          </a:prstGeom>
          <a:ln w="0">
            <a:noFill/>
          </a:ln>
        </p:spPr>
      </p:pic>
      <p:pic>
        <p:nvPicPr>
          <p:cNvPr id="185" name="Picture 60"/>
          <p:cNvPicPr/>
          <p:nvPr/>
        </p:nvPicPr>
        <p:blipFill>
          <a:blip r:embed="rId35" cstate="email">
            <a:extLst>
              <a:ext uri="{28A0092B-C50C-407E-A947-70E740481C1C}">
                <a14:useLocalDpi xmlns:a14="http://schemas.microsoft.com/office/drawing/2010/main"/>
              </a:ext>
            </a:extLst>
          </a:blip>
          <a:stretch/>
        </p:blipFill>
        <p:spPr>
          <a:xfrm>
            <a:off x="2390400" y="6267240"/>
            <a:ext cx="2561040" cy="1108080"/>
          </a:xfrm>
          <a:prstGeom prst="rect">
            <a:avLst/>
          </a:prstGeom>
          <a:ln w="0">
            <a:noFill/>
          </a:ln>
        </p:spPr>
      </p:pic>
      <p:pic>
        <p:nvPicPr>
          <p:cNvPr id="186" name="Picture 62" descr="Logo, Photos and Brochure of the University of Turku ..."/>
          <p:cNvPicPr/>
          <p:nvPr/>
        </p:nvPicPr>
        <p:blipFill>
          <a:blip r:embed="rId36" cstate="email">
            <a:extLst>
              <a:ext uri="{28A0092B-C50C-407E-A947-70E740481C1C}">
                <a14:useLocalDpi xmlns:a14="http://schemas.microsoft.com/office/drawing/2010/main"/>
              </a:ext>
            </a:extLst>
          </a:blip>
          <a:stretch/>
        </p:blipFill>
        <p:spPr>
          <a:xfrm>
            <a:off x="7265880" y="6320160"/>
            <a:ext cx="3474000" cy="1292040"/>
          </a:xfrm>
          <a:prstGeom prst="rect">
            <a:avLst/>
          </a:prstGeom>
          <a:ln w="0">
            <a:noFill/>
          </a:ln>
        </p:spPr>
      </p:pic>
      <p:pic>
        <p:nvPicPr>
          <p:cNvPr id="187" name="Picture 66"/>
          <p:cNvPicPr/>
          <p:nvPr/>
        </p:nvPicPr>
        <p:blipFill>
          <a:blip r:embed="rId37" cstate="email">
            <a:extLst>
              <a:ext uri="{28A0092B-C50C-407E-A947-70E740481C1C}">
                <a14:useLocalDpi xmlns:a14="http://schemas.microsoft.com/office/drawing/2010/main"/>
              </a:ext>
            </a:extLst>
          </a:blip>
          <a:stretch/>
        </p:blipFill>
        <p:spPr>
          <a:xfrm>
            <a:off x="12778200" y="6246720"/>
            <a:ext cx="1553760" cy="1321200"/>
          </a:xfrm>
          <a:prstGeom prst="rect">
            <a:avLst/>
          </a:prstGeom>
          <a:ln w="0">
            <a:noFill/>
          </a:ln>
        </p:spPr>
      </p:pic>
      <p:pic>
        <p:nvPicPr>
          <p:cNvPr id="188" name="Picture 68" descr="Tjóðsavnið - The National Museum of the Faroe Islands"/>
          <p:cNvPicPr/>
          <p:nvPr/>
        </p:nvPicPr>
        <p:blipFill>
          <a:blip r:embed="rId38" cstate="email">
            <a:extLst>
              <a:ext uri="{28A0092B-C50C-407E-A947-70E740481C1C}">
                <a14:useLocalDpi xmlns:a14="http://schemas.microsoft.com/office/drawing/2010/main"/>
              </a:ext>
            </a:extLst>
          </a:blip>
          <a:stretch/>
        </p:blipFill>
        <p:spPr>
          <a:xfrm>
            <a:off x="14628960" y="6380280"/>
            <a:ext cx="2743200" cy="722160"/>
          </a:xfrm>
          <a:prstGeom prst="rect">
            <a:avLst/>
          </a:prstGeom>
          <a:ln w="0">
            <a:noFill/>
          </a:ln>
        </p:spPr>
      </p:pic>
      <p:pic>
        <p:nvPicPr>
          <p:cNvPr id="189" name="Picture 70" descr="Rif Field Station"/>
          <p:cNvPicPr/>
          <p:nvPr/>
        </p:nvPicPr>
        <p:blipFill>
          <a:blip r:embed="rId39" cstate="email">
            <a:extLst>
              <a:ext uri="{28A0092B-C50C-407E-A947-70E740481C1C}">
                <a14:useLocalDpi xmlns:a14="http://schemas.microsoft.com/office/drawing/2010/main"/>
              </a:ext>
            </a:extLst>
          </a:blip>
          <a:stretch/>
        </p:blipFill>
        <p:spPr>
          <a:xfrm>
            <a:off x="46800" y="6679080"/>
            <a:ext cx="3159000" cy="2518920"/>
          </a:xfrm>
          <a:prstGeom prst="rect">
            <a:avLst/>
          </a:prstGeom>
          <a:ln w="0">
            <a:noFill/>
          </a:ln>
        </p:spPr>
      </p:pic>
      <p:pic>
        <p:nvPicPr>
          <p:cNvPr id="190" name="Picture 72" descr="Stockholm University - Wikipedia"/>
          <p:cNvPicPr/>
          <p:nvPr/>
        </p:nvPicPr>
        <p:blipFill>
          <a:blip r:embed="rId40" cstate="email">
            <a:extLst>
              <a:ext uri="{28A0092B-C50C-407E-A947-70E740481C1C}">
                <a14:useLocalDpi xmlns:a14="http://schemas.microsoft.com/office/drawing/2010/main"/>
              </a:ext>
            </a:extLst>
          </a:blip>
          <a:stretch/>
        </p:blipFill>
        <p:spPr>
          <a:xfrm>
            <a:off x="2973960" y="7474320"/>
            <a:ext cx="1573560" cy="1506600"/>
          </a:xfrm>
          <a:prstGeom prst="rect">
            <a:avLst/>
          </a:prstGeom>
          <a:ln w="0">
            <a:noFill/>
          </a:ln>
        </p:spPr>
      </p:pic>
      <p:pic>
        <p:nvPicPr>
          <p:cNvPr id="191" name="Picture 74" descr="Adam-Mickiewicz-Universität Posen – Wikipedia"/>
          <p:cNvPicPr/>
          <p:nvPr/>
        </p:nvPicPr>
        <p:blipFill>
          <a:blip r:embed="rId41" cstate="email">
            <a:extLst>
              <a:ext uri="{28A0092B-C50C-407E-A947-70E740481C1C}">
                <a14:useLocalDpi xmlns:a14="http://schemas.microsoft.com/office/drawing/2010/main"/>
              </a:ext>
            </a:extLst>
          </a:blip>
          <a:stretch/>
        </p:blipFill>
        <p:spPr>
          <a:xfrm>
            <a:off x="4839120" y="7534800"/>
            <a:ext cx="1225440" cy="1427760"/>
          </a:xfrm>
          <a:prstGeom prst="rect">
            <a:avLst/>
          </a:prstGeom>
          <a:ln w="0">
            <a:noFill/>
          </a:ln>
        </p:spPr>
      </p:pic>
      <p:pic>
        <p:nvPicPr>
          <p:cNvPr id="192" name="Picture 76" descr="Aurora College is hiring - INTERACT"/>
          <p:cNvPicPr/>
          <p:nvPr/>
        </p:nvPicPr>
        <p:blipFill>
          <a:blip r:embed="rId42" cstate="email">
            <a:extLst>
              <a:ext uri="{28A0092B-C50C-407E-A947-70E740481C1C}">
                <a14:useLocalDpi xmlns:a14="http://schemas.microsoft.com/office/drawing/2010/main"/>
              </a:ext>
            </a:extLst>
          </a:blip>
          <a:srcRect/>
          <a:stretch/>
        </p:blipFill>
        <p:spPr>
          <a:xfrm>
            <a:off x="6079320" y="7445160"/>
            <a:ext cx="1721520" cy="1374480"/>
          </a:xfrm>
          <a:prstGeom prst="rect">
            <a:avLst/>
          </a:prstGeom>
          <a:ln w="0">
            <a:noFill/>
          </a:ln>
        </p:spPr>
      </p:pic>
      <p:pic>
        <p:nvPicPr>
          <p:cNvPr id="193" name="Picture 78" descr="Instytut Geofizyki Polskiej Akademii Nauk - EDU-ARCTIC 2 - Od badań  polarnych do naukowej pasji"/>
          <p:cNvPicPr/>
          <p:nvPr/>
        </p:nvPicPr>
        <p:blipFill>
          <a:blip r:embed="rId43" cstate="email">
            <a:extLst>
              <a:ext uri="{28A0092B-C50C-407E-A947-70E740481C1C}">
                <a14:useLocalDpi xmlns:a14="http://schemas.microsoft.com/office/drawing/2010/main"/>
              </a:ext>
            </a:extLst>
          </a:blip>
          <a:stretch/>
        </p:blipFill>
        <p:spPr>
          <a:xfrm>
            <a:off x="7993440" y="7833960"/>
            <a:ext cx="2745360" cy="734400"/>
          </a:xfrm>
          <a:prstGeom prst="rect">
            <a:avLst/>
          </a:prstGeom>
          <a:ln w="0">
            <a:noFill/>
          </a:ln>
        </p:spPr>
      </p:pic>
      <p:pic>
        <p:nvPicPr>
          <p:cNvPr id="194" name="Picture 80" descr="Uniwersytet Mikołaja Kopernika w Toruniu"/>
          <p:cNvPicPr/>
          <p:nvPr/>
        </p:nvPicPr>
        <p:blipFill>
          <a:blip r:embed="rId44" cstate="email">
            <a:extLst>
              <a:ext uri="{28A0092B-C50C-407E-A947-70E740481C1C}">
                <a14:useLocalDpi xmlns:a14="http://schemas.microsoft.com/office/drawing/2010/main"/>
              </a:ext>
            </a:extLst>
          </a:blip>
          <a:stretch/>
        </p:blipFill>
        <p:spPr>
          <a:xfrm>
            <a:off x="10762560" y="7612560"/>
            <a:ext cx="3025080" cy="1271880"/>
          </a:xfrm>
          <a:prstGeom prst="rect">
            <a:avLst/>
          </a:prstGeom>
          <a:ln w="0">
            <a:noFill/>
          </a:ln>
        </p:spPr>
      </p:pic>
      <p:pic>
        <p:nvPicPr>
          <p:cNvPr id="195" name="Picture 82" descr="UA Logo | Public Affairs"/>
          <p:cNvPicPr/>
          <p:nvPr/>
        </p:nvPicPr>
        <p:blipFill>
          <a:blip r:embed="rId45" cstate="email">
            <a:extLst>
              <a:ext uri="{28A0092B-C50C-407E-A947-70E740481C1C}">
                <a14:useLocalDpi xmlns:a14="http://schemas.microsoft.com/office/drawing/2010/main"/>
              </a:ext>
            </a:extLst>
          </a:blip>
          <a:stretch/>
        </p:blipFill>
        <p:spPr>
          <a:xfrm>
            <a:off x="13501080" y="7533000"/>
            <a:ext cx="1879560" cy="1380240"/>
          </a:xfrm>
          <a:prstGeom prst="rect">
            <a:avLst/>
          </a:prstGeom>
          <a:ln w="0">
            <a:noFill/>
          </a:ln>
        </p:spPr>
      </p:pic>
      <p:pic>
        <p:nvPicPr>
          <p:cNvPr id="196" name="Picture 32" descr="Marine Institute (MI) - EuroGOOS"/>
          <p:cNvPicPr/>
          <p:nvPr/>
        </p:nvPicPr>
        <p:blipFill>
          <a:blip r:embed="rId46" cstate="email">
            <a:extLst>
              <a:ext uri="{28A0092B-C50C-407E-A947-70E740481C1C}">
                <a14:useLocalDpi xmlns:a14="http://schemas.microsoft.com/office/drawing/2010/main"/>
              </a:ext>
            </a:extLst>
          </a:blip>
          <a:stretch/>
        </p:blipFill>
        <p:spPr>
          <a:xfrm>
            <a:off x="15283800" y="7796160"/>
            <a:ext cx="2359080" cy="912960"/>
          </a:xfrm>
          <a:prstGeom prst="rect">
            <a:avLst/>
          </a:prstGeom>
          <a:ln w="0">
            <a:noFill/>
          </a:ln>
        </p:spPr>
      </p:pic>
      <p:pic>
        <p:nvPicPr>
          <p:cNvPr id="197" name="Picture 84" descr="UK Research and Innovation - Wikidata"/>
          <p:cNvPicPr/>
          <p:nvPr/>
        </p:nvPicPr>
        <p:blipFill>
          <a:blip r:embed="rId47" cstate="email">
            <a:extLst>
              <a:ext uri="{28A0092B-C50C-407E-A947-70E740481C1C}">
                <a14:useLocalDpi xmlns:a14="http://schemas.microsoft.com/office/drawing/2010/main"/>
              </a:ext>
            </a:extLst>
          </a:blip>
          <a:stretch/>
        </p:blipFill>
        <p:spPr>
          <a:xfrm>
            <a:off x="84240" y="9194400"/>
            <a:ext cx="2849760" cy="845280"/>
          </a:xfrm>
          <a:prstGeom prst="rect">
            <a:avLst/>
          </a:prstGeom>
          <a:ln w="0">
            <a:noFill/>
          </a:ln>
        </p:spPr>
      </p:pic>
      <p:pic>
        <p:nvPicPr>
          <p:cNvPr id="198" name="Picture 86" descr="Helsingin Yliopisto | Fentec"/>
          <p:cNvPicPr/>
          <p:nvPr/>
        </p:nvPicPr>
        <p:blipFill>
          <a:blip r:embed="rId48" cstate="email">
            <a:extLst>
              <a:ext uri="{28A0092B-C50C-407E-A947-70E740481C1C}">
                <a14:useLocalDpi xmlns:a14="http://schemas.microsoft.com/office/drawing/2010/main"/>
              </a:ext>
            </a:extLst>
          </a:blip>
          <a:stretch/>
        </p:blipFill>
        <p:spPr>
          <a:xfrm>
            <a:off x="2952000" y="9026640"/>
            <a:ext cx="1560240" cy="1272240"/>
          </a:xfrm>
          <a:prstGeom prst="rect">
            <a:avLst/>
          </a:prstGeom>
          <a:ln w="0">
            <a:noFill/>
          </a:ln>
        </p:spPr>
      </p:pic>
      <p:pic>
        <p:nvPicPr>
          <p:cNvPr id="199" name="Picture 88" descr="☑️FMI- Finnish Meteorological Institute / ILMATIETEEN LAITOS — Government  Agency from Finland, experience with ADB, EC, EIB, WB, GIZ, MFA Finland,  UN, FP7, Horizon 2020, WMO, Horizon Europe — Environment &amp; NRM, Research  sectors — DevelopmentAid"/>
          <p:cNvPicPr/>
          <p:nvPr/>
        </p:nvPicPr>
        <p:blipFill>
          <a:blip r:embed="rId49" cstate="email">
            <a:extLst>
              <a:ext uri="{28A0092B-C50C-407E-A947-70E740481C1C}">
                <a14:useLocalDpi xmlns:a14="http://schemas.microsoft.com/office/drawing/2010/main"/>
              </a:ext>
            </a:extLst>
          </a:blip>
          <a:stretch/>
        </p:blipFill>
        <p:spPr>
          <a:xfrm>
            <a:off x="5074920" y="8937000"/>
            <a:ext cx="1784160" cy="1399320"/>
          </a:xfrm>
          <a:prstGeom prst="rect">
            <a:avLst/>
          </a:prstGeom>
          <a:ln w="0">
            <a:noFill/>
          </a:ln>
        </p:spPr>
      </p:pic>
      <p:pic>
        <p:nvPicPr>
          <p:cNvPr id="200" name="Picture 90" descr="Bulgarian Antarctic Institute - Home"/>
          <p:cNvPicPr/>
          <p:nvPr/>
        </p:nvPicPr>
        <p:blipFill>
          <a:blip r:embed="rId50" cstate="email">
            <a:extLst>
              <a:ext uri="{28A0092B-C50C-407E-A947-70E740481C1C}">
                <a14:useLocalDpi xmlns:a14="http://schemas.microsoft.com/office/drawing/2010/main"/>
              </a:ext>
            </a:extLst>
          </a:blip>
          <a:stretch/>
        </p:blipFill>
        <p:spPr>
          <a:xfrm>
            <a:off x="7314120" y="8969040"/>
            <a:ext cx="1267200" cy="1258560"/>
          </a:xfrm>
          <a:prstGeom prst="rect">
            <a:avLst/>
          </a:prstGeom>
          <a:ln w="0">
            <a:noFill/>
          </a:ln>
        </p:spPr>
      </p:pic>
      <p:pic>
        <p:nvPicPr>
          <p:cNvPr id="201" name="Picture 92" descr="Science logistics support in the Arctic | UIC Science"/>
          <p:cNvPicPr/>
          <p:nvPr/>
        </p:nvPicPr>
        <p:blipFill>
          <a:blip r:embed="rId51" cstate="email">
            <a:extLst>
              <a:ext uri="{28A0092B-C50C-407E-A947-70E740481C1C}">
                <a14:useLocalDpi xmlns:a14="http://schemas.microsoft.com/office/drawing/2010/main"/>
              </a:ext>
            </a:extLst>
          </a:blip>
          <a:stretch/>
        </p:blipFill>
        <p:spPr>
          <a:xfrm>
            <a:off x="9063360" y="8766720"/>
            <a:ext cx="1225440" cy="1507320"/>
          </a:xfrm>
          <a:prstGeom prst="rect">
            <a:avLst/>
          </a:prstGeom>
          <a:ln w="0">
            <a:noFill/>
          </a:ln>
        </p:spPr>
      </p:pic>
      <p:pic>
        <p:nvPicPr>
          <p:cNvPr id="202" name="Picture 96" descr="UArctic - University of the Arctic - Reminder - Call for content: Arctic  Biodiversity Congress 2018"/>
          <p:cNvPicPr/>
          <p:nvPr/>
        </p:nvPicPr>
        <p:blipFill>
          <a:blip r:embed="rId52" cstate="email">
            <a:extLst>
              <a:ext uri="{28A0092B-C50C-407E-A947-70E740481C1C}">
                <a14:useLocalDpi xmlns:a14="http://schemas.microsoft.com/office/drawing/2010/main"/>
              </a:ext>
            </a:extLst>
          </a:blip>
          <a:srcRect/>
          <a:stretch/>
        </p:blipFill>
        <p:spPr>
          <a:xfrm>
            <a:off x="10586520" y="8836560"/>
            <a:ext cx="2425320" cy="1378080"/>
          </a:xfrm>
          <a:prstGeom prst="rect">
            <a:avLst/>
          </a:prstGeom>
          <a:ln w="0">
            <a:noFill/>
          </a:ln>
        </p:spPr>
      </p:pic>
      <p:pic>
        <p:nvPicPr>
          <p:cNvPr id="203" name="Picture 104" descr="Inkode Societa Cooperativa"/>
          <p:cNvPicPr/>
          <p:nvPr/>
        </p:nvPicPr>
        <p:blipFill>
          <a:blip r:embed="rId53" cstate="email">
            <a:extLst>
              <a:ext uri="{28A0092B-C50C-407E-A947-70E740481C1C}">
                <a14:useLocalDpi xmlns:a14="http://schemas.microsoft.com/office/drawing/2010/main"/>
              </a:ext>
            </a:extLst>
          </a:blip>
          <a:stretch/>
        </p:blipFill>
        <p:spPr>
          <a:xfrm>
            <a:off x="16846200" y="1721160"/>
            <a:ext cx="1375200" cy="1375200"/>
          </a:xfrm>
          <a:prstGeom prst="rect">
            <a:avLst/>
          </a:prstGeom>
          <a:ln w="0">
            <a:noFill/>
          </a:ln>
        </p:spPr>
      </p:pic>
      <p:pic>
        <p:nvPicPr>
          <p:cNvPr id="204" name="Picture 5" descr="ACTRIS Newsletter | ACTRIS"/>
          <p:cNvPicPr/>
          <p:nvPr/>
        </p:nvPicPr>
        <p:blipFill>
          <a:blip r:embed="rId54" cstate="email">
            <a:extLst>
              <a:ext uri="{28A0092B-C50C-407E-A947-70E740481C1C}">
                <a14:useLocalDpi xmlns:a14="http://schemas.microsoft.com/office/drawing/2010/main"/>
              </a:ext>
            </a:extLst>
          </a:blip>
          <a:stretch/>
        </p:blipFill>
        <p:spPr>
          <a:xfrm>
            <a:off x="16297560" y="8842320"/>
            <a:ext cx="1884240" cy="1133280"/>
          </a:xfrm>
          <a:prstGeom prst="rect">
            <a:avLst/>
          </a:prstGeom>
          <a:ln w="0">
            <a:noFill/>
          </a:ln>
        </p:spPr>
      </p:pic>
      <p:pic>
        <p:nvPicPr>
          <p:cNvPr id="205" name="Picture 2" descr="Association of Polar Early Career Scientists - Logos"/>
          <p:cNvPicPr/>
          <p:nvPr/>
        </p:nvPicPr>
        <p:blipFill>
          <a:blip r:embed="rId55"/>
          <a:stretch/>
        </p:blipFill>
        <p:spPr>
          <a:xfrm>
            <a:off x="12700800" y="3141360"/>
            <a:ext cx="2742840" cy="933120"/>
          </a:xfrm>
          <a:prstGeom prst="rect">
            <a:avLst/>
          </a:prstGeom>
          <a:ln w="0">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10.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6.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363E47"/>
      </a:dk2>
      <a:lt2>
        <a:srgbClr val="E5E7E9"/>
      </a:lt2>
      <a:accent1>
        <a:srgbClr val="0078FF"/>
      </a:accent1>
      <a:accent2>
        <a:srgbClr val="212121"/>
      </a:accent2>
      <a:accent3>
        <a:srgbClr val="6F87A8"/>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majorFont>
      <a:minorFont>
        <a:latin typeface="Arial"/>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TotalTime>
  <Words>1975</Words>
  <Application>Microsoft Macintosh PowerPoint</Application>
  <PresentationFormat>Personalizzato</PresentationFormat>
  <Paragraphs>361</Paragraphs>
  <Slides>37</Slides>
  <Notes>24</Notes>
  <HiddenSlides>2</HiddenSlides>
  <MMClips>1</MMClips>
  <ScaleCrop>false</ScaleCrop>
  <HeadingPairs>
    <vt:vector size="6" baseType="variant">
      <vt:variant>
        <vt:lpstr>Caratteri utilizzati</vt:lpstr>
      </vt:variant>
      <vt:variant>
        <vt:i4>11</vt:i4>
      </vt:variant>
      <vt:variant>
        <vt:lpstr>Tema</vt:lpstr>
      </vt:variant>
      <vt:variant>
        <vt:i4>9</vt:i4>
      </vt:variant>
      <vt:variant>
        <vt:lpstr>Titoli diapositive</vt:lpstr>
      </vt:variant>
      <vt:variant>
        <vt:i4>37</vt:i4>
      </vt:variant>
    </vt:vector>
  </HeadingPairs>
  <TitlesOfParts>
    <vt:vector size="57" baseType="lpstr">
      <vt:lpstr>Arial</vt:lpstr>
      <vt:lpstr>Calibri</vt:lpstr>
      <vt:lpstr>Montserrat</vt:lpstr>
      <vt:lpstr>Montserrat Light</vt:lpstr>
      <vt:lpstr>Montserrat Medium</vt:lpstr>
      <vt:lpstr>Montserrat SemiBold</vt:lpstr>
      <vt:lpstr>Symbol</vt:lpstr>
      <vt:lpstr>Times New Roman</vt:lpstr>
      <vt:lpstr>TimesNewRomanPS</vt:lpstr>
      <vt:lpstr>TimesNewRomanPSMT</vt:lpstr>
      <vt:lpstr>Wingdings</vt:lpstr>
      <vt:lpstr>Simple Light</vt:lpstr>
      <vt:lpstr>Simple Light</vt:lpstr>
      <vt:lpstr>Simple Light</vt:lpstr>
      <vt:lpstr>Simple Light</vt:lpstr>
      <vt:lpstr>Simple Light</vt:lpstr>
      <vt:lpstr>Simple Light</vt:lpstr>
      <vt:lpstr>Simple Light</vt:lpstr>
      <vt:lpstr>Simple Light</vt:lpstr>
      <vt:lpstr>Simple Light</vt:lpstr>
      <vt:lpstr>POLAR RESEARCH INFRASTRUCTURE NETWORK </vt:lpstr>
      <vt:lpstr>POLAR RESEARCH INFRASTRUCTURE NETWORK </vt:lpstr>
      <vt:lpstr>POLARIN: POLAr Research Infrastructure Network</vt:lpstr>
      <vt:lpstr>Background</vt:lpstr>
      <vt:lpstr>Presentazione standard di PowerPoint</vt:lpstr>
      <vt:lpstr>Overall structure of the work plan</vt:lpstr>
      <vt:lpstr>Presentazione standard di PowerPoint</vt:lpstr>
      <vt:lpstr>Presentazione standard di PowerPoint</vt:lpstr>
      <vt:lpstr>POLARIN Consortium</vt:lpstr>
      <vt:lpstr>POLARIN RESEARCH INFRASTRUCTURE</vt:lpstr>
      <vt:lpstr>POLARIN INFRASTRUCTURE</vt:lpstr>
      <vt:lpstr>POLARIN Stations in the Arctic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POLARIN INFRASTRUCTURE</vt:lpstr>
      <vt:lpstr>Polar vessels operating in the Arctic Ocean</vt:lpstr>
      <vt:lpstr>Polar vessels operating in the Antarctic region</vt:lpstr>
      <vt:lpstr>POLARIN INFRASTRUCTURE</vt:lpstr>
      <vt:lpstr>POLARIN INFRASTRUCTURE</vt:lpstr>
      <vt:lpstr>POLARIN INFRASTRUCTURE</vt:lpstr>
      <vt:lpstr>TYPES OF ACCESS TO RI</vt:lpstr>
      <vt:lpstr>Transnational Access</vt:lpstr>
      <vt:lpstr>SCIENTIFIC CHALLENGES</vt:lpstr>
      <vt:lpstr>PROPOSAL BASED</vt:lpstr>
      <vt:lpstr>Access to RI and travel expenses covered by the project  </vt:lpstr>
      <vt:lpstr>Virtual Access</vt:lpstr>
      <vt:lpstr>Objectives</vt:lpstr>
      <vt:lpstr>Data services and data products</vt:lpstr>
      <vt:lpstr>Training for infrastructure users</vt:lpstr>
      <vt:lpstr>POLARIN ADVISORY BOARD</vt:lpstr>
      <vt:lpstr>Connection with other projects, forums, organisations</vt:lpstr>
      <vt:lpstr>How will POLARIN be a 'game changer' for those doing polar research?</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Large title of the presentation The polar regions play a key role in the Earth’s system</dc:title>
  <dc:subject/>
  <dc:creator>Veronica Willmott Puig</dc:creator>
  <dc:description/>
  <cp:lastModifiedBy>Michele Rebesco</cp:lastModifiedBy>
  <cp:revision>56</cp:revision>
  <dcterms:modified xsi:type="dcterms:W3CDTF">2024-07-18T07:52:36Z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4</vt:r8>
  </property>
  <property fmtid="{D5CDD505-2E9C-101B-9397-08002B2CF9AE}" pid="3" name="MMClips">
    <vt:r8>1</vt:r8>
  </property>
  <property fmtid="{D5CDD505-2E9C-101B-9397-08002B2CF9AE}" pid="4" name="Notes">
    <vt:r8>23</vt:r8>
  </property>
  <property fmtid="{D5CDD505-2E9C-101B-9397-08002B2CF9AE}" pid="5" name="PresentationFormat">
    <vt:lpwstr>Custom</vt:lpwstr>
  </property>
  <property fmtid="{D5CDD505-2E9C-101B-9397-08002B2CF9AE}" pid="6" name="Slides">
    <vt:r8>26</vt:r8>
  </property>
</Properties>
</file>