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1"/>
    <p:sldMasterId id="2147483689" r:id="rId2"/>
    <p:sldMasterId id="2147483712" r:id="rId3"/>
    <p:sldMasterId id="2147483725" r:id="rId4"/>
    <p:sldMasterId id="2147483738" r:id="rId5"/>
    <p:sldMasterId id="2147483751" r:id="rId6"/>
    <p:sldMasterId id="2147483764" r:id="rId7"/>
  </p:sldMasterIdLst>
  <p:notesMasterIdLst>
    <p:notesMasterId r:id="rId33"/>
  </p:notesMasterIdLst>
  <p:sldIdLst>
    <p:sldId id="271" r:id="rId8"/>
    <p:sldId id="283" r:id="rId9"/>
    <p:sldId id="287" r:id="rId10"/>
    <p:sldId id="284" r:id="rId11"/>
    <p:sldId id="285" r:id="rId12"/>
    <p:sldId id="280" r:id="rId13"/>
    <p:sldId id="288" r:id="rId14"/>
    <p:sldId id="295" r:id="rId15"/>
    <p:sldId id="296" r:id="rId16"/>
    <p:sldId id="290" r:id="rId17"/>
    <p:sldId id="294" r:id="rId18"/>
    <p:sldId id="297" r:id="rId19"/>
    <p:sldId id="298" r:id="rId20"/>
    <p:sldId id="304" r:id="rId21"/>
    <p:sldId id="302" r:id="rId22"/>
    <p:sldId id="305" r:id="rId23"/>
    <p:sldId id="281" r:id="rId24"/>
    <p:sldId id="306" r:id="rId25"/>
    <p:sldId id="303" r:id="rId26"/>
    <p:sldId id="308" r:id="rId27"/>
    <p:sldId id="307" r:id="rId28"/>
    <p:sldId id="310" r:id="rId29"/>
    <p:sldId id="270" r:id="rId30"/>
    <p:sldId id="292" r:id="rId31"/>
    <p:sldId id="29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8" userDrawn="1">
          <p15:clr>
            <a:srgbClr val="A4A3A4"/>
          </p15:clr>
        </p15:guide>
        <p15:guide id="2" pos="3386" userDrawn="1">
          <p15:clr>
            <a:srgbClr val="A4A3A4"/>
          </p15:clr>
        </p15:guide>
        <p15:guide id="3" pos="347" userDrawn="1">
          <p15:clr>
            <a:srgbClr val="A4A3A4"/>
          </p15:clr>
        </p15:guide>
        <p15:guide id="4" orient="horz" pos="2659" userDrawn="1">
          <p15:clr>
            <a:srgbClr val="A4A3A4"/>
          </p15:clr>
        </p15:guide>
        <p15:guide id="5" pos="6993" userDrawn="1">
          <p15:clr>
            <a:srgbClr val="A4A3A4"/>
          </p15:clr>
        </p15:guide>
        <p15:guide id="6" orient="horz" pos="981" userDrawn="1">
          <p15:clr>
            <a:srgbClr val="A4A3A4"/>
          </p15:clr>
        </p15:guide>
        <p15:guide id="7" pos="43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3F3"/>
    <a:srgbClr val="EAEAEA"/>
    <a:srgbClr val="F8F8F8"/>
    <a:srgbClr val="FCAC48"/>
    <a:srgbClr val="DDDDDD"/>
    <a:srgbClr val="636C74"/>
    <a:srgbClr val="000000"/>
    <a:srgbClr val="0B7379"/>
    <a:srgbClr val="FFC000"/>
    <a:srgbClr val="4178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8CFBA2-3CBE-4B82-AB9A-32F8C4032B6E}" v="672" dt="2025-09-02T06:55:26.4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951" autoAdjust="0"/>
    <p:restoredTop sz="83153" autoAdjust="0"/>
  </p:normalViewPr>
  <p:slideViewPr>
    <p:cSldViewPr snapToGrid="0" showGuides="1">
      <p:cViewPr varScale="1">
        <p:scale>
          <a:sx n="103" d="100"/>
          <a:sy n="103" d="100"/>
        </p:scale>
        <p:origin x="570" y="108"/>
      </p:cViewPr>
      <p:guideLst>
        <p:guide orient="horz" pos="278"/>
        <p:guide pos="3386"/>
        <p:guide pos="347"/>
        <p:guide orient="horz" pos="2659"/>
        <p:guide pos="6993"/>
        <p:guide orient="horz" pos="981"/>
        <p:guide pos="4316"/>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999D14-E243-5845-8761-66916DF3E54A}" type="datetimeFigureOut">
              <a:rPr lang="en-US" smtClean="0"/>
              <a:t>9/2/2025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FB740E-AF62-7B40-BD58-D78713E269DD}" type="slidenum">
              <a:rPr lang="en-US" smtClean="0"/>
              <a:t>‹#›</a:t>
            </a:fld>
            <a:endParaRPr lang="en-US"/>
          </a:p>
        </p:txBody>
      </p:sp>
    </p:spTree>
    <p:extLst>
      <p:ext uri="{BB962C8B-B14F-4D97-AF65-F5344CB8AC3E}">
        <p14:creationId xmlns:p14="http://schemas.microsoft.com/office/powerpoint/2010/main" val="1411875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FB740E-AF62-7B40-BD58-D78713E269DD}" type="slidenum">
              <a:rPr lang="en-US" smtClean="0"/>
              <a:t>1</a:t>
            </a:fld>
            <a:endParaRPr lang="en-US"/>
          </a:p>
        </p:txBody>
      </p:sp>
    </p:spTree>
    <p:extLst>
      <p:ext uri="{BB962C8B-B14F-4D97-AF65-F5344CB8AC3E}">
        <p14:creationId xmlns:p14="http://schemas.microsoft.com/office/powerpoint/2010/main" val="950750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81E62-8EE7-0036-BA5A-EDE839740D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ACC2A3-08E0-87A6-013A-DA6A4F7315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E10AEA-D501-0F61-ED3D-7FFB0B14A8F4}"/>
              </a:ext>
            </a:extLst>
          </p:cNvPr>
          <p:cNvSpPr>
            <a:spLocks noGrp="1"/>
          </p:cNvSpPr>
          <p:nvPr>
            <p:ph type="body" idx="1"/>
          </p:nvPr>
        </p:nvSpPr>
        <p:spPr/>
        <p:txBody>
          <a:bodyPr/>
          <a:lstStyle/>
          <a:p>
            <a:r>
              <a:rPr lang="en-US" dirty="0"/>
              <a:t>RCM-based studies are increasingly used to assess </a:t>
            </a:r>
            <a:r>
              <a:rPr lang="en-US" b="1" dirty="0"/>
              <a:t>climate impacts on grids, planning, and infrastructure.</a:t>
            </a:r>
          </a:p>
          <a:p>
            <a:r>
              <a:rPr lang="en-US" dirty="0"/>
              <a:t>Icing of wind turbines reduces the amount of energy produced and thus reduces income to wind power plant owners</a:t>
            </a:r>
          </a:p>
          <a:p>
            <a:r>
              <a:rPr lang="en-US" dirty="0"/>
              <a:t>Increased Fatigue impact the lifetime of wind turbines</a:t>
            </a:r>
          </a:p>
        </p:txBody>
      </p:sp>
      <p:sp>
        <p:nvSpPr>
          <p:cNvPr id="4" name="Slide Number Placeholder 3">
            <a:extLst>
              <a:ext uri="{FF2B5EF4-FFF2-40B4-BE49-F238E27FC236}">
                <a16:creationId xmlns:a16="http://schemas.microsoft.com/office/drawing/2014/main" id="{B13A620C-9272-BB42-2624-650A822F8D0E}"/>
              </a:ext>
            </a:extLst>
          </p:cNvPr>
          <p:cNvSpPr>
            <a:spLocks noGrp="1"/>
          </p:cNvSpPr>
          <p:nvPr>
            <p:ph type="sldNum" sz="quarter" idx="5"/>
          </p:nvPr>
        </p:nvSpPr>
        <p:spPr/>
        <p:txBody>
          <a:bodyPr/>
          <a:lstStyle/>
          <a:p>
            <a:fld id="{16FB740E-AF62-7B40-BD58-D78713E269DD}" type="slidenum">
              <a:rPr lang="en-US" smtClean="0"/>
              <a:t>12</a:t>
            </a:fld>
            <a:endParaRPr lang="en-US"/>
          </a:p>
        </p:txBody>
      </p:sp>
    </p:spTree>
    <p:extLst>
      <p:ext uri="{BB962C8B-B14F-4D97-AF65-F5344CB8AC3E}">
        <p14:creationId xmlns:p14="http://schemas.microsoft.com/office/powerpoint/2010/main" val="3567800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93620-F2C5-527F-9527-4FF55BA85D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91AB4C-76AA-37F7-1FD8-1B844A6517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8D2DF1-9221-310D-4DEE-DE781E93D82E}"/>
              </a:ext>
            </a:extLst>
          </p:cNvPr>
          <p:cNvSpPr>
            <a:spLocks noGrp="1"/>
          </p:cNvSpPr>
          <p:nvPr>
            <p:ph type="body" idx="1"/>
          </p:nvPr>
        </p:nvSpPr>
        <p:spPr/>
        <p:txBody>
          <a:bodyPr/>
          <a:lstStyle/>
          <a:p>
            <a:r>
              <a:rPr lang="en-US" dirty="0"/>
              <a:t>Right now, </a:t>
            </a:r>
            <a:r>
              <a:rPr lang="en-US" b="1" dirty="0"/>
              <a:t>RCM outputs (wind, solar, temperature, etc.)</a:t>
            </a:r>
            <a:r>
              <a:rPr lang="en-US" dirty="0"/>
              <a:t> are mostly used for </a:t>
            </a:r>
            <a:r>
              <a:rPr lang="en-US" b="1" dirty="0"/>
              <a:t>climate research</a:t>
            </a:r>
            <a:r>
              <a:rPr lang="en-US" dirty="0"/>
              <a:t> or broad </a:t>
            </a:r>
            <a:r>
              <a:rPr lang="en-US" b="1" dirty="0"/>
              <a:t>resource assessments</a:t>
            </a:r>
            <a:r>
              <a:rPr lang="en-US" dirty="0"/>
              <a:t>.</a:t>
            </a:r>
          </a:p>
          <a:p>
            <a:r>
              <a:rPr lang="en-US" dirty="0"/>
              <a:t>They already contribute to the energy sector, but in a scattered, punctual way.</a:t>
            </a:r>
          </a:p>
          <a:p>
            <a:r>
              <a:rPr lang="en-US" b="1" dirty="0"/>
              <a:t>power &amp; energy system models (P&amp;ES)</a:t>
            </a:r>
            <a:r>
              <a:rPr lang="en-US" dirty="0"/>
              <a:t> — which planners and policymakers use to design grids, evaluate storage needs, or test future scenarios — often rely on </a:t>
            </a:r>
            <a:r>
              <a:rPr lang="en-US" b="1" dirty="0"/>
              <a:t>synthetic, bias-corrected, or historical data</a:t>
            </a:r>
            <a:r>
              <a:rPr lang="en-US" dirty="0"/>
              <a:t> instead of climate projections.</a:t>
            </a:r>
          </a:p>
          <a:p>
            <a:endParaRPr lang="en-US" dirty="0"/>
          </a:p>
          <a:p>
            <a:r>
              <a:rPr lang="en-US" b="1" dirty="0"/>
              <a:t>By </a:t>
            </a:r>
            <a:r>
              <a:rPr lang="en-US" dirty="0" err="1"/>
              <a:t>by</a:t>
            </a:r>
            <a:r>
              <a:rPr lang="en-US" dirty="0"/>
              <a:t> making RCM outputs directly usable make </a:t>
            </a:r>
            <a:r>
              <a:rPr lang="en-US" b="1" dirty="0"/>
              <a:t>P&amp;ES models could directly account for climate change impacts</a:t>
            </a:r>
            <a:r>
              <a:rPr lang="en-US" dirty="0"/>
              <a:t> (variability, hazards, extremes).</a:t>
            </a:r>
          </a:p>
          <a:p>
            <a:r>
              <a:rPr lang="en-US" dirty="0"/>
              <a:t>We could test </a:t>
            </a:r>
            <a:r>
              <a:rPr lang="en-US" b="1" dirty="0"/>
              <a:t>future energy scenarios</a:t>
            </a:r>
            <a:r>
              <a:rPr lang="en-US" dirty="0"/>
              <a:t> with climate-informed data, not just “static” assumptions.</a:t>
            </a:r>
          </a:p>
          <a:p>
            <a:endParaRPr lang="en-US" dirty="0"/>
          </a:p>
          <a:p>
            <a:r>
              <a:rPr lang="en-US" dirty="0"/>
              <a:t>From the Energy Modeling side, this need is already communicated. However, while their models grow in complexity to simulate more complete scenarios, these models are not yet designed to assimilate information from ensemble climate models.</a:t>
            </a:r>
          </a:p>
        </p:txBody>
      </p:sp>
      <p:sp>
        <p:nvSpPr>
          <p:cNvPr id="4" name="Slide Number Placeholder 3">
            <a:extLst>
              <a:ext uri="{FF2B5EF4-FFF2-40B4-BE49-F238E27FC236}">
                <a16:creationId xmlns:a16="http://schemas.microsoft.com/office/drawing/2014/main" id="{F0B5B1E0-336D-B4CF-F5C1-CC793183F007}"/>
              </a:ext>
            </a:extLst>
          </p:cNvPr>
          <p:cNvSpPr>
            <a:spLocks noGrp="1"/>
          </p:cNvSpPr>
          <p:nvPr>
            <p:ph type="sldNum" sz="quarter" idx="5"/>
          </p:nvPr>
        </p:nvSpPr>
        <p:spPr/>
        <p:txBody>
          <a:bodyPr/>
          <a:lstStyle/>
          <a:p>
            <a:fld id="{16FB740E-AF62-7B40-BD58-D78713E269DD}" type="slidenum">
              <a:rPr lang="en-US" smtClean="0"/>
              <a:t>13</a:t>
            </a:fld>
            <a:endParaRPr lang="en-US"/>
          </a:p>
        </p:txBody>
      </p:sp>
    </p:spTree>
    <p:extLst>
      <p:ext uri="{BB962C8B-B14F-4D97-AF65-F5344CB8AC3E}">
        <p14:creationId xmlns:p14="http://schemas.microsoft.com/office/powerpoint/2010/main" val="24884447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FBD1D-B62E-9FC4-0C2C-4FBAA75111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24AA51-5F62-DE7E-4794-474780A77B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6EC457-9BB3-872B-FACD-3B8CB011EE21}"/>
              </a:ext>
            </a:extLst>
          </p:cNvPr>
          <p:cNvSpPr>
            <a:spLocks noGrp="1"/>
          </p:cNvSpPr>
          <p:nvPr>
            <p:ph type="body" idx="1"/>
          </p:nvPr>
        </p:nvSpPr>
        <p:spPr/>
        <p:txBody>
          <a:bodyPr/>
          <a:lstStyle/>
          <a:p>
            <a:r>
              <a:rPr lang="en-US" dirty="0"/>
              <a:t>Right now, </a:t>
            </a:r>
            <a:r>
              <a:rPr lang="en-US" b="1" dirty="0"/>
              <a:t>RCM outputs (wind, solar, temperature, etc.)</a:t>
            </a:r>
            <a:r>
              <a:rPr lang="en-US" dirty="0"/>
              <a:t> are mostly used for </a:t>
            </a:r>
            <a:r>
              <a:rPr lang="en-US" b="1" dirty="0"/>
              <a:t>climate research</a:t>
            </a:r>
            <a:r>
              <a:rPr lang="en-US" dirty="0"/>
              <a:t> or broad </a:t>
            </a:r>
            <a:r>
              <a:rPr lang="en-US" b="1" dirty="0"/>
              <a:t>resource assessments</a:t>
            </a:r>
            <a:r>
              <a:rPr lang="en-US" dirty="0"/>
              <a:t>.</a:t>
            </a:r>
          </a:p>
          <a:p>
            <a:r>
              <a:rPr lang="en-US" dirty="0"/>
              <a:t>They already contribute to the energy sector, but in a scattered, punctual way.</a:t>
            </a:r>
          </a:p>
          <a:p>
            <a:r>
              <a:rPr lang="en-US" b="1" dirty="0"/>
              <a:t>power &amp; energy system models (P&amp;ES)</a:t>
            </a:r>
            <a:r>
              <a:rPr lang="en-US" dirty="0"/>
              <a:t> — which planners and policymakers use to design grids, evaluate storage needs, or test future scenarios — often rely on </a:t>
            </a:r>
            <a:r>
              <a:rPr lang="en-US" b="1" dirty="0"/>
              <a:t>synthetic, bias-corrected, or historical data</a:t>
            </a:r>
            <a:r>
              <a:rPr lang="en-US" dirty="0"/>
              <a:t> instead of climate projections.</a:t>
            </a:r>
          </a:p>
          <a:p>
            <a:endParaRPr lang="en-US" dirty="0"/>
          </a:p>
          <a:p>
            <a:r>
              <a:rPr lang="en-US" b="1" dirty="0"/>
              <a:t>By </a:t>
            </a:r>
            <a:r>
              <a:rPr lang="en-US" dirty="0" err="1"/>
              <a:t>by</a:t>
            </a:r>
            <a:r>
              <a:rPr lang="en-US" dirty="0"/>
              <a:t> making RCM outputs directly usable make </a:t>
            </a:r>
            <a:r>
              <a:rPr lang="en-US" b="1" dirty="0"/>
              <a:t>P&amp;ES models could directly account for climate change impacts</a:t>
            </a:r>
            <a:r>
              <a:rPr lang="en-US" dirty="0"/>
              <a:t> (variability, hazards, extremes).</a:t>
            </a:r>
          </a:p>
          <a:p>
            <a:r>
              <a:rPr lang="en-US" dirty="0"/>
              <a:t>We could test </a:t>
            </a:r>
            <a:r>
              <a:rPr lang="en-US" b="1" dirty="0"/>
              <a:t>future energy scenarios</a:t>
            </a:r>
            <a:r>
              <a:rPr lang="en-US" dirty="0"/>
              <a:t> with climate-informed data, not just “static” assumptions.</a:t>
            </a:r>
          </a:p>
          <a:p>
            <a:endParaRPr lang="en-US" dirty="0"/>
          </a:p>
          <a:p>
            <a:r>
              <a:rPr lang="en-US" dirty="0"/>
              <a:t>From the Energy Modeling side, this need is already communicated. However, while their models grow in complexity to simulate more complete scenarios, these models are not yet designed to assimilate information from ensemble climate models.</a:t>
            </a:r>
          </a:p>
        </p:txBody>
      </p:sp>
      <p:sp>
        <p:nvSpPr>
          <p:cNvPr id="4" name="Slide Number Placeholder 3">
            <a:extLst>
              <a:ext uri="{FF2B5EF4-FFF2-40B4-BE49-F238E27FC236}">
                <a16:creationId xmlns:a16="http://schemas.microsoft.com/office/drawing/2014/main" id="{7A51C03E-97C7-3D98-6AF1-B1E1EB51CFDC}"/>
              </a:ext>
            </a:extLst>
          </p:cNvPr>
          <p:cNvSpPr>
            <a:spLocks noGrp="1"/>
          </p:cNvSpPr>
          <p:nvPr>
            <p:ph type="sldNum" sz="quarter" idx="5"/>
          </p:nvPr>
        </p:nvSpPr>
        <p:spPr/>
        <p:txBody>
          <a:bodyPr/>
          <a:lstStyle/>
          <a:p>
            <a:fld id="{16FB740E-AF62-7B40-BD58-D78713E269DD}" type="slidenum">
              <a:rPr lang="en-US" smtClean="0"/>
              <a:t>14</a:t>
            </a:fld>
            <a:endParaRPr lang="en-US"/>
          </a:p>
        </p:txBody>
      </p:sp>
    </p:spTree>
    <p:extLst>
      <p:ext uri="{BB962C8B-B14F-4D97-AF65-F5344CB8AC3E}">
        <p14:creationId xmlns:p14="http://schemas.microsoft.com/office/powerpoint/2010/main" val="1672377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B8C6D-186B-1924-1E0A-14AF33815C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25ED56-05D4-EBD3-931E-A20682EA5B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F03A14-F1FD-36A0-EF05-A5E1FBD03E3A}"/>
              </a:ext>
            </a:extLst>
          </p:cNvPr>
          <p:cNvSpPr>
            <a:spLocks noGrp="1"/>
          </p:cNvSpPr>
          <p:nvPr>
            <p:ph type="body" idx="1"/>
          </p:nvPr>
        </p:nvSpPr>
        <p:spPr/>
        <p:txBody>
          <a:bodyPr/>
          <a:lstStyle/>
          <a:p>
            <a:r>
              <a:rPr lang="en-US" dirty="0"/>
              <a:t>Right now, </a:t>
            </a:r>
            <a:r>
              <a:rPr lang="en-US" b="1" dirty="0"/>
              <a:t>RCM outputs (wind, solar, temperature, etc.)</a:t>
            </a:r>
            <a:r>
              <a:rPr lang="en-US" dirty="0"/>
              <a:t> are mostly used for </a:t>
            </a:r>
            <a:r>
              <a:rPr lang="en-US" b="1" dirty="0"/>
              <a:t>climate research</a:t>
            </a:r>
            <a:r>
              <a:rPr lang="en-US" dirty="0"/>
              <a:t> or broad </a:t>
            </a:r>
            <a:r>
              <a:rPr lang="en-US" b="1" dirty="0"/>
              <a:t>resource assessments</a:t>
            </a:r>
            <a:r>
              <a:rPr lang="en-US" dirty="0"/>
              <a:t>.</a:t>
            </a:r>
          </a:p>
          <a:p>
            <a:r>
              <a:rPr lang="en-US" dirty="0"/>
              <a:t>They already contribute to the energy sector, but in a scattered, punctual way.</a:t>
            </a:r>
          </a:p>
          <a:p>
            <a:r>
              <a:rPr lang="en-US" b="1" dirty="0"/>
              <a:t>power &amp; energy system models (P&amp;ES)</a:t>
            </a:r>
            <a:r>
              <a:rPr lang="en-US" dirty="0"/>
              <a:t> — which planners and policymakers use to design grids, evaluate storage needs, or test future scenarios — often rely on </a:t>
            </a:r>
            <a:r>
              <a:rPr lang="en-US" b="1" dirty="0"/>
              <a:t>synthetic, bias-corrected, or historical data</a:t>
            </a:r>
            <a:r>
              <a:rPr lang="en-US" dirty="0"/>
              <a:t> instead of climate projections.</a:t>
            </a:r>
          </a:p>
          <a:p>
            <a:endParaRPr lang="en-US" dirty="0"/>
          </a:p>
          <a:p>
            <a:r>
              <a:rPr lang="en-US" b="1" dirty="0"/>
              <a:t>By </a:t>
            </a:r>
            <a:r>
              <a:rPr lang="en-US" dirty="0" err="1"/>
              <a:t>by</a:t>
            </a:r>
            <a:r>
              <a:rPr lang="en-US" dirty="0"/>
              <a:t> making RCM outputs directly usable make </a:t>
            </a:r>
            <a:r>
              <a:rPr lang="en-US" b="1" dirty="0"/>
              <a:t>P&amp;ES models could directly account for climate change impacts</a:t>
            </a:r>
            <a:r>
              <a:rPr lang="en-US" dirty="0"/>
              <a:t> (variability, hazards, extremes).</a:t>
            </a:r>
          </a:p>
          <a:p>
            <a:r>
              <a:rPr lang="en-US" dirty="0"/>
              <a:t>We could test </a:t>
            </a:r>
            <a:r>
              <a:rPr lang="en-US" b="1" dirty="0"/>
              <a:t>future energy scenarios</a:t>
            </a:r>
            <a:r>
              <a:rPr lang="en-US" dirty="0"/>
              <a:t> with climate-informed data, not just “static” assumptions.</a:t>
            </a:r>
          </a:p>
          <a:p>
            <a:endParaRPr lang="en-US" dirty="0"/>
          </a:p>
          <a:p>
            <a:r>
              <a:rPr lang="en-US" dirty="0"/>
              <a:t>From the Energy Modeling side, this need is already communicated. However, while their models grow in complexity to simulate more complete scenarios, these models are not yet designed to assimilate information from ensemble climate models.</a:t>
            </a:r>
          </a:p>
        </p:txBody>
      </p:sp>
      <p:sp>
        <p:nvSpPr>
          <p:cNvPr id="4" name="Slide Number Placeholder 3">
            <a:extLst>
              <a:ext uri="{FF2B5EF4-FFF2-40B4-BE49-F238E27FC236}">
                <a16:creationId xmlns:a16="http://schemas.microsoft.com/office/drawing/2014/main" id="{3A810020-0666-5570-5C9F-D21D8847958F}"/>
              </a:ext>
            </a:extLst>
          </p:cNvPr>
          <p:cNvSpPr>
            <a:spLocks noGrp="1"/>
          </p:cNvSpPr>
          <p:nvPr>
            <p:ph type="sldNum" sz="quarter" idx="5"/>
          </p:nvPr>
        </p:nvSpPr>
        <p:spPr/>
        <p:txBody>
          <a:bodyPr/>
          <a:lstStyle/>
          <a:p>
            <a:fld id="{16FB740E-AF62-7B40-BD58-D78713E269DD}" type="slidenum">
              <a:rPr lang="en-US" smtClean="0"/>
              <a:t>15</a:t>
            </a:fld>
            <a:endParaRPr lang="en-US"/>
          </a:p>
        </p:txBody>
      </p:sp>
    </p:spTree>
    <p:extLst>
      <p:ext uri="{BB962C8B-B14F-4D97-AF65-F5344CB8AC3E}">
        <p14:creationId xmlns:p14="http://schemas.microsoft.com/office/powerpoint/2010/main" val="7874448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1FF55-4D6B-5FEF-69D4-0D6B30BB4C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7D6DEC-F996-086E-EC17-EEF9372F64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A71D21-4712-9759-B475-D67CAD7378D0}"/>
              </a:ext>
            </a:extLst>
          </p:cNvPr>
          <p:cNvSpPr>
            <a:spLocks noGrp="1"/>
          </p:cNvSpPr>
          <p:nvPr>
            <p:ph type="body" idx="1"/>
          </p:nvPr>
        </p:nvSpPr>
        <p:spPr/>
        <p:txBody>
          <a:bodyPr/>
          <a:lstStyle/>
          <a:p>
            <a:r>
              <a:rPr lang="en-US" dirty="0"/>
              <a:t>Right now, </a:t>
            </a:r>
            <a:r>
              <a:rPr lang="en-US" b="1" dirty="0"/>
              <a:t>RCM outputs (wind, solar, temperature, etc.)</a:t>
            </a:r>
            <a:r>
              <a:rPr lang="en-US" dirty="0"/>
              <a:t> are mostly used for </a:t>
            </a:r>
            <a:r>
              <a:rPr lang="en-US" b="1" dirty="0"/>
              <a:t>climate research</a:t>
            </a:r>
            <a:r>
              <a:rPr lang="en-US" dirty="0"/>
              <a:t> or broad </a:t>
            </a:r>
            <a:r>
              <a:rPr lang="en-US" b="1" dirty="0"/>
              <a:t>resource assessments</a:t>
            </a:r>
            <a:r>
              <a:rPr lang="en-US" dirty="0"/>
              <a:t>.</a:t>
            </a:r>
          </a:p>
          <a:p>
            <a:r>
              <a:rPr lang="en-US" dirty="0"/>
              <a:t>They already contribute to the energy sector, but in a scattered, punctual way.</a:t>
            </a:r>
          </a:p>
          <a:p>
            <a:r>
              <a:rPr lang="en-US" b="1" dirty="0"/>
              <a:t>power &amp; energy system models (P&amp;ES)</a:t>
            </a:r>
            <a:r>
              <a:rPr lang="en-US" dirty="0"/>
              <a:t> — which planners and policymakers use to design grids, evaluate storage needs, or test future scenarios — often rely on </a:t>
            </a:r>
            <a:r>
              <a:rPr lang="en-US" b="1" dirty="0"/>
              <a:t>synthetic, bias-corrected, or historical data</a:t>
            </a:r>
            <a:r>
              <a:rPr lang="en-US" dirty="0"/>
              <a:t> instead of climate projections.</a:t>
            </a:r>
          </a:p>
          <a:p>
            <a:endParaRPr lang="en-US" dirty="0"/>
          </a:p>
          <a:p>
            <a:r>
              <a:rPr lang="en-US" b="1" dirty="0"/>
              <a:t>By </a:t>
            </a:r>
            <a:r>
              <a:rPr lang="en-US" dirty="0" err="1"/>
              <a:t>by</a:t>
            </a:r>
            <a:r>
              <a:rPr lang="en-US" dirty="0"/>
              <a:t> making RCM outputs directly usable make </a:t>
            </a:r>
            <a:r>
              <a:rPr lang="en-US" b="1" dirty="0"/>
              <a:t>P&amp;ES models could directly account for climate change impacts</a:t>
            </a:r>
            <a:r>
              <a:rPr lang="en-US" dirty="0"/>
              <a:t> (variability, hazards, extremes).</a:t>
            </a:r>
          </a:p>
          <a:p>
            <a:r>
              <a:rPr lang="en-US" dirty="0"/>
              <a:t>We could test </a:t>
            </a:r>
            <a:r>
              <a:rPr lang="en-US" b="1" dirty="0"/>
              <a:t>future energy scenarios</a:t>
            </a:r>
            <a:r>
              <a:rPr lang="en-US" dirty="0"/>
              <a:t> with climate-informed data, not just “static” assumptions.</a:t>
            </a:r>
          </a:p>
          <a:p>
            <a:endParaRPr lang="en-US" dirty="0"/>
          </a:p>
          <a:p>
            <a:r>
              <a:rPr lang="en-US" dirty="0"/>
              <a:t>From the Energy Modeling side, this need is already communicated. However, while their models grow in complexity to simulate more complete scenarios, these models are not yet designed to assimilate information from ensemble climate models.</a:t>
            </a:r>
          </a:p>
          <a:p>
            <a:r>
              <a:rPr lang="en-US" dirty="0"/>
              <a:t>It assumes a constant shear exponent (α)</a:t>
            </a:r>
          </a:p>
          <a:p>
            <a:r>
              <a:rPr lang="en-US" dirty="0"/>
              <a:t>But </a:t>
            </a:r>
            <a:r>
              <a:rPr lang="en-US" b="1" dirty="0"/>
              <a:t>α is not constant</a:t>
            </a:r>
            <a:r>
              <a:rPr lang="en-US" dirty="0"/>
              <a:t> — it changes with </a:t>
            </a:r>
            <a:r>
              <a:rPr lang="en-US" b="1" dirty="0"/>
              <a:t>stability, roughness, time of day, season, and terrain</a:t>
            </a:r>
            <a:r>
              <a:rPr lang="en-US" dirty="0"/>
              <a:t>.</a:t>
            </a:r>
          </a:p>
        </p:txBody>
      </p:sp>
      <p:sp>
        <p:nvSpPr>
          <p:cNvPr id="4" name="Slide Number Placeholder 3">
            <a:extLst>
              <a:ext uri="{FF2B5EF4-FFF2-40B4-BE49-F238E27FC236}">
                <a16:creationId xmlns:a16="http://schemas.microsoft.com/office/drawing/2014/main" id="{62A72C68-9316-4A20-F5B5-5F52691B57A6}"/>
              </a:ext>
            </a:extLst>
          </p:cNvPr>
          <p:cNvSpPr>
            <a:spLocks noGrp="1"/>
          </p:cNvSpPr>
          <p:nvPr>
            <p:ph type="sldNum" sz="quarter" idx="5"/>
          </p:nvPr>
        </p:nvSpPr>
        <p:spPr/>
        <p:txBody>
          <a:bodyPr/>
          <a:lstStyle/>
          <a:p>
            <a:fld id="{16FB740E-AF62-7B40-BD58-D78713E269DD}" type="slidenum">
              <a:rPr lang="en-US" smtClean="0"/>
              <a:t>16</a:t>
            </a:fld>
            <a:endParaRPr lang="en-US"/>
          </a:p>
        </p:txBody>
      </p:sp>
    </p:spTree>
    <p:extLst>
      <p:ext uri="{BB962C8B-B14F-4D97-AF65-F5344CB8AC3E}">
        <p14:creationId xmlns:p14="http://schemas.microsoft.com/office/powerpoint/2010/main" val="13583136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RCMs have also been used to create renewable energy atlases. These combine long-term climate simulations with observational datasets to provide maps of wind speeds and solar radiation across regions. The Global Wind Atlas and Global Solar Atlas are widely used tools for site selection and planning</a:t>
            </a:r>
          </a:p>
        </p:txBody>
      </p:sp>
      <p:sp>
        <p:nvSpPr>
          <p:cNvPr id="4" name="Slide Number Placeholder 3"/>
          <p:cNvSpPr>
            <a:spLocks noGrp="1"/>
          </p:cNvSpPr>
          <p:nvPr>
            <p:ph type="sldNum" sz="quarter" idx="5"/>
          </p:nvPr>
        </p:nvSpPr>
        <p:spPr/>
        <p:txBody>
          <a:bodyPr/>
          <a:lstStyle/>
          <a:p>
            <a:fld id="{16FB740E-AF62-7B40-BD58-D78713E269DD}" type="slidenum">
              <a:rPr lang="en-US" smtClean="0"/>
              <a:t>24</a:t>
            </a:fld>
            <a:endParaRPr lang="en-US"/>
          </a:p>
        </p:txBody>
      </p:sp>
    </p:spTree>
    <p:extLst>
      <p:ext uri="{BB962C8B-B14F-4D97-AF65-F5344CB8AC3E}">
        <p14:creationId xmlns:p14="http://schemas.microsoft.com/office/powerpoint/2010/main" val="29661303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DB17C-83D2-15FA-5B16-C4FEC2B072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EDAC44-886F-4D21-6128-EA3D6CF4C9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AE98B2-A113-8F94-8E79-633C1566F873}"/>
              </a:ext>
            </a:extLst>
          </p:cNvPr>
          <p:cNvSpPr>
            <a:spLocks noGrp="1"/>
          </p:cNvSpPr>
          <p:nvPr>
            <p:ph type="body" idx="1"/>
          </p:nvPr>
        </p:nvSpPr>
        <p:spPr/>
        <p:txBody>
          <a:bodyPr/>
          <a:lstStyle/>
          <a:p>
            <a:r>
              <a:rPr lang="en-US" dirty="0"/>
              <a:t>RCMs have also been used to create renewable energy atlases. These combine long-term climate simulations with observational datasets to provide maps of wind speeds and solar radiation across regions. The Global Wind Atlas and Global Solar Atlas are widely used tools for site selection and planning</a:t>
            </a:r>
          </a:p>
        </p:txBody>
      </p:sp>
      <p:sp>
        <p:nvSpPr>
          <p:cNvPr id="4" name="Slide Number Placeholder 3">
            <a:extLst>
              <a:ext uri="{FF2B5EF4-FFF2-40B4-BE49-F238E27FC236}">
                <a16:creationId xmlns:a16="http://schemas.microsoft.com/office/drawing/2014/main" id="{B94CF091-C688-63DB-6016-6272AFB3D1E4}"/>
              </a:ext>
            </a:extLst>
          </p:cNvPr>
          <p:cNvSpPr>
            <a:spLocks noGrp="1"/>
          </p:cNvSpPr>
          <p:nvPr>
            <p:ph type="sldNum" sz="quarter" idx="5"/>
          </p:nvPr>
        </p:nvSpPr>
        <p:spPr/>
        <p:txBody>
          <a:bodyPr/>
          <a:lstStyle/>
          <a:p>
            <a:fld id="{16FB740E-AF62-7B40-BD58-D78713E269DD}" type="slidenum">
              <a:rPr lang="en-US" smtClean="0"/>
              <a:t>25</a:t>
            </a:fld>
            <a:endParaRPr lang="en-US"/>
          </a:p>
        </p:txBody>
      </p:sp>
    </p:spTree>
    <p:extLst>
      <p:ext uri="{BB962C8B-B14F-4D97-AF65-F5344CB8AC3E}">
        <p14:creationId xmlns:p14="http://schemas.microsoft.com/office/powerpoint/2010/main" val="1760657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0E4D71-E82B-8389-4E86-31ED8FAE93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9F079C-532B-978F-E944-AE422AFE30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20E3AD-B8FF-3568-BDB2-FD68D31CE4E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EC53359-3D1F-A5E3-5C76-D381A5633414}"/>
              </a:ext>
            </a:extLst>
          </p:cNvPr>
          <p:cNvSpPr>
            <a:spLocks noGrp="1"/>
          </p:cNvSpPr>
          <p:nvPr>
            <p:ph type="sldNum" sz="quarter" idx="5"/>
          </p:nvPr>
        </p:nvSpPr>
        <p:spPr/>
        <p:txBody>
          <a:bodyPr/>
          <a:lstStyle/>
          <a:p>
            <a:fld id="{16FB740E-AF62-7B40-BD58-D78713E269DD}" type="slidenum">
              <a:rPr lang="en-US" smtClean="0"/>
              <a:t>2</a:t>
            </a:fld>
            <a:endParaRPr lang="en-US"/>
          </a:p>
        </p:txBody>
      </p:sp>
    </p:spTree>
    <p:extLst>
      <p:ext uri="{BB962C8B-B14F-4D97-AF65-F5344CB8AC3E}">
        <p14:creationId xmlns:p14="http://schemas.microsoft.com/office/powerpoint/2010/main" val="176155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Sector coupling meaning the coupling of our power systems, which includes the electricity generation and the end users, our houses and electric cars </a:t>
            </a:r>
            <a:r>
              <a:rPr lang="en-US" dirty="0" err="1"/>
              <a:t>etc</a:t>
            </a:r>
            <a:r>
              <a:rPr lang="en-US" dirty="0"/>
              <a:t>, with the entire energy system. This means that components of the energy system that are not usually powered by electricity (such as public transport and district heating) should replace their energy sources by electricity generate by cleaner sources. This requires a lot of renewables in the power grids.</a:t>
            </a:r>
          </a:p>
        </p:txBody>
      </p:sp>
      <p:sp>
        <p:nvSpPr>
          <p:cNvPr id="4" name="Slide Number Placeholder 3"/>
          <p:cNvSpPr>
            <a:spLocks noGrp="1"/>
          </p:cNvSpPr>
          <p:nvPr>
            <p:ph type="sldNum" sz="quarter" idx="5"/>
          </p:nvPr>
        </p:nvSpPr>
        <p:spPr/>
        <p:txBody>
          <a:bodyPr/>
          <a:lstStyle/>
          <a:p>
            <a:fld id="{16FB740E-AF62-7B40-BD58-D78713E269DD}" type="slidenum">
              <a:rPr lang="en-US" smtClean="0"/>
              <a:t>3</a:t>
            </a:fld>
            <a:endParaRPr lang="en-US"/>
          </a:p>
        </p:txBody>
      </p:sp>
    </p:spTree>
    <p:extLst>
      <p:ext uri="{BB962C8B-B14F-4D97-AF65-F5344CB8AC3E}">
        <p14:creationId xmlns:p14="http://schemas.microsoft.com/office/powerpoint/2010/main" val="1534449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9C1EB-1FF2-8EF3-6051-42C8335EDB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455065-F911-7EF8-A6F5-7C053D1AE7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4C7240-4D2C-5E36-8D30-7BEDA0696E47}"/>
              </a:ext>
            </a:extLst>
          </p:cNvPr>
          <p:cNvSpPr>
            <a:spLocks noGrp="1"/>
          </p:cNvSpPr>
          <p:nvPr>
            <p:ph type="body" idx="1"/>
          </p:nvPr>
        </p:nvSpPr>
        <p:spPr/>
        <p:txBody>
          <a:bodyPr/>
          <a:lstStyle/>
          <a:p>
            <a:r>
              <a:rPr lang="en-US" b="1" dirty="0"/>
              <a:t>In case you asking yourself where is the European union in terms of the 2030 goal, as it is almost here already. </a:t>
            </a:r>
            <a:br>
              <a:rPr lang="en-US" b="1" dirty="0"/>
            </a:br>
            <a:r>
              <a:rPr lang="en-US" b="1" dirty="0"/>
              <a:t>It’s been reported as “very close”, with last report saying something like 54% already last year.</a:t>
            </a:r>
          </a:p>
          <a:p>
            <a:endParaRPr lang="en-US" b="1" dirty="0"/>
          </a:p>
          <a:p>
            <a:r>
              <a:rPr lang="en-US" b="1" dirty="0"/>
              <a:t>This changes were manly pushed by the increase in the share of renewables, as it was reported that </a:t>
            </a:r>
            <a:r>
              <a:rPr lang="en-US" dirty="0"/>
              <a:t>Renewables accounted for approximately </a:t>
            </a:r>
            <a:r>
              <a:rPr lang="en-US" b="1" dirty="0"/>
              <a:t>47% of total electricity generation </a:t>
            </a:r>
            <a:r>
              <a:rPr lang="en-US" dirty="0"/>
              <a:t>in 2024.—solar alone contributed 11%, and wind surpassed gas for the second consecutive year.</a:t>
            </a:r>
          </a:p>
          <a:p>
            <a:endParaRPr lang="en-US" dirty="0"/>
          </a:p>
          <a:p>
            <a:r>
              <a:rPr lang="en-US" dirty="0"/>
              <a:t>But </a:t>
            </a:r>
            <a:r>
              <a:rPr lang="en-US" dirty="0" err="1"/>
              <a:t>theres</a:t>
            </a:r>
            <a:r>
              <a:rPr lang="en-US" dirty="0"/>
              <a:t> still a long way to reach net zero goal in 2050</a:t>
            </a:r>
          </a:p>
        </p:txBody>
      </p:sp>
      <p:sp>
        <p:nvSpPr>
          <p:cNvPr id="4" name="Slide Number Placeholder 3">
            <a:extLst>
              <a:ext uri="{FF2B5EF4-FFF2-40B4-BE49-F238E27FC236}">
                <a16:creationId xmlns:a16="http://schemas.microsoft.com/office/drawing/2014/main" id="{05EE5A8E-DEA0-EDFA-7F55-FA3502E8B025}"/>
              </a:ext>
            </a:extLst>
          </p:cNvPr>
          <p:cNvSpPr>
            <a:spLocks noGrp="1"/>
          </p:cNvSpPr>
          <p:nvPr>
            <p:ph type="sldNum" sz="quarter" idx="5"/>
          </p:nvPr>
        </p:nvSpPr>
        <p:spPr/>
        <p:txBody>
          <a:bodyPr/>
          <a:lstStyle/>
          <a:p>
            <a:fld id="{16FB740E-AF62-7B40-BD58-D78713E269DD}" type="slidenum">
              <a:rPr lang="en-US" smtClean="0"/>
              <a:t>4</a:t>
            </a:fld>
            <a:endParaRPr lang="en-US"/>
          </a:p>
        </p:txBody>
      </p:sp>
    </p:spTree>
    <p:extLst>
      <p:ext uri="{BB962C8B-B14F-4D97-AF65-F5344CB8AC3E}">
        <p14:creationId xmlns:p14="http://schemas.microsoft.com/office/powerpoint/2010/main" val="500995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EC15E-4698-DEE0-967D-842BAC2E25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259D0B-442D-94C5-2C56-639243280F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ACC270-51E8-2B58-7434-E1AC6473E7C3}"/>
              </a:ext>
            </a:extLst>
          </p:cNvPr>
          <p:cNvSpPr>
            <a:spLocks noGrp="1"/>
          </p:cNvSpPr>
          <p:nvPr>
            <p:ph type="body"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25CB76C0-1F07-6290-5DC4-FB121EB6076D}"/>
              </a:ext>
            </a:extLst>
          </p:cNvPr>
          <p:cNvSpPr>
            <a:spLocks noGrp="1"/>
          </p:cNvSpPr>
          <p:nvPr>
            <p:ph type="sldNum" sz="quarter" idx="5"/>
          </p:nvPr>
        </p:nvSpPr>
        <p:spPr/>
        <p:txBody>
          <a:bodyPr/>
          <a:lstStyle/>
          <a:p>
            <a:fld id="{16FB740E-AF62-7B40-BD58-D78713E269DD}" type="slidenum">
              <a:rPr lang="en-US" smtClean="0"/>
              <a:t>5</a:t>
            </a:fld>
            <a:endParaRPr lang="en-US"/>
          </a:p>
        </p:txBody>
      </p:sp>
    </p:spTree>
    <p:extLst>
      <p:ext uri="{BB962C8B-B14F-4D97-AF65-F5344CB8AC3E}">
        <p14:creationId xmlns:p14="http://schemas.microsoft.com/office/powerpoint/2010/main" val="4059091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VRE and what makes it so challenging to integrate into power systems. The complicate part of VRE is the V that stands for variable, but could also be read as fluctuating or intermittent, as it’s not only the seasonal and daily cycles that make it variable, but at shorter time scales such as hourly minutes or seconds. On the right side there are two real examples of hourly generation: 1 week in EUA and 2 weeks in Germany. They have different energy mixes, but we can see some similarities. I want to </a:t>
            </a:r>
            <a:r>
              <a:rPr lang="en-US" dirty="0" err="1"/>
              <a:t>highlyght</a:t>
            </a:r>
            <a:r>
              <a:rPr lang="en-US" dirty="0"/>
              <a:t> that conventional sources such as nuclear or dispatchable renewables are much more steady over the time, while VRE shows clearly the diurnal </a:t>
            </a:r>
            <a:r>
              <a:rPr lang="en-US" dirty="0" err="1"/>
              <a:t>cicle</a:t>
            </a:r>
            <a:r>
              <a:rPr lang="en-US" dirty="0"/>
              <a:t> (we can see solar peaking at noon, and the demand peaking in the late afternoon, a bit less in the morning). Dispatchable mean sources that can be </a:t>
            </a:r>
            <a:r>
              <a:rPr lang="en-US" dirty="0" err="1"/>
              <a:t>controlable</a:t>
            </a:r>
            <a:r>
              <a:rPr lang="en-US" dirty="0"/>
              <a:t>, we can turn on or turn off and adjust whenever the system needs. The non dispatchable are not </a:t>
            </a:r>
            <a:r>
              <a:rPr lang="en-US" dirty="0" err="1"/>
              <a:t>controlable</a:t>
            </a:r>
            <a:r>
              <a:rPr lang="en-US" dirty="0"/>
              <a:t>, and are more unpredictable, they have a stochastic component (when we look at shorter time scales). </a:t>
            </a:r>
          </a:p>
          <a:p>
            <a:endParaRPr lang="en-US" dirty="0"/>
          </a:p>
          <a:p>
            <a:r>
              <a:rPr lang="en-US" dirty="0"/>
              <a:t>This animation is showing a nice analogy to how the this balance between the energy needed (or the demand) and the energy generated (or the </a:t>
            </a:r>
            <a:r>
              <a:rPr lang="en-US" dirty="0" err="1"/>
              <a:t>suply</a:t>
            </a:r>
            <a:r>
              <a:rPr lang="en-US" dirty="0"/>
              <a:t>) works. In this example, there a mixed grid with conventional and renewables. When for some reason solar and wind drops (</a:t>
            </a:r>
            <a:r>
              <a:rPr lang="en-US" dirty="0" err="1"/>
              <a:t>wich</a:t>
            </a:r>
            <a:r>
              <a:rPr lang="en-US" dirty="0"/>
              <a:t> is called ramp down), other power units need to be adjusted to compensate. When the demand is larger then the supply, we can see a decrease in the frequency, which is normally 50, 60 Hz depending on the location. This can cause power outages, it can damage our electronics, or in most </a:t>
            </a:r>
            <a:r>
              <a:rPr lang="en-US" dirty="0" err="1"/>
              <a:t>serius</a:t>
            </a:r>
            <a:r>
              <a:rPr lang="en-US" dirty="0"/>
              <a:t> cases, it can trigger a blackout. One case we seen recently, was the blackout in </a:t>
            </a:r>
            <a:r>
              <a:rPr lang="en-US" dirty="0" err="1"/>
              <a:t>spain</a:t>
            </a:r>
            <a:r>
              <a:rPr lang="en-US" dirty="0"/>
              <a:t> and Portugal. </a:t>
            </a:r>
            <a:r>
              <a:rPr lang="en-US" dirty="0" err="1"/>
              <a:t>Im</a:t>
            </a:r>
            <a:r>
              <a:rPr lang="en-US" dirty="0"/>
              <a:t> not saying it was caused by renewables, as far as I know the reason was not completely explained, but it could be. The fact is that </a:t>
            </a:r>
            <a:r>
              <a:rPr lang="en-US" dirty="0" err="1"/>
              <a:t>somthng</a:t>
            </a:r>
            <a:r>
              <a:rPr lang="en-US" dirty="0"/>
              <a:t> triggered the unbalance between </a:t>
            </a:r>
            <a:r>
              <a:rPr lang="en-US" dirty="0" err="1"/>
              <a:t>demad</a:t>
            </a:r>
            <a:r>
              <a:rPr lang="en-US" dirty="0"/>
              <a:t> and supply in Spain, and because the system is al interconnected Portugal was also left in the dark for a several hours. This is very serious and need to e avoid completely.     </a:t>
            </a:r>
          </a:p>
        </p:txBody>
      </p:sp>
      <p:sp>
        <p:nvSpPr>
          <p:cNvPr id="4" name="Slide Number Placeholder 3"/>
          <p:cNvSpPr>
            <a:spLocks noGrp="1"/>
          </p:cNvSpPr>
          <p:nvPr>
            <p:ph type="sldNum" sz="quarter" idx="5"/>
          </p:nvPr>
        </p:nvSpPr>
        <p:spPr/>
        <p:txBody>
          <a:bodyPr/>
          <a:lstStyle/>
          <a:p>
            <a:fld id="{16FB740E-AF62-7B40-BD58-D78713E269DD}" type="slidenum">
              <a:rPr lang="en-US" smtClean="0"/>
              <a:t>6</a:t>
            </a:fld>
            <a:endParaRPr lang="en-US"/>
          </a:p>
        </p:txBody>
      </p:sp>
    </p:spTree>
    <p:extLst>
      <p:ext uri="{BB962C8B-B14F-4D97-AF65-F5344CB8AC3E}">
        <p14:creationId xmlns:p14="http://schemas.microsoft.com/office/powerpoint/2010/main" val="274180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Weather forecasts play a critical role in operating power systems with high shares of VRE. By anticipating changes in wind and solar generation, the system operators can schedule backup plants or storage to keep supply and demand balanced.</a:t>
            </a:r>
          </a:p>
          <a:p>
            <a:endParaRPr lang="en-US" dirty="0"/>
          </a:p>
          <a:p>
            <a:r>
              <a:rPr lang="en-US" i="1" dirty="0"/>
              <a:t>Beyond day-to-day operations, there is a two-way interaction between renewables and climate. On one hand, renewables help mitigate climate change by reducing emissions. On the other hand, climate change affects renewables themselves — influencing the supply side (wind regimes, solar radiation, extreme events) and the demand side (heating, cooling, peak demand).”</a:t>
            </a:r>
            <a:endParaRPr lang="en-US" dirty="0"/>
          </a:p>
          <a:p>
            <a:endParaRPr lang="en-US" dirty="0"/>
          </a:p>
          <a:p>
            <a:r>
              <a:rPr lang="en-US" dirty="0"/>
              <a:t>I will now </a:t>
            </a:r>
            <a:r>
              <a:rPr lang="en-US" dirty="0" err="1"/>
              <a:t>breatlhy</a:t>
            </a:r>
            <a:r>
              <a:rPr lang="en-US" dirty="0"/>
              <a:t> show some examples of impact studies in renewable energy using climate simulations, in special RCMs. </a:t>
            </a:r>
          </a:p>
        </p:txBody>
      </p:sp>
      <p:sp>
        <p:nvSpPr>
          <p:cNvPr id="4" name="Slide Number Placeholder 3"/>
          <p:cNvSpPr>
            <a:spLocks noGrp="1"/>
          </p:cNvSpPr>
          <p:nvPr>
            <p:ph type="sldNum" sz="quarter" idx="5"/>
          </p:nvPr>
        </p:nvSpPr>
        <p:spPr/>
        <p:txBody>
          <a:bodyPr/>
          <a:lstStyle/>
          <a:p>
            <a:fld id="{16FB740E-AF62-7B40-BD58-D78713E269DD}" type="slidenum">
              <a:rPr lang="en-US" smtClean="0"/>
              <a:t>7</a:t>
            </a:fld>
            <a:endParaRPr lang="en-US"/>
          </a:p>
        </p:txBody>
      </p:sp>
    </p:spTree>
    <p:extLst>
      <p:ext uri="{BB962C8B-B14F-4D97-AF65-F5344CB8AC3E}">
        <p14:creationId xmlns:p14="http://schemas.microsoft.com/office/powerpoint/2010/main" val="694638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Using reanalysis and RCM data, analyzed how wind and solar resources co-vary in Great Britain.</a:t>
            </a:r>
          </a:p>
          <a:p>
            <a:r>
              <a:rPr lang="en-US" sz="1200" dirty="0"/>
              <a:t>→ </a:t>
            </a:r>
            <a:r>
              <a:rPr lang="en-US" sz="1200" dirty="0">
                <a:latin typeface="+mn-lt"/>
              </a:rPr>
              <a:t>Found strong seasonal complementarity: solar peaks in summer, wind in winter. But on daily timescales, they are only weakly anticorrelated, meaning variability is not fully smoothed out.</a:t>
            </a:r>
          </a:p>
          <a:p>
            <a:endParaRPr lang="en-US" dirty="0"/>
          </a:p>
        </p:txBody>
      </p:sp>
      <p:sp>
        <p:nvSpPr>
          <p:cNvPr id="4" name="Slide Number Placeholder 3"/>
          <p:cNvSpPr>
            <a:spLocks noGrp="1"/>
          </p:cNvSpPr>
          <p:nvPr>
            <p:ph type="sldNum" sz="quarter" idx="5"/>
          </p:nvPr>
        </p:nvSpPr>
        <p:spPr/>
        <p:txBody>
          <a:bodyPr/>
          <a:lstStyle/>
          <a:p>
            <a:fld id="{16FB740E-AF62-7B40-BD58-D78713E269DD}" type="slidenum">
              <a:rPr lang="en-US" smtClean="0"/>
              <a:t>10</a:t>
            </a:fld>
            <a:endParaRPr lang="en-US"/>
          </a:p>
        </p:txBody>
      </p:sp>
    </p:spTree>
    <p:extLst>
      <p:ext uri="{BB962C8B-B14F-4D97-AF65-F5344CB8AC3E}">
        <p14:creationId xmlns:p14="http://schemas.microsoft.com/office/powerpoint/2010/main" val="2414887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Optimizes generation and transmission investments for the North Sea region out to 2050. </a:t>
            </a:r>
          </a:p>
          <a:p>
            <a:endParaRPr lang="en-US" sz="1200" dirty="0"/>
          </a:p>
          <a:p>
            <a:r>
              <a:rPr lang="en-US" sz="1200" dirty="0"/>
              <a:t>→ </a:t>
            </a:r>
            <a:r>
              <a:rPr lang="en-US" sz="1200" dirty="0">
                <a:latin typeface="+mn-lt"/>
              </a:rPr>
              <a:t>Reinforcing transmission provides the flexibility needed for high-VRE operation; less thermal capacity is required (less cost) in the integrated grid. </a:t>
            </a:r>
            <a:endParaRPr lang="en-US" sz="1200" dirty="0">
              <a:solidFill>
                <a:schemeClr val="accent6"/>
              </a:solidFill>
              <a:latin typeface="+mn-lt"/>
            </a:endParaRPr>
          </a:p>
          <a:p>
            <a:endParaRPr lang="en-US" dirty="0"/>
          </a:p>
        </p:txBody>
      </p:sp>
      <p:sp>
        <p:nvSpPr>
          <p:cNvPr id="4" name="Slide Number Placeholder 3"/>
          <p:cNvSpPr>
            <a:spLocks noGrp="1"/>
          </p:cNvSpPr>
          <p:nvPr>
            <p:ph type="sldNum" sz="quarter" idx="5"/>
          </p:nvPr>
        </p:nvSpPr>
        <p:spPr/>
        <p:txBody>
          <a:bodyPr/>
          <a:lstStyle/>
          <a:p>
            <a:fld id="{16FB740E-AF62-7B40-BD58-D78713E269DD}" type="slidenum">
              <a:rPr lang="en-US" smtClean="0"/>
              <a:t>11</a:t>
            </a:fld>
            <a:endParaRPr lang="en-US"/>
          </a:p>
        </p:txBody>
      </p:sp>
    </p:spTree>
    <p:extLst>
      <p:ext uri="{BB962C8B-B14F-4D97-AF65-F5344CB8AC3E}">
        <p14:creationId xmlns:p14="http://schemas.microsoft.com/office/powerpoint/2010/main" val="13971491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312D312-1077-34C4-3E6B-AF813C0F11CA}"/>
              </a:ext>
            </a:extLst>
          </p:cNvPr>
          <p:cNvSpPr/>
          <p:nvPr userDrawn="1"/>
        </p:nvSpPr>
        <p:spPr>
          <a:xfrm>
            <a:off x="0" y="1"/>
            <a:ext cx="5335343" cy="4221162"/>
          </a:xfrm>
          <a:prstGeom prst="rect">
            <a:avLst/>
          </a:prstGeom>
          <a:solidFill>
            <a:srgbClr val="245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6EB85D1-E7FF-1C55-C4C1-548CB5F311C9}"/>
              </a:ext>
            </a:extLst>
          </p:cNvPr>
          <p:cNvSpPr/>
          <p:nvPr userDrawn="1"/>
        </p:nvSpPr>
        <p:spPr>
          <a:xfrm>
            <a:off x="7928919" y="4227655"/>
            <a:ext cx="4263081" cy="2636837"/>
          </a:xfrm>
          <a:prstGeom prst="rect">
            <a:avLst/>
          </a:prstGeom>
          <a:solidFill>
            <a:srgbClr val="0A1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6">
            <a:extLst>
              <a:ext uri="{FF2B5EF4-FFF2-40B4-BE49-F238E27FC236}">
                <a16:creationId xmlns:a16="http://schemas.microsoft.com/office/drawing/2014/main" id="{E5537F1E-ADB8-3B17-3058-E865647A0C14}"/>
              </a:ext>
            </a:extLst>
          </p:cNvPr>
          <p:cNvSpPr>
            <a:spLocks noGrp="1"/>
          </p:cNvSpPr>
          <p:nvPr>
            <p:ph type="body" sz="quarter" idx="10" hasCustomPrompt="1"/>
          </p:nvPr>
        </p:nvSpPr>
        <p:spPr>
          <a:xfrm>
            <a:off x="480173" y="591544"/>
            <a:ext cx="4271441" cy="355514"/>
          </a:xfrm>
          <a:prstGeom prst="rect">
            <a:avLst/>
          </a:prstGeom>
        </p:spPr>
        <p:txBody>
          <a:bodyPr/>
          <a:lstStyle>
            <a:lvl1pPr marL="0" indent="0">
              <a:buNone/>
              <a:defRPr sz="2000" b="1" spc="1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GB" dirty="0"/>
              <a:t>ICTP:</a:t>
            </a:r>
            <a:endParaRPr lang="en-US" dirty="0"/>
          </a:p>
        </p:txBody>
      </p:sp>
      <p:sp>
        <p:nvSpPr>
          <p:cNvPr id="20" name="Text Placeholder 19">
            <a:extLst>
              <a:ext uri="{FF2B5EF4-FFF2-40B4-BE49-F238E27FC236}">
                <a16:creationId xmlns:a16="http://schemas.microsoft.com/office/drawing/2014/main" id="{69503FDD-1468-C407-2F08-912390A06AB8}"/>
              </a:ext>
            </a:extLst>
          </p:cNvPr>
          <p:cNvSpPr>
            <a:spLocks noGrp="1"/>
          </p:cNvSpPr>
          <p:nvPr>
            <p:ph type="body" sz="quarter" idx="11"/>
          </p:nvPr>
        </p:nvSpPr>
        <p:spPr>
          <a:xfrm>
            <a:off x="480175" y="1157601"/>
            <a:ext cx="4271440" cy="2528887"/>
          </a:xfrm>
          <a:prstGeom prst="rect">
            <a:avLst/>
          </a:prstGeom>
        </p:spPr>
        <p:txBody>
          <a:bodyPr/>
          <a:lstStyle>
            <a:lvl1pPr marL="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a:t>Click to edit Master text styles</a:t>
            </a:r>
          </a:p>
        </p:txBody>
      </p:sp>
      <p:sp>
        <p:nvSpPr>
          <p:cNvPr id="25" name="Text Placeholder 24">
            <a:extLst>
              <a:ext uri="{FF2B5EF4-FFF2-40B4-BE49-F238E27FC236}">
                <a16:creationId xmlns:a16="http://schemas.microsoft.com/office/drawing/2014/main" id="{0E47B6A7-4A2A-C854-169D-1D18CC375CC4}"/>
              </a:ext>
            </a:extLst>
          </p:cNvPr>
          <p:cNvSpPr>
            <a:spLocks noGrp="1"/>
          </p:cNvSpPr>
          <p:nvPr>
            <p:ph type="body" sz="quarter" idx="12" hasCustomPrompt="1"/>
          </p:nvPr>
        </p:nvSpPr>
        <p:spPr>
          <a:xfrm>
            <a:off x="480173" y="4760685"/>
            <a:ext cx="2933700" cy="403452"/>
          </a:xfrm>
          <a:prstGeom prst="rect">
            <a:avLst/>
          </a:prstGeom>
        </p:spPr>
        <p:txBody>
          <a:bodyPr/>
          <a:lstStyle>
            <a:lvl1pPr marL="0" indent="0">
              <a:buNone/>
              <a:defRPr sz="1400">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latin typeface="Verdana" panose="020B0604030504040204" pitchFamily="34" charset="0"/>
                <a:ea typeface="Verdana" panose="020B0604030504040204" pitchFamily="34" charset="0"/>
                <a:cs typeface="Verdana" panose="020B0604030504040204" pitchFamily="34" charset="0"/>
              </a:defRPr>
            </a:lvl2pPr>
            <a:lvl3pPr marL="914400" indent="0">
              <a:buNone/>
              <a:defRPr sz="1400">
                <a:latin typeface="Verdana" panose="020B0604030504040204" pitchFamily="34" charset="0"/>
                <a:ea typeface="Verdana" panose="020B0604030504040204" pitchFamily="34" charset="0"/>
                <a:cs typeface="Verdana" panose="020B0604030504040204" pitchFamily="34" charset="0"/>
              </a:defRPr>
            </a:lvl3pPr>
            <a:lvl4pPr marL="1371600" indent="0">
              <a:buNone/>
              <a:defRPr sz="1400">
                <a:latin typeface="Verdana" panose="020B0604030504040204" pitchFamily="34" charset="0"/>
                <a:ea typeface="Verdana" panose="020B0604030504040204" pitchFamily="34" charset="0"/>
                <a:cs typeface="Verdana" panose="020B0604030504040204" pitchFamily="34" charset="0"/>
              </a:defRPr>
            </a:lvl4pPr>
            <a:lvl5pPr marL="1828800" indent="0">
              <a:buNone/>
              <a:defRPr sz="140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Date</a:t>
            </a:r>
            <a:endParaRPr lang="en-US" dirty="0"/>
          </a:p>
        </p:txBody>
      </p:sp>
      <p:sp>
        <p:nvSpPr>
          <p:cNvPr id="2" name="Text Placeholder 14">
            <a:extLst>
              <a:ext uri="{FF2B5EF4-FFF2-40B4-BE49-F238E27FC236}">
                <a16:creationId xmlns:a16="http://schemas.microsoft.com/office/drawing/2014/main" id="{346BCF6A-38BE-EF6A-D3CB-C1BE1DD27F0B}"/>
              </a:ext>
            </a:extLst>
          </p:cNvPr>
          <p:cNvSpPr>
            <a:spLocks noGrp="1"/>
          </p:cNvSpPr>
          <p:nvPr>
            <p:ph type="body" sz="quarter" idx="14" hasCustomPrompt="1"/>
          </p:nvPr>
        </p:nvSpPr>
        <p:spPr>
          <a:xfrm>
            <a:off x="7497567" y="830263"/>
            <a:ext cx="2940659" cy="2832209"/>
          </a:xfrm>
          <a:prstGeom prst="rect">
            <a:avLst/>
          </a:prstGeom>
          <a:solidFill>
            <a:srgbClr val="D9117E"/>
          </a:solidFill>
        </p:spPr>
        <p:txBody>
          <a:bodyPr/>
          <a:lstStyle>
            <a:lvl1pPr marL="0" indent="0">
              <a:buNone/>
              <a:defRPr sz="15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Replace the white space with a background image by going to Design &gt; Format Background &gt; Picture or Texture Fill</a:t>
            </a:r>
          </a:p>
          <a:p>
            <a:pPr lvl="0"/>
            <a:r>
              <a:rPr lang="en-US" dirty="0"/>
              <a:t>Select the image source and you’re good to go.</a:t>
            </a:r>
          </a:p>
          <a:p>
            <a:pPr lvl="0"/>
            <a:r>
              <a:rPr lang="en-US" dirty="0"/>
              <a:t>This can be done on either the individual slide or the master slide.</a:t>
            </a:r>
          </a:p>
          <a:p>
            <a:pPr lvl="0"/>
            <a:endParaRPr lang="en-US" dirty="0"/>
          </a:p>
        </p:txBody>
      </p:sp>
      <p:pic>
        <p:nvPicPr>
          <p:cNvPr id="2050" name="Picture 2">
            <a:extLst>
              <a:ext uri="{FF2B5EF4-FFF2-40B4-BE49-F238E27FC236}">
                <a16:creationId xmlns:a16="http://schemas.microsoft.com/office/drawing/2014/main" id="{D309D84F-EF15-8F2D-D92E-47640AC3C9C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65737" y="6109195"/>
            <a:ext cx="3575159" cy="592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6810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AF72F7-330B-150C-63F1-12E7B76D7B1D}"/>
              </a:ext>
            </a:extLst>
          </p:cNvPr>
          <p:cNvSpPr/>
          <p:nvPr userDrawn="1"/>
        </p:nvSpPr>
        <p:spPr>
          <a:xfrm>
            <a:off x="11101388" y="2631991"/>
            <a:ext cx="1094732" cy="4226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B0376D7-3ED2-5B9D-29FF-3E4D305DB4E3}"/>
              </a:ext>
            </a:extLst>
          </p:cNvPr>
          <p:cNvSpPr/>
          <p:nvPr userDrawn="1"/>
        </p:nvSpPr>
        <p:spPr>
          <a:xfrm>
            <a:off x="11099327" y="1"/>
            <a:ext cx="1094732" cy="263198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2383DF8-92B2-ADAC-0C86-405BC584F76D}"/>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latin typeface="Verdana" panose="020B0604030504040204" pitchFamily="34" charset="0"/>
              <a:ea typeface="Verdana" panose="020B0604030504040204" pitchFamily="34" charset="0"/>
              <a:cs typeface="Verdana" panose="020B0604030504040204" pitchFamily="34" charset="0"/>
            </a:endParaRPr>
          </a:p>
        </p:txBody>
      </p:sp>
      <p:sp>
        <p:nvSpPr>
          <p:cNvPr id="6" name="Picture Placeholder 5">
            <a:extLst>
              <a:ext uri="{FF2B5EF4-FFF2-40B4-BE49-F238E27FC236}">
                <a16:creationId xmlns:a16="http://schemas.microsoft.com/office/drawing/2014/main" id="{228E973D-D6F6-4A3B-267B-82E506366BD5}"/>
              </a:ext>
            </a:extLst>
          </p:cNvPr>
          <p:cNvSpPr>
            <a:spLocks noGrp="1"/>
          </p:cNvSpPr>
          <p:nvPr>
            <p:ph type="pic" sz="quarter" idx="10"/>
          </p:nvPr>
        </p:nvSpPr>
        <p:spPr>
          <a:xfrm>
            <a:off x="0" y="0"/>
            <a:ext cx="11095038" cy="6858000"/>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1765892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D51A855-7987-7F89-99DD-72A362DF36E0}"/>
              </a:ext>
            </a:extLst>
          </p:cNvPr>
          <p:cNvSpPr/>
          <p:nvPr userDrawn="1"/>
        </p:nvSpPr>
        <p:spPr>
          <a:xfrm>
            <a:off x="1" y="1592262"/>
            <a:ext cx="11105408" cy="5265737"/>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0E7A62C-4451-FAD5-104F-91D063FE5CF3}"/>
              </a:ext>
            </a:extLst>
          </p:cNvPr>
          <p:cNvSpPr/>
          <p:nvPr userDrawn="1"/>
        </p:nvSpPr>
        <p:spPr>
          <a:xfrm>
            <a:off x="11105409" y="4283336"/>
            <a:ext cx="1088650" cy="2574664"/>
          </a:xfrm>
          <a:prstGeom prst="rect">
            <a:avLst/>
          </a:prstGeom>
          <a:solidFill>
            <a:srgbClr val="245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1225640-512D-1D5E-6D75-960B932886E0}"/>
              </a:ext>
            </a:extLst>
          </p:cNvPr>
          <p:cNvSpPr/>
          <p:nvPr userDrawn="1"/>
        </p:nvSpPr>
        <p:spPr>
          <a:xfrm>
            <a:off x="11105410" y="0"/>
            <a:ext cx="1086590" cy="4283336"/>
          </a:xfrm>
          <a:prstGeom prst="rect">
            <a:avLst/>
          </a:prstGeom>
          <a:solidFill>
            <a:srgbClr val="0A1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E489725-5932-782C-5E3C-60AEBB9C49B3}"/>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solidFill>
                  <a:schemeClr val="bg1"/>
                </a:solidFill>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ext Placeholder 11">
            <a:extLst>
              <a:ext uri="{FF2B5EF4-FFF2-40B4-BE49-F238E27FC236}">
                <a16:creationId xmlns:a16="http://schemas.microsoft.com/office/drawing/2014/main" id="{17A9EE52-ED6F-D55F-6674-FA3E2F7B3C1D}"/>
              </a:ext>
            </a:extLst>
          </p:cNvPr>
          <p:cNvSpPr>
            <a:spLocks noGrp="1"/>
          </p:cNvSpPr>
          <p:nvPr>
            <p:ph type="body" sz="quarter" idx="15"/>
          </p:nvPr>
        </p:nvSpPr>
        <p:spPr>
          <a:xfrm>
            <a:off x="6847059" y="1924494"/>
            <a:ext cx="3825910" cy="4447296"/>
          </a:xfrm>
          <a:prstGeom prst="rect">
            <a:avLst/>
          </a:prstGeom>
        </p:spPr>
        <p:txBody>
          <a:bodyPr/>
          <a:lstStyle>
            <a:lvl1pPr marL="0" inden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a:t>Click to edit Master text styles</a:t>
            </a:r>
          </a:p>
        </p:txBody>
      </p:sp>
      <p:sp>
        <p:nvSpPr>
          <p:cNvPr id="6" name="Text Placeholder 5">
            <a:extLst>
              <a:ext uri="{FF2B5EF4-FFF2-40B4-BE49-F238E27FC236}">
                <a16:creationId xmlns:a16="http://schemas.microsoft.com/office/drawing/2014/main" id="{DA1110BC-46EB-9469-A89F-212BD1BC6D84}"/>
              </a:ext>
            </a:extLst>
          </p:cNvPr>
          <p:cNvSpPr>
            <a:spLocks noGrp="1"/>
          </p:cNvSpPr>
          <p:nvPr>
            <p:ph type="body" sz="quarter" idx="16" hasCustomPrompt="1"/>
          </p:nvPr>
        </p:nvSpPr>
        <p:spPr>
          <a:xfrm>
            <a:off x="487490" y="1918334"/>
            <a:ext cx="4308475" cy="184999"/>
          </a:xfrm>
          <a:prstGeom prst="rect">
            <a:avLst/>
          </a:prstGeom>
        </p:spPr>
        <p:txBody>
          <a:bodyPr/>
          <a:lstStyle>
            <a:lvl1pPr marL="0" indent="0">
              <a:buNone/>
              <a:defRPr sz="1100" spc="100" baseline="0">
                <a:latin typeface="Verdana" panose="020B0604030504040204" pitchFamily="34" charset="0"/>
                <a:ea typeface="Verdana" panose="020B0604030504040204" pitchFamily="34" charset="0"/>
                <a:cs typeface="Verdana" panose="020B0604030504040204" pitchFamily="34" charset="0"/>
              </a:defRPr>
            </a:lvl1pPr>
            <a:lvl2pPr marL="457200" indent="0">
              <a:buNone/>
              <a:defRPr sz="1100">
                <a:latin typeface="Verdana" panose="020B0604030504040204" pitchFamily="34" charset="0"/>
                <a:ea typeface="Verdana" panose="020B0604030504040204" pitchFamily="34" charset="0"/>
                <a:cs typeface="Verdana" panose="020B0604030504040204" pitchFamily="34" charset="0"/>
              </a:defRPr>
            </a:lvl2pPr>
            <a:lvl3pPr marL="914400" indent="0">
              <a:buNone/>
              <a:defRPr sz="1100">
                <a:latin typeface="Verdana" panose="020B0604030504040204" pitchFamily="34" charset="0"/>
                <a:ea typeface="Verdana" panose="020B0604030504040204" pitchFamily="34" charset="0"/>
                <a:cs typeface="Verdana" panose="020B0604030504040204" pitchFamily="34" charset="0"/>
              </a:defRPr>
            </a:lvl3pPr>
            <a:lvl4pPr marL="1371600" indent="0">
              <a:buNone/>
              <a:defRPr sz="1100">
                <a:latin typeface="Verdana" panose="020B0604030504040204" pitchFamily="34" charset="0"/>
                <a:ea typeface="Verdana" panose="020B0604030504040204" pitchFamily="34" charset="0"/>
                <a:cs typeface="Verdana" panose="020B0604030504040204" pitchFamily="34" charset="0"/>
              </a:defRPr>
            </a:lvl4pPr>
            <a:lvl5pPr marL="1828800" indent="0">
              <a:buNone/>
              <a:defRPr sz="11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FIGURE TITLE IN CAPS</a:t>
            </a:r>
          </a:p>
        </p:txBody>
      </p:sp>
      <p:sp>
        <p:nvSpPr>
          <p:cNvPr id="12" name="Chart Placeholder 11">
            <a:extLst>
              <a:ext uri="{FF2B5EF4-FFF2-40B4-BE49-F238E27FC236}">
                <a16:creationId xmlns:a16="http://schemas.microsoft.com/office/drawing/2014/main" id="{22AF84C8-2A93-38D2-A176-A805C9790073}"/>
              </a:ext>
            </a:extLst>
          </p:cNvPr>
          <p:cNvSpPr>
            <a:spLocks noGrp="1"/>
          </p:cNvSpPr>
          <p:nvPr>
            <p:ph type="chart" sz="quarter" idx="17"/>
          </p:nvPr>
        </p:nvSpPr>
        <p:spPr>
          <a:xfrm>
            <a:off x="487363" y="2275368"/>
            <a:ext cx="5938357" cy="4096858"/>
          </a:xfrm>
          <a:prstGeom prst="rect">
            <a:avLst/>
          </a:prstGeom>
        </p:spPr>
        <p:txBody>
          <a:bodyPr/>
          <a:lstStyle/>
          <a:p>
            <a:r>
              <a:rPr lang="en-GB"/>
              <a:t>Click icon to add chart</a:t>
            </a:r>
            <a:endParaRPr lang="en-US"/>
          </a:p>
        </p:txBody>
      </p:sp>
      <p:sp>
        <p:nvSpPr>
          <p:cNvPr id="2" name="Text Placeholder 19">
            <a:extLst>
              <a:ext uri="{FF2B5EF4-FFF2-40B4-BE49-F238E27FC236}">
                <a16:creationId xmlns:a16="http://schemas.microsoft.com/office/drawing/2014/main" id="{B347E8E8-6381-9C9F-F552-59AA87B2071A}"/>
              </a:ext>
            </a:extLst>
          </p:cNvPr>
          <p:cNvSpPr>
            <a:spLocks noGrp="1"/>
          </p:cNvSpPr>
          <p:nvPr>
            <p:ph type="body" sz="quarter" idx="11"/>
          </p:nvPr>
        </p:nvSpPr>
        <p:spPr>
          <a:xfrm>
            <a:off x="510350" y="829110"/>
            <a:ext cx="9990963" cy="565026"/>
          </a:xfrm>
          <a:prstGeom prst="rect">
            <a:avLst/>
          </a:prstGeom>
        </p:spPr>
        <p:txBody>
          <a:bodyPr/>
          <a:lstStyle>
            <a:lvl1pPr marL="0" indent="0">
              <a:buNone/>
              <a:defRPr sz="3400" b="0">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a:t>Click to edit Master text styles</a:t>
            </a:r>
          </a:p>
        </p:txBody>
      </p:sp>
      <p:sp>
        <p:nvSpPr>
          <p:cNvPr id="4" name="Text Placeholder 13">
            <a:extLst>
              <a:ext uri="{FF2B5EF4-FFF2-40B4-BE49-F238E27FC236}">
                <a16:creationId xmlns:a16="http://schemas.microsoft.com/office/drawing/2014/main" id="{1C21868B-007C-2110-C53F-7AC75F4E909D}"/>
              </a:ext>
            </a:extLst>
          </p:cNvPr>
          <p:cNvSpPr>
            <a:spLocks noGrp="1"/>
          </p:cNvSpPr>
          <p:nvPr>
            <p:ph type="body" sz="quarter" idx="10" hasCustomPrompt="1"/>
          </p:nvPr>
        </p:nvSpPr>
        <p:spPr>
          <a:xfrm>
            <a:off x="510350" y="435171"/>
            <a:ext cx="3829050" cy="275859"/>
          </a:xfrm>
          <a:prstGeom prst="rect">
            <a:avLst/>
          </a:prstGeom>
        </p:spPr>
        <p:txBody>
          <a:bodyPr/>
          <a:lstStyle>
            <a:lvl1pPr marL="0" indent="0">
              <a:buNone/>
              <a:defRPr sz="1400" b="1" spc="1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SECTION TITLE IN CAPS</a:t>
            </a:r>
          </a:p>
        </p:txBody>
      </p:sp>
    </p:spTree>
    <p:extLst>
      <p:ext uri="{BB962C8B-B14F-4D97-AF65-F5344CB8AC3E}">
        <p14:creationId xmlns:p14="http://schemas.microsoft.com/office/powerpoint/2010/main" val="3094432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 Placeholder 13">
            <a:extLst>
              <a:ext uri="{FF2B5EF4-FFF2-40B4-BE49-F238E27FC236}">
                <a16:creationId xmlns:a16="http://schemas.microsoft.com/office/drawing/2014/main" id="{113346F7-95A3-4326-9B51-50774DAB8456}"/>
              </a:ext>
            </a:extLst>
          </p:cNvPr>
          <p:cNvSpPr>
            <a:spLocks noGrp="1"/>
          </p:cNvSpPr>
          <p:nvPr>
            <p:ph type="body" sz="quarter" idx="10" hasCustomPrompt="1"/>
          </p:nvPr>
        </p:nvSpPr>
        <p:spPr>
          <a:xfrm>
            <a:off x="510350" y="435171"/>
            <a:ext cx="3829050" cy="275859"/>
          </a:xfrm>
          <a:prstGeom prst="rect">
            <a:avLst/>
          </a:prstGeom>
        </p:spPr>
        <p:txBody>
          <a:bodyPr/>
          <a:lstStyle>
            <a:lvl1pPr marL="0" indent="0">
              <a:buNone/>
              <a:defRPr sz="1400" b="1" spc="1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SECTION TITLE IN CAPS</a:t>
            </a:r>
          </a:p>
        </p:txBody>
      </p:sp>
      <p:sp>
        <p:nvSpPr>
          <p:cNvPr id="5" name="Rectangle 4">
            <a:extLst>
              <a:ext uri="{FF2B5EF4-FFF2-40B4-BE49-F238E27FC236}">
                <a16:creationId xmlns:a16="http://schemas.microsoft.com/office/drawing/2014/main" id="{D5C1C462-B307-C03C-8FC5-A74EA332DF3E}"/>
              </a:ext>
            </a:extLst>
          </p:cNvPr>
          <p:cNvSpPr/>
          <p:nvPr userDrawn="1"/>
        </p:nvSpPr>
        <p:spPr>
          <a:xfrm>
            <a:off x="11105409" y="4283336"/>
            <a:ext cx="1088650" cy="2574664"/>
          </a:xfrm>
          <a:prstGeom prst="rect">
            <a:avLst/>
          </a:prstGeom>
          <a:solidFill>
            <a:srgbClr val="245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EB4E398-31E3-DD1D-AD7F-2F5CCDD94CA0}"/>
              </a:ext>
            </a:extLst>
          </p:cNvPr>
          <p:cNvSpPr/>
          <p:nvPr userDrawn="1"/>
        </p:nvSpPr>
        <p:spPr>
          <a:xfrm>
            <a:off x="11105409" y="0"/>
            <a:ext cx="1086591" cy="4283336"/>
          </a:xfrm>
          <a:prstGeom prst="rect">
            <a:avLst/>
          </a:prstGeom>
          <a:solidFill>
            <a:srgbClr val="0A1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A6BB26B-E835-9122-077A-26965C0E3359}"/>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solidFill>
                  <a:schemeClr val="bg1"/>
                </a:solidFill>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xt Placeholder 8">
            <a:extLst>
              <a:ext uri="{FF2B5EF4-FFF2-40B4-BE49-F238E27FC236}">
                <a16:creationId xmlns:a16="http://schemas.microsoft.com/office/drawing/2014/main" id="{F7146DC9-FCCE-B480-C294-1F20AFBAF08D}"/>
              </a:ext>
            </a:extLst>
          </p:cNvPr>
          <p:cNvSpPr>
            <a:spLocks noGrp="1"/>
          </p:cNvSpPr>
          <p:nvPr>
            <p:ph type="body" sz="quarter" idx="12" hasCustomPrompt="1"/>
          </p:nvPr>
        </p:nvSpPr>
        <p:spPr>
          <a:xfrm>
            <a:off x="7594453" y="596791"/>
            <a:ext cx="3078516" cy="1152496"/>
          </a:xfrm>
          <a:prstGeom prst="rect">
            <a:avLst/>
          </a:prstGeom>
          <a:solidFill>
            <a:srgbClr val="D9117E"/>
          </a:solidFill>
        </p:spPr>
        <p:txBody>
          <a:bodyPr/>
          <a:lstStyle>
            <a:lvl1pPr marL="0" indent="0">
              <a:buNone/>
              <a:defRPr sz="15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Please cut (not copy) this table and add/remove columns and rows as appropriate. [Then remove this message]</a:t>
            </a:r>
          </a:p>
        </p:txBody>
      </p:sp>
      <p:sp>
        <p:nvSpPr>
          <p:cNvPr id="10" name="Text Placeholder 19">
            <a:extLst>
              <a:ext uri="{FF2B5EF4-FFF2-40B4-BE49-F238E27FC236}">
                <a16:creationId xmlns:a16="http://schemas.microsoft.com/office/drawing/2014/main" id="{1E07DDC7-3F03-590B-D79E-6E1A0B5F05D0}"/>
              </a:ext>
            </a:extLst>
          </p:cNvPr>
          <p:cNvSpPr>
            <a:spLocks noGrp="1"/>
          </p:cNvSpPr>
          <p:nvPr>
            <p:ph type="body" sz="quarter" idx="11"/>
          </p:nvPr>
        </p:nvSpPr>
        <p:spPr>
          <a:xfrm>
            <a:off x="510350" y="829110"/>
            <a:ext cx="10162619" cy="565026"/>
          </a:xfrm>
          <a:prstGeom prst="rect">
            <a:avLst/>
          </a:prstGeom>
        </p:spPr>
        <p:txBody>
          <a:bodyPr/>
          <a:lstStyle>
            <a:lvl1pPr marL="0" indent="0">
              <a:buNone/>
              <a:defRPr sz="3400" b="1">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a:t>Click to edit Master text styles</a:t>
            </a:r>
          </a:p>
        </p:txBody>
      </p:sp>
      <p:sp>
        <p:nvSpPr>
          <p:cNvPr id="11" name="Text Placeholder 19">
            <a:extLst>
              <a:ext uri="{FF2B5EF4-FFF2-40B4-BE49-F238E27FC236}">
                <a16:creationId xmlns:a16="http://schemas.microsoft.com/office/drawing/2014/main" id="{EB7506D8-CC2C-0B4C-F447-A1520F7A14E4}"/>
              </a:ext>
            </a:extLst>
          </p:cNvPr>
          <p:cNvSpPr>
            <a:spLocks noGrp="1"/>
          </p:cNvSpPr>
          <p:nvPr>
            <p:ph type="body" sz="quarter" idx="15"/>
          </p:nvPr>
        </p:nvSpPr>
        <p:spPr>
          <a:xfrm>
            <a:off x="510350" y="1394136"/>
            <a:ext cx="10162619" cy="565026"/>
          </a:xfrm>
          <a:prstGeom prst="rect">
            <a:avLst/>
          </a:prstGeom>
        </p:spPr>
        <p:txBody>
          <a:bodyPr/>
          <a:lstStyle>
            <a:lvl1pPr marL="0" indent="0">
              <a:buNone/>
              <a:defRPr sz="3400" b="0">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a:t>Click to edit Master text styles</a:t>
            </a:r>
          </a:p>
        </p:txBody>
      </p:sp>
    </p:spTree>
    <p:extLst>
      <p:ext uri="{BB962C8B-B14F-4D97-AF65-F5344CB8AC3E}">
        <p14:creationId xmlns:p14="http://schemas.microsoft.com/office/powerpoint/2010/main" val="36556302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1A1B564-3890-57E9-16DA-2D19C380A3D4}"/>
              </a:ext>
            </a:extLst>
          </p:cNvPr>
          <p:cNvSpPr/>
          <p:nvPr userDrawn="1"/>
        </p:nvSpPr>
        <p:spPr>
          <a:xfrm>
            <a:off x="1" y="1592262"/>
            <a:ext cx="11105408" cy="5265737"/>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2941307-C73C-59CE-8061-2FF516DB4EB5}"/>
              </a:ext>
            </a:extLst>
          </p:cNvPr>
          <p:cNvSpPr/>
          <p:nvPr userDrawn="1"/>
        </p:nvSpPr>
        <p:spPr>
          <a:xfrm>
            <a:off x="11105409" y="4283336"/>
            <a:ext cx="1088650" cy="2574664"/>
          </a:xfrm>
          <a:prstGeom prst="rect">
            <a:avLst/>
          </a:prstGeom>
          <a:solidFill>
            <a:srgbClr val="245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AB89D51-4D3F-484A-868C-9FD40788EAED}"/>
              </a:ext>
            </a:extLst>
          </p:cNvPr>
          <p:cNvSpPr/>
          <p:nvPr userDrawn="1"/>
        </p:nvSpPr>
        <p:spPr>
          <a:xfrm>
            <a:off x="11105409" y="0"/>
            <a:ext cx="1086591" cy="4283336"/>
          </a:xfrm>
          <a:prstGeom prst="rect">
            <a:avLst/>
          </a:prstGeom>
          <a:solidFill>
            <a:srgbClr val="0A1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2BFDD09-8279-26C1-5AE2-FD505B6B4F5C}"/>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solidFill>
                  <a:schemeClr val="bg1"/>
                </a:solidFill>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Text Placeholder 19">
            <a:extLst>
              <a:ext uri="{FF2B5EF4-FFF2-40B4-BE49-F238E27FC236}">
                <a16:creationId xmlns:a16="http://schemas.microsoft.com/office/drawing/2014/main" id="{83D826EE-93E3-6CB5-94E3-13797C8AD71A}"/>
              </a:ext>
            </a:extLst>
          </p:cNvPr>
          <p:cNvSpPr>
            <a:spLocks noGrp="1"/>
          </p:cNvSpPr>
          <p:nvPr>
            <p:ph type="body" sz="quarter" idx="11"/>
          </p:nvPr>
        </p:nvSpPr>
        <p:spPr>
          <a:xfrm>
            <a:off x="510350" y="829110"/>
            <a:ext cx="10162619" cy="565026"/>
          </a:xfrm>
          <a:prstGeom prst="rect">
            <a:avLst/>
          </a:prstGeom>
        </p:spPr>
        <p:txBody>
          <a:bodyPr/>
          <a:lstStyle>
            <a:lvl1pPr marL="0" indent="0">
              <a:buNone/>
              <a:defRPr sz="3400" b="0">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a:t>Click to edit Master text styles</a:t>
            </a:r>
          </a:p>
        </p:txBody>
      </p:sp>
      <p:sp>
        <p:nvSpPr>
          <p:cNvPr id="15" name="Text Placeholder 13">
            <a:extLst>
              <a:ext uri="{FF2B5EF4-FFF2-40B4-BE49-F238E27FC236}">
                <a16:creationId xmlns:a16="http://schemas.microsoft.com/office/drawing/2014/main" id="{17AD0268-2059-4B97-AA66-3360CD89D24F}"/>
              </a:ext>
            </a:extLst>
          </p:cNvPr>
          <p:cNvSpPr>
            <a:spLocks noGrp="1"/>
          </p:cNvSpPr>
          <p:nvPr>
            <p:ph type="body" sz="quarter" idx="10" hasCustomPrompt="1"/>
          </p:nvPr>
        </p:nvSpPr>
        <p:spPr>
          <a:xfrm>
            <a:off x="510350" y="435171"/>
            <a:ext cx="3829050" cy="275859"/>
          </a:xfrm>
          <a:prstGeom prst="rect">
            <a:avLst/>
          </a:prstGeom>
        </p:spPr>
        <p:txBody>
          <a:bodyPr/>
          <a:lstStyle>
            <a:lvl1pPr marL="0" indent="0">
              <a:buNone/>
              <a:defRPr sz="1400" b="1" spc="1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SECTION TITLE IN CAPS</a:t>
            </a:r>
          </a:p>
        </p:txBody>
      </p:sp>
      <p:sp>
        <p:nvSpPr>
          <p:cNvPr id="16" name="Text Placeholder 19">
            <a:extLst>
              <a:ext uri="{FF2B5EF4-FFF2-40B4-BE49-F238E27FC236}">
                <a16:creationId xmlns:a16="http://schemas.microsoft.com/office/drawing/2014/main" id="{6727C0D1-721C-288B-6EB6-9214DDA0868B}"/>
              </a:ext>
            </a:extLst>
          </p:cNvPr>
          <p:cNvSpPr>
            <a:spLocks noGrp="1"/>
          </p:cNvSpPr>
          <p:nvPr>
            <p:ph type="body" sz="quarter" idx="14"/>
          </p:nvPr>
        </p:nvSpPr>
        <p:spPr>
          <a:xfrm>
            <a:off x="515793" y="1924494"/>
            <a:ext cx="10157176" cy="4447296"/>
          </a:xfrm>
          <a:prstGeom prst="rect">
            <a:avLst/>
          </a:prstGeom>
        </p:spPr>
        <p:txBody>
          <a:bodyPr/>
          <a:lstStyle>
            <a:lvl1pPr marL="0" indent="0">
              <a:lnSpc>
                <a:spcPct val="100000"/>
              </a:lnSpc>
              <a:spcBef>
                <a:spcPts val="0"/>
              </a:spcBef>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a:t>Click to edit Master text styles</a:t>
            </a:r>
          </a:p>
        </p:txBody>
      </p:sp>
    </p:spTree>
    <p:extLst>
      <p:ext uri="{BB962C8B-B14F-4D97-AF65-F5344CB8AC3E}">
        <p14:creationId xmlns:p14="http://schemas.microsoft.com/office/powerpoint/2010/main" val="25554633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2941307-C73C-59CE-8061-2FF516DB4EB5}"/>
              </a:ext>
            </a:extLst>
          </p:cNvPr>
          <p:cNvSpPr/>
          <p:nvPr userDrawn="1"/>
        </p:nvSpPr>
        <p:spPr>
          <a:xfrm>
            <a:off x="11105409" y="4283336"/>
            <a:ext cx="1088650" cy="2574664"/>
          </a:xfrm>
          <a:prstGeom prst="rect">
            <a:avLst/>
          </a:prstGeom>
          <a:solidFill>
            <a:srgbClr val="245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AB89D51-4D3F-484A-868C-9FD40788EAED}"/>
              </a:ext>
            </a:extLst>
          </p:cNvPr>
          <p:cNvSpPr/>
          <p:nvPr userDrawn="1"/>
        </p:nvSpPr>
        <p:spPr>
          <a:xfrm>
            <a:off x="11105409" y="0"/>
            <a:ext cx="1086591" cy="4283336"/>
          </a:xfrm>
          <a:prstGeom prst="rect">
            <a:avLst/>
          </a:prstGeom>
          <a:solidFill>
            <a:srgbClr val="0A1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2BFDD09-8279-26C1-5AE2-FD505B6B4F5C}"/>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solidFill>
                  <a:schemeClr val="bg1"/>
                </a:solidFill>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Text Placeholder 13">
            <a:extLst>
              <a:ext uri="{FF2B5EF4-FFF2-40B4-BE49-F238E27FC236}">
                <a16:creationId xmlns:a16="http://schemas.microsoft.com/office/drawing/2014/main" id="{17AD0268-2059-4B97-AA66-3360CD89D24F}"/>
              </a:ext>
            </a:extLst>
          </p:cNvPr>
          <p:cNvSpPr>
            <a:spLocks noGrp="1"/>
          </p:cNvSpPr>
          <p:nvPr>
            <p:ph type="body" sz="quarter" idx="10" hasCustomPrompt="1"/>
          </p:nvPr>
        </p:nvSpPr>
        <p:spPr>
          <a:xfrm>
            <a:off x="510350" y="435171"/>
            <a:ext cx="3829050" cy="275859"/>
          </a:xfrm>
          <a:prstGeom prst="rect">
            <a:avLst/>
          </a:prstGeom>
        </p:spPr>
        <p:txBody>
          <a:bodyPr/>
          <a:lstStyle>
            <a:lvl1pPr marL="0" indent="0">
              <a:buNone/>
              <a:defRPr sz="1400" b="1" spc="1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SECTION TITLE IN CAPS</a:t>
            </a:r>
          </a:p>
        </p:txBody>
      </p:sp>
      <p:sp>
        <p:nvSpPr>
          <p:cNvPr id="4" name="Text Placeholder 19">
            <a:extLst>
              <a:ext uri="{FF2B5EF4-FFF2-40B4-BE49-F238E27FC236}">
                <a16:creationId xmlns:a16="http://schemas.microsoft.com/office/drawing/2014/main" id="{B46281B4-2FA2-67F4-7D55-6507F0FD24AB}"/>
              </a:ext>
            </a:extLst>
          </p:cNvPr>
          <p:cNvSpPr>
            <a:spLocks noGrp="1"/>
          </p:cNvSpPr>
          <p:nvPr>
            <p:ph type="body" sz="quarter" idx="11"/>
          </p:nvPr>
        </p:nvSpPr>
        <p:spPr>
          <a:xfrm>
            <a:off x="510350" y="829110"/>
            <a:ext cx="10162619" cy="565026"/>
          </a:xfrm>
          <a:prstGeom prst="rect">
            <a:avLst/>
          </a:prstGeom>
        </p:spPr>
        <p:txBody>
          <a:bodyPr/>
          <a:lstStyle>
            <a:lvl1pPr marL="0" indent="0">
              <a:buNone/>
              <a:defRPr sz="3400" b="1">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a:t>Click to edit Master text styles</a:t>
            </a:r>
          </a:p>
        </p:txBody>
      </p:sp>
      <p:sp>
        <p:nvSpPr>
          <p:cNvPr id="7" name="Rectangle 6">
            <a:extLst>
              <a:ext uri="{FF2B5EF4-FFF2-40B4-BE49-F238E27FC236}">
                <a16:creationId xmlns:a16="http://schemas.microsoft.com/office/drawing/2014/main" id="{ADAC5269-1643-0149-0F85-B90CC0FB38E0}"/>
              </a:ext>
            </a:extLst>
          </p:cNvPr>
          <p:cNvSpPr/>
          <p:nvPr userDrawn="1"/>
        </p:nvSpPr>
        <p:spPr>
          <a:xfrm>
            <a:off x="1" y="2574665"/>
            <a:ext cx="11092247" cy="428333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9">
            <a:extLst>
              <a:ext uri="{FF2B5EF4-FFF2-40B4-BE49-F238E27FC236}">
                <a16:creationId xmlns:a16="http://schemas.microsoft.com/office/drawing/2014/main" id="{5CF76952-CA68-93A4-0E8A-310BE31B965E}"/>
              </a:ext>
            </a:extLst>
          </p:cNvPr>
          <p:cNvSpPr>
            <a:spLocks noGrp="1"/>
          </p:cNvSpPr>
          <p:nvPr>
            <p:ph type="body" sz="quarter" idx="14"/>
          </p:nvPr>
        </p:nvSpPr>
        <p:spPr>
          <a:xfrm>
            <a:off x="515793" y="2906896"/>
            <a:ext cx="10157176" cy="3515933"/>
          </a:xfrm>
          <a:prstGeom prst="rect">
            <a:avLst/>
          </a:prstGeom>
        </p:spPr>
        <p:txBody>
          <a:bodyPr/>
          <a:lstStyle>
            <a:lvl1pPr marL="0" indent="0">
              <a:lnSpc>
                <a:spcPct val="100000"/>
              </a:lnSpc>
              <a:spcBef>
                <a:spcPts val="0"/>
              </a:spcBef>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a:t>Click to edit Master text styles</a:t>
            </a:r>
          </a:p>
        </p:txBody>
      </p:sp>
      <p:sp>
        <p:nvSpPr>
          <p:cNvPr id="9" name="Text Placeholder 19">
            <a:extLst>
              <a:ext uri="{FF2B5EF4-FFF2-40B4-BE49-F238E27FC236}">
                <a16:creationId xmlns:a16="http://schemas.microsoft.com/office/drawing/2014/main" id="{CBCF2413-B50C-DD8B-934F-929CA34EE3C4}"/>
              </a:ext>
            </a:extLst>
          </p:cNvPr>
          <p:cNvSpPr>
            <a:spLocks noGrp="1"/>
          </p:cNvSpPr>
          <p:nvPr>
            <p:ph type="body" sz="quarter" idx="15"/>
          </p:nvPr>
        </p:nvSpPr>
        <p:spPr>
          <a:xfrm>
            <a:off x="510350" y="1394136"/>
            <a:ext cx="10162619" cy="565026"/>
          </a:xfrm>
          <a:prstGeom prst="rect">
            <a:avLst/>
          </a:prstGeom>
        </p:spPr>
        <p:txBody>
          <a:bodyPr/>
          <a:lstStyle>
            <a:lvl1pPr marL="0" indent="0">
              <a:buNone/>
              <a:defRPr sz="3400" b="0">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a:t>Click to edit Master text styles</a:t>
            </a:r>
          </a:p>
        </p:txBody>
      </p:sp>
    </p:spTree>
    <p:extLst>
      <p:ext uri="{BB962C8B-B14F-4D97-AF65-F5344CB8AC3E}">
        <p14:creationId xmlns:p14="http://schemas.microsoft.com/office/powerpoint/2010/main" val="23352817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62C7E464-C7AF-093B-0E76-AF9A865BC561}"/>
              </a:ext>
            </a:extLst>
          </p:cNvPr>
          <p:cNvSpPr>
            <a:spLocks noGrp="1"/>
          </p:cNvSpPr>
          <p:nvPr>
            <p:ph type="pic" sz="quarter" idx="10"/>
          </p:nvPr>
        </p:nvSpPr>
        <p:spPr>
          <a:xfrm>
            <a:off x="0" y="0"/>
            <a:ext cx="12192000" cy="6858000"/>
          </a:xfrm>
          <a:custGeom>
            <a:avLst/>
            <a:gdLst>
              <a:gd name="connsiteX0" fmla="*/ 5375274 w 12192000"/>
              <a:gd name="connsiteY0" fmla="*/ 2631989 h 6858000"/>
              <a:gd name="connsiteX1" fmla="*/ 5375274 w 12192000"/>
              <a:gd name="connsiteY1" fmla="*/ 6857999 h 6858000"/>
              <a:gd name="connsiteX2" fmla="*/ 12191999 w 12192000"/>
              <a:gd name="connsiteY2" fmla="*/ 6857999 h 6858000"/>
              <a:gd name="connsiteX3" fmla="*/ 12191999 w 12192000"/>
              <a:gd name="connsiteY3" fmla="*/ 2631989 h 6858000"/>
              <a:gd name="connsiteX4" fmla="*/ 3713872 w 12192000"/>
              <a:gd name="connsiteY4" fmla="*/ 1 h 6858000"/>
              <a:gd name="connsiteX5" fmla="*/ 12192000 w 12192000"/>
              <a:gd name="connsiteY5" fmla="*/ 1 h 6858000"/>
              <a:gd name="connsiteX6" fmla="*/ 12192000 w 12192000"/>
              <a:gd name="connsiteY6" fmla="*/ 6858000 h 6858000"/>
              <a:gd name="connsiteX7" fmla="*/ 0 w 12192000"/>
              <a:gd name="connsiteY7" fmla="*/ 6858000 h 6858000"/>
              <a:gd name="connsiteX8" fmla="*/ 0 w 12192000"/>
              <a:gd name="connsiteY8" fmla="*/ 4201654 h 6858000"/>
              <a:gd name="connsiteX9" fmla="*/ 3713872 w 12192000"/>
              <a:gd name="connsiteY9" fmla="*/ 4201654 h 6858000"/>
              <a:gd name="connsiteX10" fmla="*/ 0 w 12192000"/>
              <a:gd name="connsiteY10" fmla="*/ 0 h 6858000"/>
              <a:gd name="connsiteX11" fmla="*/ 3713872 w 12192000"/>
              <a:gd name="connsiteY11" fmla="*/ 0 h 6858000"/>
              <a:gd name="connsiteX12" fmla="*/ 3713872 w 12192000"/>
              <a:gd name="connsiteY12" fmla="*/ 1 h 6858000"/>
              <a:gd name="connsiteX13" fmla="*/ 0 w 12192000"/>
              <a:gd name="connsiteY13"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5375274" y="2631989"/>
                </a:moveTo>
                <a:lnTo>
                  <a:pt x="5375274" y="6857999"/>
                </a:lnTo>
                <a:lnTo>
                  <a:pt x="12191999" y="6857999"/>
                </a:lnTo>
                <a:lnTo>
                  <a:pt x="12191999" y="2631989"/>
                </a:lnTo>
                <a:close/>
                <a:moveTo>
                  <a:pt x="3713872" y="1"/>
                </a:moveTo>
                <a:lnTo>
                  <a:pt x="12192000" y="1"/>
                </a:lnTo>
                <a:lnTo>
                  <a:pt x="12192000" y="6858000"/>
                </a:lnTo>
                <a:lnTo>
                  <a:pt x="0" y="6858000"/>
                </a:lnTo>
                <a:lnTo>
                  <a:pt x="0" y="4201654"/>
                </a:lnTo>
                <a:lnTo>
                  <a:pt x="3713872" y="4201654"/>
                </a:lnTo>
                <a:close/>
                <a:moveTo>
                  <a:pt x="0" y="0"/>
                </a:moveTo>
                <a:lnTo>
                  <a:pt x="3713872" y="0"/>
                </a:lnTo>
                <a:lnTo>
                  <a:pt x="3713872" y="1"/>
                </a:lnTo>
                <a:lnTo>
                  <a:pt x="0" y="1"/>
                </a:lnTo>
                <a:close/>
              </a:path>
            </a:pathLst>
          </a:custGeom>
          <a:noFill/>
        </p:spPr>
        <p:txBody>
          <a:bodyPr wrap="square">
            <a:noAutofit/>
          </a:bodyPr>
          <a:lstStyle/>
          <a:p>
            <a:r>
              <a:rPr lang="en-GB"/>
              <a:t>Click icon to add picture</a:t>
            </a:r>
            <a:endParaRPr lang="en-US" dirty="0"/>
          </a:p>
        </p:txBody>
      </p:sp>
      <p:pic>
        <p:nvPicPr>
          <p:cNvPr id="3" name="Picture 2">
            <a:extLst>
              <a:ext uri="{FF2B5EF4-FFF2-40B4-BE49-F238E27FC236}">
                <a16:creationId xmlns:a16="http://schemas.microsoft.com/office/drawing/2014/main" id="{5AB147AB-46E2-BAA2-9742-584EA8234BB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
            <a:ext cx="3713872" cy="4201655"/>
          </a:xfrm>
          <a:prstGeom prst="rect">
            <a:avLst/>
          </a:prstGeom>
        </p:spPr>
      </p:pic>
      <p:sp>
        <p:nvSpPr>
          <p:cNvPr id="5" name="Rectangle 4">
            <a:extLst>
              <a:ext uri="{FF2B5EF4-FFF2-40B4-BE49-F238E27FC236}">
                <a16:creationId xmlns:a16="http://schemas.microsoft.com/office/drawing/2014/main" id="{50E0D031-F641-979C-5EF6-6FDF84018159}"/>
              </a:ext>
            </a:extLst>
          </p:cNvPr>
          <p:cNvSpPr/>
          <p:nvPr userDrawn="1"/>
        </p:nvSpPr>
        <p:spPr>
          <a:xfrm>
            <a:off x="5375275" y="2631989"/>
            <a:ext cx="6816725" cy="4226010"/>
          </a:xfrm>
          <a:prstGeom prst="rect">
            <a:avLst/>
          </a:prstGeom>
          <a:solidFill>
            <a:srgbClr val="245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9">
            <a:extLst>
              <a:ext uri="{FF2B5EF4-FFF2-40B4-BE49-F238E27FC236}">
                <a16:creationId xmlns:a16="http://schemas.microsoft.com/office/drawing/2014/main" id="{80282166-E9CA-BC83-E52A-A1B2B9238A4F}"/>
              </a:ext>
            </a:extLst>
          </p:cNvPr>
          <p:cNvSpPr>
            <a:spLocks noGrp="1"/>
          </p:cNvSpPr>
          <p:nvPr>
            <p:ph type="body" sz="quarter" idx="11"/>
          </p:nvPr>
        </p:nvSpPr>
        <p:spPr>
          <a:xfrm>
            <a:off x="5850190" y="3623310"/>
            <a:ext cx="6014150" cy="2320290"/>
          </a:xfrm>
          <a:prstGeom prst="rect">
            <a:avLst/>
          </a:prstGeom>
        </p:spPr>
        <p:txBody>
          <a:bodyPr/>
          <a:lstStyle>
            <a:lvl1pPr marL="0" indent="0">
              <a:buNone/>
              <a:defRPr sz="50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50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50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50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50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a:t>Click to edit Master text styles</a:t>
            </a:r>
          </a:p>
        </p:txBody>
      </p:sp>
      <p:sp>
        <p:nvSpPr>
          <p:cNvPr id="4" name="Text Placeholder 14">
            <a:extLst>
              <a:ext uri="{FF2B5EF4-FFF2-40B4-BE49-F238E27FC236}">
                <a16:creationId xmlns:a16="http://schemas.microsoft.com/office/drawing/2014/main" id="{6032933F-470F-40D7-E8AE-879CBD157BD8}"/>
              </a:ext>
            </a:extLst>
          </p:cNvPr>
          <p:cNvSpPr>
            <a:spLocks noGrp="1"/>
          </p:cNvSpPr>
          <p:nvPr>
            <p:ph type="body" sz="quarter" idx="14" hasCustomPrompt="1"/>
          </p:nvPr>
        </p:nvSpPr>
        <p:spPr>
          <a:xfrm>
            <a:off x="7497567" y="830263"/>
            <a:ext cx="2940659" cy="2832209"/>
          </a:xfrm>
          <a:prstGeom prst="rect">
            <a:avLst/>
          </a:prstGeom>
          <a:solidFill>
            <a:srgbClr val="D9117E"/>
          </a:solidFill>
        </p:spPr>
        <p:txBody>
          <a:bodyPr/>
          <a:lstStyle>
            <a:lvl1pPr marL="0" indent="0">
              <a:buNone/>
              <a:defRPr sz="15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Replace the white space with a background image by going to Design &gt; Format Background &gt; Picture or Texture Fill</a:t>
            </a:r>
          </a:p>
          <a:p>
            <a:pPr lvl="0"/>
            <a:r>
              <a:rPr lang="en-US" dirty="0"/>
              <a:t>Select the image source and you’re good to go.</a:t>
            </a:r>
          </a:p>
          <a:p>
            <a:pPr lvl="0"/>
            <a:r>
              <a:rPr lang="en-US" dirty="0"/>
              <a:t>This can be done on either the individual slide or the master slide.</a:t>
            </a:r>
          </a:p>
          <a:p>
            <a:pPr lvl="0"/>
            <a:r>
              <a:rPr lang="en-US" dirty="0"/>
              <a:t>[Remove this message]</a:t>
            </a:r>
          </a:p>
          <a:p>
            <a:pPr lvl="0"/>
            <a:endParaRPr lang="en-US" dirty="0"/>
          </a:p>
          <a:p>
            <a:pPr lvl="0"/>
            <a:endParaRPr lang="en-US" dirty="0"/>
          </a:p>
        </p:txBody>
      </p:sp>
    </p:spTree>
    <p:extLst>
      <p:ext uri="{BB962C8B-B14F-4D97-AF65-F5344CB8AC3E}">
        <p14:creationId xmlns:p14="http://schemas.microsoft.com/office/powerpoint/2010/main" val="10355779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21E99BD-056C-310F-D4F6-145CFE6D2EF2}"/>
              </a:ext>
            </a:extLst>
          </p:cNvPr>
          <p:cNvSpPr/>
          <p:nvPr userDrawn="1"/>
        </p:nvSpPr>
        <p:spPr>
          <a:xfrm>
            <a:off x="1" y="756"/>
            <a:ext cx="12191998" cy="6857243"/>
          </a:xfrm>
          <a:prstGeom prst="rect">
            <a:avLst/>
          </a:prstGeom>
          <a:solidFill>
            <a:srgbClr val="0A1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FC8C2B8-22ED-B850-1408-FDA672908F81}"/>
              </a:ext>
            </a:extLst>
          </p:cNvPr>
          <p:cNvSpPr/>
          <p:nvPr userDrawn="1"/>
        </p:nvSpPr>
        <p:spPr>
          <a:xfrm>
            <a:off x="1" y="2631988"/>
            <a:ext cx="6853882" cy="4226011"/>
          </a:xfrm>
          <a:prstGeom prst="rect">
            <a:avLst/>
          </a:prstGeom>
          <a:solidFill>
            <a:srgbClr val="00A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07F4FD8-A66A-C69B-004E-90834202C450}"/>
              </a:ext>
            </a:extLst>
          </p:cNvPr>
          <p:cNvSpPr/>
          <p:nvPr userDrawn="1"/>
        </p:nvSpPr>
        <p:spPr>
          <a:xfrm>
            <a:off x="11096368" y="1"/>
            <a:ext cx="1097691" cy="2643606"/>
          </a:xfrm>
          <a:prstGeom prst="rect">
            <a:avLst/>
          </a:prstGeom>
          <a:solidFill>
            <a:srgbClr val="00A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7626C5B-6627-4C6F-BE72-26E3CB840451}"/>
              </a:ext>
            </a:extLst>
          </p:cNvPr>
          <p:cNvSpPr/>
          <p:nvPr userDrawn="1"/>
        </p:nvSpPr>
        <p:spPr>
          <a:xfrm>
            <a:off x="11096368" y="2631988"/>
            <a:ext cx="1097691" cy="4225256"/>
          </a:xfrm>
          <a:prstGeom prst="rect">
            <a:avLst/>
          </a:prstGeom>
          <a:solidFill>
            <a:srgbClr val="A3D4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9B69636F-C4BA-C63C-630A-36029DF5F18E}"/>
              </a:ext>
            </a:extLst>
          </p:cNvPr>
          <p:cNvSpPr>
            <a:spLocks noGrp="1"/>
          </p:cNvSpPr>
          <p:nvPr>
            <p:ph type="body" sz="quarter" idx="10" hasCustomPrompt="1"/>
          </p:nvPr>
        </p:nvSpPr>
        <p:spPr>
          <a:xfrm>
            <a:off x="489179" y="3004455"/>
            <a:ext cx="5878964" cy="1240974"/>
          </a:xfrm>
          <a:prstGeom prst="rect">
            <a:avLst/>
          </a:prstGeom>
        </p:spPr>
        <p:txBody>
          <a:bodyPr/>
          <a:lstStyle>
            <a:lvl1pPr marL="0" indent="0">
              <a:buNone/>
              <a:defRPr sz="89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02</a:t>
            </a:r>
          </a:p>
        </p:txBody>
      </p:sp>
      <p:sp>
        <p:nvSpPr>
          <p:cNvPr id="6" name="Text Placeholder 5">
            <a:extLst>
              <a:ext uri="{FF2B5EF4-FFF2-40B4-BE49-F238E27FC236}">
                <a16:creationId xmlns:a16="http://schemas.microsoft.com/office/drawing/2014/main" id="{15AF858D-D250-8500-B52B-25E5E6D2A6DC}"/>
              </a:ext>
            </a:extLst>
          </p:cNvPr>
          <p:cNvSpPr>
            <a:spLocks noGrp="1"/>
          </p:cNvSpPr>
          <p:nvPr>
            <p:ph type="body" sz="quarter" idx="11"/>
          </p:nvPr>
        </p:nvSpPr>
        <p:spPr>
          <a:xfrm>
            <a:off x="489179" y="4458865"/>
            <a:ext cx="5878964" cy="2056235"/>
          </a:xfrm>
          <a:prstGeom prst="rect">
            <a:avLst/>
          </a:prstGeom>
        </p:spPr>
        <p:txBody>
          <a:bodyPr/>
          <a:lstStyle>
            <a:lvl1pPr marL="0" indent="0">
              <a:buNone/>
              <a:defRPr sz="34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US" dirty="0"/>
          </a:p>
        </p:txBody>
      </p:sp>
      <p:sp>
        <p:nvSpPr>
          <p:cNvPr id="2" name="TextBox 1">
            <a:extLst>
              <a:ext uri="{FF2B5EF4-FFF2-40B4-BE49-F238E27FC236}">
                <a16:creationId xmlns:a16="http://schemas.microsoft.com/office/drawing/2014/main" id="{01FF72B7-1A4C-3FA0-CA03-5BE0978B2ABD}"/>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solidFill>
                  <a:srgbClr val="0A1B47"/>
                </a:solidFill>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solidFill>
                <a:srgbClr val="0A1B47"/>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5674089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ection 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FC8C2B8-22ED-B850-1408-FDA672908F81}"/>
              </a:ext>
            </a:extLst>
          </p:cNvPr>
          <p:cNvSpPr/>
          <p:nvPr userDrawn="1"/>
        </p:nvSpPr>
        <p:spPr>
          <a:xfrm>
            <a:off x="1" y="2631988"/>
            <a:ext cx="6853882" cy="4226011"/>
          </a:xfrm>
          <a:prstGeom prst="rect">
            <a:avLst/>
          </a:prstGeom>
          <a:solidFill>
            <a:srgbClr val="00A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07F4FD8-A66A-C69B-004E-90834202C450}"/>
              </a:ext>
            </a:extLst>
          </p:cNvPr>
          <p:cNvSpPr/>
          <p:nvPr userDrawn="1"/>
        </p:nvSpPr>
        <p:spPr>
          <a:xfrm>
            <a:off x="11096368" y="1"/>
            <a:ext cx="1097691" cy="2643606"/>
          </a:xfrm>
          <a:prstGeom prst="rect">
            <a:avLst/>
          </a:prstGeom>
          <a:solidFill>
            <a:srgbClr val="00A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7626C5B-6627-4C6F-BE72-26E3CB840451}"/>
              </a:ext>
            </a:extLst>
          </p:cNvPr>
          <p:cNvSpPr/>
          <p:nvPr userDrawn="1"/>
        </p:nvSpPr>
        <p:spPr>
          <a:xfrm>
            <a:off x="11096368" y="2631988"/>
            <a:ext cx="1097691" cy="4225256"/>
          </a:xfrm>
          <a:prstGeom prst="rect">
            <a:avLst/>
          </a:prstGeom>
          <a:solidFill>
            <a:srgbClr val="A3D4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9B69636F-C4BA-C63C-630A-36029DF5F18E}"/>
              </a:ext>
            </a:extLst>
          </p:cNvPr>
          <p:cNvSpPr>
            <a:spLocks noGrp="1"/>
          </p:cNvSpPr>
          <p:nvPr>
            <p:ph type="body" sz="quarter" idx="10" hasCustomPrompt="1"/>
          </p:nvPr>
        </p:nvSpPr>
        <p:spPr>
          <a:xfrm>
            <a:off x="489179" y="3004455"/>
            <a:ext cx="5878964" cy="1240974"/>
          </a:xfrm>
          <a:prstGeom prst="rect">
            <a:avLst/>
          </a:prstGeom>
        </p:spPr>
        <p:txBody>
          <a:bodyPr/>
          <a:lstStyle>
            <a:lvl1pPr marL="0" indent="0">
              <a:buNone/>
              <a:defRPr sz="89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02</a:t>
            </a:r>
          </a:p>
        </p:txBody>
      </p:sp>
      <p:sp>
        <p:nvSpPr>
          <p:cNvPr id="6" name="Text Placeholder 5">
            <a:extLst>
              <a:ext uri="{FF2B5EF4-FFF2-40B4-BE49-F238E27FC236}">
                <a16:creationId xmlns:a16="http://schemas.microsoft.com/office/drawing/2014/main" id="{15AF858D-D250-8500-B52B-25E5E6D2A6DC}"/>
              </a:ext>
            </a:extLst>
          </p:cNvPr>
          <p:cNvSpPr>
            <a:spLocks noGrp="1"/>
          </p:cNvSpPr>
          <p:nvPr>
            <p:ph type="body" sz="quarter" idx="11"/>
          </p:nvPr>
        </p:nvSpPr>
        <p:spPr>
          <a:xfrm>
            <a:off x="489179" y="4458865"/>
            <a:ext cx="5878964" cy="2056235"/>
          </a:xfrm>
          <a:prstGeom prst="rect">
            <a:avLst/>
          </a:prstGeom>
        </p:spPr>
        <p:txBody>
          <a:bodyPr/>
          <a:lstStyle>
            <a:lvl1pPr marL="0" indent="0">
              <a:buNone/>
              <a:defRPr sz="34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US" dirty="0"/>
          </a:p>
        </p:txBody>
      </p:sp>
      <p:sp>
        <p:nvSpPr>
          <p:cNvPr id="2" name="TextBox 1">
            <a:extLst>
              <a:ext uri="{FF2B5EF4-FFF2-40B4-BE49-F238E27FC236}">
                <a16:creationId xmlns:a16="http://schemas.microsoft.com/office/drawing/2014/main" id="{01FF72B7-1A4C-3FA0-CA03-5BE0978B2ABD}"/>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solidFill>
                  <a:srgbClr val="0A1B47"/>
                </a:solidFill>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solidFill>
                <a:srgbClr val="0A1B47"/>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ext Placeholder 14">
            <a:extLst>
              <a:ext uri="{FF2B5EF4-FFF2-40B4-BE49-F238E27FC236}">
                <a16:creationId xmlns:a16="http://schemas.microsoft.com/office/drawing/2014/main" id="{C110CD85-7FE0-A670-308D-0D1A5C0B0688}"/>
              </a:ext>
            </a:extLst>
          </p:cNvPr>
          <p:cNvSpPr>
            <a:spLocks noGrp="1"/>
          </p:cNvSpPr>
          <p:nvPr>
            <p:ph type="body" sz="quarter" idx="14" hasCustomPrompt="1"/>
          </p:nvPr>
        </p:nvSpPr>
        <p:spPr>
          <a:xfrm>
            <a:off x="7497567" y="830263"/>
            <a:ext cx="2940659" cy="2832209"/>
          </a:xfrm>
          <a:prstGeom prst="rect">
            <a:avLst/>
          </a:prstGeom>
          <a:solidFill>
            <a:srgbClr val="D9117E"/>
          </a:solidFill>
        </p:spPr>
        <p:txBody>
          <a:bodyPr/>
          <a:lstStyle>
            <a:lvl1pPr marL="0" indent="0">
              <a:buNone/>
              <a:defRPr sz="15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Replace the white space with a background image by going to Design &gt; Format Background &gt; Picture or Texture Fill</a:t>
            </a:r>
          </a:p>
          <a:p>
            <a:pPr lvl="0"/>
            <a:r>
              <a:rPr lang="en-US" dirty="0"/>
              <a:t>Select the image source and you’re good to go.</a:t>
            </a:r>
          </a:p>
          <a:p>
            <a:pPr lvl="0"/>
            <a:r>
              <a:rPr lang="en-US" dirty="0"/>
              <a:t>This can be done on either the individual slide or the master slide.</a:t>
            </a:r>
          </a:p>
          <a:p>
            <a:pPr lvl="0"/>
            <a:r>
              <a:rPr lang="en-US" dirty="0"/>
              <a:t>[Remove this message]</a:t>
            </a:r>
          </a:p>
          <a:p>
            <a:pPr lvl="0"/>
            <a:endParaRPr lang="en-US" dirty="0"/>
          </a:p>
          <a:p>
            <a:pPr lvl="0"/>
            <a:endParaRPr lang="en-US" dirty="0"/>
          </a:p>
        </p:txBody>
      </p:sp>
    </p:spTree>
    <p:extLst>
      <p:ext uri="{BB962C8B-B14F-4D97-AF65-F5344CB8AC3E}">
        <p14:creationId xmlns:p14="http://schemas.microsoft.com/office/powerpoint/2010/main" val="36430780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8834C8-D5D1-F5D0-73C7-0D6D8F5A0577}"/>
              </a:ext>
            </a:extLst>
          </p:cNvPr>
          <p:cNvSpPr/>
          <p:nvPr userDrawn="1"/>
        </p:nvSpPr>
        <p:spPr>
          <a:xfrm>
            <a:off x="11096368" y="1"/>
            <a:ext cx="1097691" cy="2574663"/>
          </a:xfrm>
          <a:prstGeom prst="rect">
            <a:avLst/>
          </a:prstGeom>
          <a:solidFill>
            <a:srgbClr val="00A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A434B08-AC64-6522-7E5C-A4C57989158E}"/>
              </a:ext>
            </a:extLst>
          </p:cNvPr>
          <p:cNvSpPr/>
          <p:nvPr userDrawn="1"/>
        </p:nvSpPr>
        <p:spPr>
          <a:xfrm>
            <a:off x="11096368" y="2573908"/>
            <a:ext cx="1097691" cy="4283336"/>
          </a:xfrm>
          <a:prstGeom prst="rect">
            <a:avLst/>
          </a:prstGeom>
          <a:solidFill>
            <a:srgbClr val="A3D4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FB3A7C9-85C0-782C-6E44-1392182205B2}"/>
              </a:ext>
            </a:extLst>
          </p:cNvPr>
          <p:cNvSpPr/>
          <p:nvPr userDrawn="1"/>
        </p:nvSpPr>
        <p:spPr>
          <a:xfrm>
            <a:off x="1" y="2574664"/>
            <a:ext cx="6853878" cy="428333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F9AAA6D-D9FA-0D3F-2623-29DF8CE29522}"/>
              </a:ext>
            </a:extLst>
          </p:cNvPr>
          <p:cNvSpPr/>
          <p:nvPr userDrawn="1"/>
        </p:nvSpPr>
        <p:spPr>
          <a:xfrm>
            <a:off x="1" y="-13597"/>
            <a:ext cx="6853878" cy="2588261"/>
          </a:xfrm>
          <a:prstGeom prst="rect">
            <a:avLst/>
          </a:prstGeom>
          <a:solidFill>
            <a:srgbClr val="0A1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4CF8F391-D377-0673-7AB8-80C5DD57D663}"/>
              </a:ext>
            </a:extLst>
          </p:cNvPr>
          <p:cNvPicPr>
            <a:picLocks noChangeAspect="1"/>
          </p:cNvPicPr>
          <p:nvPr userDrawn="1"/>
        </p:nvPicPr>
        <p:blipFill>
          <a:blip r:embed="rId2" cstate="hqprint">
            <a:extLst>
              <a:ext uri="{28A0092B-C50C-407E-A947-70E740481C1C}">
                <a14:useLocalDpi xmlns:a14="http://schemas.microsoft.com/office/drawing/2010/main"/>
              </a:ext>
            </a:extLst>
          </a:blip>
          <a:srcRect t="6659" b="6659"/>
          <a:stretch/>
        </p:blipFill>
        <p:spPr>
          <a:xfrm>
            <a:off x="6853878" y="-13601"/>
            <a:ext cx="4247509" cy="2600933"/>
          </a:xfrm>
          <a:prstGeom prst="rect">
            <a:avLst/>
          </a:prstGeom>
        </p:spPr>
      </p:pic>
      <p:sp>
        <p:nvSpPr>
          <p:cNvPr id="20" name="Text Placeholder 19">
            <a:extLst>
              <a:ext uri="{FF2B5EF4-FFF2-40B4-BE49-F238E27FC236}">
                <a16:creationId xmlns:a16="http://schemas.microsoft.com/office/drawing/2014/main" id="{441E561D-6EB1-0E79-E39A-2E31B61A2360}"/>
              </a:ext>
            </a:extLst>
          </p:cNvPr>
          <p:cNvSpPr>
            <a:spLocks noGrp="1"/>
          </p:cNvSpPr>
          <p:nvPr>
            <p:ph type="body" sz="quarter" idx="11"/>
          </p:nvPr>
        </p:nvSpPr>
        <p:spPr>
          <a:xfrm>
            <a:off x="510350" y="486210"/>
            <a:ext cx="5857793" cy="509833"/>
          </a:xfrm>
          <a:prstGeom prst="rect">
            <a:avLst/>
          </a:prstGeom>
        </p:spPr>
        <p:txBody>
          <a:bodyPr/>
          <a:lstStyle>
            <a:lvl1pPr marL="0" indent="0">
              <a:buNone/>
              <a:defRPr sz="3400">
                <a:solidFill>
                  <a:schemeClr val="accent6"/>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
        <p:nvSpPr>
          <p:cNvPr id="23" name="Text Placeholder 19">
            <a:extLst>
              <a:ext uri="{FF2B5EF4-FFF2-40B4-BE49-F238E27FC236}">
                <a16:creationId xmlns:a16="http://schemas.microsoft.com/office/drawing/2014/main" id="{CAB23A32-6753-1B3B-9295-7FC159111A65}"/>
              </a:ext>
            </a:extLst>
          </p:cNvPr>
          <p:cNvSpPr>
            <a:spLocks noGrp="1"/>
          </p:cNvSpPr>
          <p:nvPr>
            <p:ph type="body" sz="quarter" idx="12"/>
          </p:nvPr>
        </p:nvSpPr>
        <p:spPr>
          <a:xfrm>
            <a:off x="515793" y="1493289"/>
            <a:ext cx="5857793" cy="827001"/>
          </a:xfrm>
          <a:prstGeom prst="rect">
            <a:avLst/>
          </a:prstGeom>
        </p:spPr>
        <p:txBody>
          <a:bodyPr/>
          <a:lstStyle>
            <a:lvl1pPr marL="0" indent="0">
              <a:lnSpc>
                <a:spcPct val="100000"/>
              </a:lnSpc>
              <a:spcBef>
                <a:spcPts val="0"/>
              </a:spcBef>
              <a:buNone/>
              <a:defRPr sz="20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
        <p:nvSpPr>
          <p:cNvPr id="4" name="Text Placeholder 3">
            <a:extLst>
              <a:ext uri="{FF2B5EF4-FFF2-40B4-BE49-F238E27FC236}">
                <a16:creationId xmlns:a16="http://schemas.microsoft.com/office/drawing/2014/main" id="{7EB905F8-F6A5-B5E9-338E-12FEF3B21975}"/>
              </a:ext>
            </a:extLst>
          </p:cNvPr>
          <p:cNvSpPr>
            <a:spLocks noGrp="1"/>
          </p:cNvSpPr>
          <p:nvPr>
            <p:ph type="body" sz="quarter" idx="13" hasCustomPrompt="1"/>
          </p:nvPr>
        </p:nvSpPr>
        <p:spPr>
          <a:xfrm>
            <a:off x="480378" y="6181434"/>
            <a:ext cx="5887765" cy="190356"/>
          </a:xfrm>
          <a:prstGeom prst="rect">
            <a:avLst/>
          </a:prstGeom>
        </p:spPr>
        <p:txBody>
          <a:bodyPr/>
          <a:lstStyle>
            <a:lvl1pPr marL="0" indent="0">
              <a:buNone/>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Image caption or </a:t>
            </a:r>
            <a:r>
              <a:rPr lang="en-US" sz="1000" dirty="0">
                <a:latin typeface="Verdana" panose="020B0604030504040204" pitchFamily="34" charset="0"/>
                <a:ea typeface="Verdana" panose="020B0604030504040204" pitchFamily="34" charset="0"/>
                <a:cs typeface="Verdana" panose="020B0604030504040204" pitchFamily="34" charset="0"/>
              </a:rPr>
              <a:t>© photo credit</a:t>
            </a:r>
            <a:endParaRPr lang="en-US" dirty="0"/>
          </a:p>
        </p:txBody>
      </p:sp>
      <p:sp>
        <p:nvSpPr>
          <p:cNvPr id="6" name="TextBox 5">
            <a:extLst>
              <a:ext uri="{FF2B5EF4-FFF2-40B4-BE49-F238E27FC236}">
                <a16:creationId xmlns:a16="http://schemas.microsoft.com/office/drawing/2014/main" id="{365020F7-AA46-547E-3383-D868F8479CF1}"/>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solidFill>
                  <a:srgbClr val="0A1B47"/>
                </a:solidFill>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solidFill>
                <a:srgbClr val="0A1B47"/>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 Placeholder 19">
            <a:extLst>
              <a:ext uri="{FF2B5EF4-FFF2-40B4-BE49-F238E27FC236}">
                <a16:creationId xmlns:a16="http://schemas.microsoft.com/office/drawing/2014/main" id="{F64CD9F6-3574-FF3E-9746-D1571DD63C85}"/>
              </a:ext>
            </a:extLst>
          </p:cNvPr>
          <p:cNvSpPr>
            <a:spLocks noGrp="1"/>
          </p:cNvSpPr>
          <p:nvPr>
            <p:ph type="body" sz="quarter" idx="14"/>
          </p:nvPr>
        </p:nvSpPr>
        <p:spPr>
          <a:xfrm>
            <a:off x="515793" y="2950614"/>
            <a:ext cx="5857793" cy="2976446"/>
          </a:xfrm>
          <a:prstGeom prst="rect">
            <a:avLst/>
          </a:prstGeom>
        </p:spPr>
        <p:txBody>
          <a:bodyPr/>
          <a:lstStyle>
            <a:lvl1pPr marL="0" indent="0">
              <a:lnSpc>
                <a:spcPct val="100000"/>
              </a:lnSpc>
              <a:spcBef>
                <a:spcPts val="0"/>
              </a:spcBef>
              <a:buNone/>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
        <p:nvSpPr>
          <p:cNvPr id="5" name="Picture Placeholder 16">
            <a:extLst>
              <a:ext uri="{FF2B5EF4-FFF2-40B4-BE49-F238E27FC236}">
                <a16:creationId xmlns:a16="http://schemas.microsoft.com/office/drawing/2014/main" id="{7FC85DEA-0CA1-2990-34B7-6DAEBEC0E460}"/>
              </a:ext>
            </a:extLst>
          </p:cNvPr>
          <p:cNvSpPr>
            <a:spLocks noGrp="1"/>
          </p:cNvSpPr>
          <p:nvPr>
            <p:ph type="pic" sz="quarter" idx="10"/>
          </p:nvPr>
        </p:nvSpPr>
        <p:spPr>
          <a:xfrm>
            <a:off x="6849118" y="2574664"/>
            <a:ext cx="4247247" cy="4283336"/>
          </a:xfrm>
          <a:prstGeom prst="rect">
            <a:avLst/>
          </a:prstGeom>
        </p:spPr>
        <p:txBody>
          <a:bodyPr/>
          <a:lstStyle/>
          <a:p>
            <a:endParaRPr lang="en-US"/>
          </a:p>
        </p:txBody>
      </p:sp>
    </p:spTree>
    <p:extLst>
      <p:ext uri="{BB962C8B-B14F-4D97-AF65-F5344CB8AC3E}">
        <p14:creationId xmlns:p14="http://schemas.microsoft.com/office/powerpoint/2010/main" val="17611914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DCC9039-E761-DABD-9046-98E0017BC581}"/>
              </a:ext>
            </a:extLst>
          </p:cNvPr>
          <p:cNvSpPr/>
          <p:nvPr userDrawn="1"/>
        </p:nvSpPr>
        <p:spPr>
          <a:xfrm>
            <a:off x="11105409" y="1635131"/>
            <a:ext cx="1088650" cy="5222869"/>
          </a:xfrm>
          <a:prstGeom prst="rect">
            <a:avLst/>
          </a:prstGeom>
          <a:solidFill>
            <a:srgbClr val="A3D4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A0B0A59-41BC-0D44-4F70-A4F240E5A64C}"/>
              </a:ext>
            </a:extLst>
          </p:cNvPr>
          <p:cNvSpPr/>
          <p:nvPr userDrawn="1"/>
        </p:nvSpPr>
        <p:spPr>
          <a:xfrm>
            <a:off x="11105410" y="0"/>
            <a:ext cx="1086590" cy="1635131"/>
          </a:xfrm>
          <a:prstGeom prst="rect">
            <a:avLst/>
          </a:prstGeom>
          <a:solidFill>
            <a:srgbClr val="00A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16">
            <a:extLst>
              <a:ext uri="{FF2B5EF4-FFF2-40B4-BE49-F238E27FC236}">
                <a16:creationId xmlns:a16="http://schemas.microsoft.com/office/drawing/2014/main" id="{31E1DC1F-45CF-DB2D-5FD9-643803824F0E}"/>
              </a:ext>
            </a:extLst>
          </p:cNvPr>
          <p:cNvSpPr>
            <a:spLocks noGrp="1"/>
          </p:cNvSpPr>
          <p:nvPr>
            <p:ph type="pic" sz="quarter" idx="10"/>
          </p:nvPr>
        </p:nvSpPr>
        <p:spPr>
          <a:xfrm>
            <a:off x="6849118" y="0"/>
            <a:ext cx="4261734" cy="4203190"/>
          </a:xfrm>
          <a:prstGeom prst="rect">
            <a:avLst/>
          </a:prstGeom>
        </p:spPr>
        <p:txBody>
          <a:bodyPr/>
          <a:lstStyle/>
          <a:p>
            <a:endParaRPr lang="en-US"/>
          </a:p>
        </p:txBody>
      </p:sp>
      <p:sp>
        <p:nvSpPr>
          <p:cNvPr id="2" name="Rectangle 1">
            <a:extLst>
              <a:ext uri="{FF2B5EF4-FFF2-40B4-BE49-F238E27FC236}">
                <a16:creationId xmlns:a16="http://schemas.microsoft.com/office/drawing/2014/main" id="{E6EC0C19-4011-7836-1AFB-01E077641291}"/>
              </a:ext>
            </a:extLst>
          </p:cNvPr>
          <p:cNvSpPr/>
          <p:nvPr userDrawn="1"/>
        </p:nvSpPr>
        <p:spPr>
          <a:xfrm>
            <a:off x="0" y="2574664"/>
            <a:ext cx="6831030" cy="428333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FB3A7C9-85C0-782C-6E44-1392182205B2}"/>
              </a:ext>
            </a:extLst>
          </p:cNvPr>
          <p:cNvSpPr/>
          <p:nvPr userDrawn="1"/>
        </p:nvSpPr>
        <p:spPr>
          <a:xfrm>
            <a:off x="1" y="2574664"/>
            <a:ext cx="6853878" cy="428333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 Placeholder 19">
            <a:extLst>
              <a:ext uri="{FF2B5EF4-FFF2-40B4-BE49-F238E27FC236}">
                <a16:creationId xmlns:a16="http://schemas.microsoft.com/office/drawing/2014/main" id="{441E561D-6EB1-0E79-E39A-2E31B61A2360}"/>
              </a:ext>
            </a:extLst>
          </p:cNvPr>
          <p:cNvSpPr>
            <a:spLocks noGrp="1"/>
          </p:cNvSpPr>
          <p:nvPr>
            <p:ph type="body" sz="quarter" idx="11"/>
          </p:nvPr>
        </p:nvSpPr>
        <p:spPr>
          <a:xfrm>
            <a:off x="510350" y="443347"/>
            <a:ext cx="5857793" cy="1602244"/>
          </a:xfrm>
          <a:prstGeom prst="rect">
            <a:avLst/>
          </a:prstGeom>
        </p:spPr>
        <p:txBody>
          <a:bodyPr/>
          <a:lstStyle>
            <a:lvl1pPr marL="0" indent="0">
              <a:spcBef>
                <a:spcPts val="0"/>
              </a:spcBef>
              <a:buNone/>
              <a:defRPr sz="5000">
                <a:solidFill>
                  <a:schemeClr val="accent6"/>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
        <p:nvSpPr>
          <p:cNvPr id="4" name="Text Placeholder 3">
            <a:extLst>
              <a:ext uri="{FF2B5EF4-FFF2-40B4-BE49-F238E27FC236}">
                <a16:creationId xmlns:a16="http://schemas.microsoft.com/office/drawing/2014/main" id="{7EB905F8-F6A5-B5E9-338E-12FEF3B21975}"/>
              </a:ext>
            </a:extLst>
          </p:cNvPr>
          <p:cNvSpPr>
            <a:spLocks noGrp="1"/>
          </p:cNvSpPr>
          <p:nvPr>
            <p:ph type="body" sz="quarter" idx="13" hasCustomPrompt="1"/>
          </p:nvPr>
        </p:nvSpPr>
        <p:spPr>
          <a:xfrm>
            <a:off x="480378" y="6181434"/>
            <a:ext cx="5887765" cy="190356"/>
          </a:xfrm>
          <a:prstGeom prst="rect">
            <a:avLst/>
          </a:prstGeom>
        </p:spPr>
        <p:txBody>
          <a:bodyPr/>
          <a:lstStyle>
            <a:lvl1pPr marL="0" indent="0">
              <a:buNone/>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Image caption or </a:t>
            </a:r>
            <a:r>
              <a:rPr lang="en-US" sz="1000" dirty="0">
                <a:latin typeface="Verdana" panose="020B0604030504040204" pitchFamily="34" charset="0"/>
                <a:ea typeface="Verdana" panose="020B0604030504040204" pitchFamily="34" charset="0"/>
                <a:cs typeface="Verdana" panose="020B0604030504040204" pitchFamily="34" charset="0"/>
              </a:rPr>
              <a:t>© photo credit</a:t>
            </a:r>
            <a:endParaRPr lang="en-US" dirty="0"/>
          </a:p>
        </p:txBody>
      </p:sp>
      <p:sp>
        <p:nvSpPr>
          <p:cNvPr id="6" name="TextBox 5">
            <a:extLst>
              <a:ext uri="{FF2B5EF4-FFF2-40B4-BE49-F238E27FC236}">
                <a16:creationId xmlns:a16="http://schemas.microsoft.com/office/drawing/2014/main" id="{365020F7-AA46-547E-3383-D868F8479CF1}"/>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solidFill>
                  <a:schemeClr val="tx1"/>
                </a:solidFill>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 Placeholder 19">
            <a:extLst>
              <a:ext uri="{FF2B5EF4-FFF2-40B4-BE49-F238E27FC236}">
                <a16:creationId xmlns:a16="http://schemas.microsoft.com/office/drawing/2014/main" id="{F64CD9F6-3574-FF3E-9746-D1571DD63C85}"/>
              </a:ext>
            </a:extLst>
          </p:cNvPr>
          <p:cNvSpPr>
            <a:spLocks noGrp="1"/>
          </p:cNvSpPr>
          <p:nvPr>
            <p:ph type="body" sz="quarter" idx="14"/>
          </p:nvPr>
        </p:nvSpPr>
        <p:spPr>
          <a:xfrm>
            <a:off x="515793" y="3036342"/>
            <a:ext cx="5857793" cy="2976446"/>
          </a:xfrm>
          <a:prstGeom prst="rect">
            <a:avLst/>
          </a:prstGeom>
        </p:spPr>
        <p:txBody>
          <a:bodyPr/>
          <a:lstStyle>
            <a:lvl1pPr marL="216000" indent="-216000">
              <a:lnSpc>
                <a:spcPts val="2500"/>
              </a:lnSpc>
              <a:spcBef>
                <a:spcPts val="0"/>
              </a:spcBef>
              <a:spcAft>
                <a:spcPts val="1000"/>
              </a:spcAft>
              <a:buClr>
                <a:schemeClr val="accent6"/>
              </a:buClr>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pic>
        <p:nvPicPr>
          <p:cNvPr id="3" name="Picture 2">
            <a:extLst>
              <a:ext uri="{FF2B5EF4-FFF2-40B4-BE49-F238E27FC236}">
                <a16:creationId xmlns:a16="http://schemas.microsoft.com/office/drawing/2014/main" id="{BC805E38-065A-0657-7C71-0C055B06FCE0}"/>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6851650" y="4209546"/>
            <a:ext cx="4253759" cy="2648454"/>
          </a:xfrm>
          <a:prstGeom prst="rect">
            <a:avLst/>
          </a:prstGeom>
        </p:spPr>
      </p:pic>
    </p:spTree>
    <p:extLst>
      <p:ext uri="{BB962C8B-B14F-4D97-AF65-F5344CB8AC3E}">
        <p14:creationId xmlns:p14="http://schemas.microsoft.com/office/powerpoint/2010/main" val="414059818"/>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FEA7C70-AED2-97F9-801D-9368E70C76A6}"/>
              </a:ext>
            </a:extLst>
          </p:cNvPr>
          <p:cNvSpPr/>
          <p:nvPr userDrawn="1"/>
        </p:nvSpPr>
        <p:spPr>
          <a:xfrm>
            <a:off x="1" y="0"/>
            <a:ext cx="6853882" cy="4226011"/>
          </a:xfrm>
          <a:prstGeom prst="rect">
            <a:avLst/>
          </a:prstGeom>
          <a:solidFill>
            <a:srgbClr val="0A1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95BAE92-A9D8-6E23-6B06-851B7296CDC6}"/>
              </a:ext>
            </a:extLst>
          </p:cNvPr>
          <p:cNvSpPr/>
          <p:nvPr userDrawn="1"/>
        </p:nvSpPr>
        <p:spPr>
          <a:xfrm>
            <a:off x="8002072" y="2609643"/>
            <a:ext cx="4194048" cy="4248357"/>
          </a:xfrm>
          <a:prstGeom prst="rect">
            <a:avLst/>
          </a:prstGeom>
          <a:solidFill>
            <a:srgbClr val="245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F6E283AC-4816-0BD7-4C13-1697E3EC6B0E}"/>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7997952" y="0"/>
            <a:ext cx="4194048" cy="2609642"/>
          </a:xfrm>
          <a:prstGeom prst="rect">
            <a:avLst/>
          </a:prstGeom>
        </p:spPr>
      </p:pic>
      <p:sp>
        <p:nvSpPr>
          <p:cNvPr id="13" name="Text Placeholder 16">
            <a:extLst>
              <a:ext uri="{FF2B5EF4-FFF2-40B4-BE49-F238E27FC236}">
                <a16:creationId xmlns:a16="http://schemas.microsoft.com/office/drawing/2014/main" id="{73BEA439-929E-2A6E-C711-ACCF99A48742}"/>
              </a:ext>
            </a:extLst>
          </p:cNvPr>
          <p:cNvSpPr>
            <a:spLocks noGrp="1"/>
          </p:cNvSpPr>
          <p:nvPr>
            <p:ph type="body" sz="quarter" idx="10" hasCustomPrompt="1"/>
          </p:nvPr>
        </p:nvSpPr>
        <p:spPr>
          <a:xfrm>
            <a:off x="480173" y="591544"/>
            <a:ext cx="5838983" cy="371842"/>
          </a:xfrm>
          <a:prstGeom prst="rect">
            <a:avLst/>
          </a:prstGeom>
        </p:spPr>
        <p:txBody>
          <a:bodyPr/>
          <a:lstStyle>
            <a:lvl1pPr marL="0" indent="0">
              <a:buNone/>
              <a:defRPr sz="2000" b="1" spc="100" baseline="0">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dirty="0"/>
              <a:t>ICTP:</a:t>
            </a:r>
            <a:endParaRPr lang="en-US" dirty="0"/>
          </a:p>
        </p:txBody>
      </p:sp>
      <p:sp>
        <p:nvSpPr>
          <p:cNvPr id="14" name="Text Placeholder 19">
            <a:extLst>
              <a:ext uri="{FF2B5EF4-FFF2-40B4-BE49-F238E27FC236}">
                <a16:creationId xmlns:a16="http://schemas.microsoft.com/office/drawing/2014/main" id="{0A1EA887-4316-0F67-451A-321DEBB0D36C}"/>
              </a:ext>
            </a:extLst>
          </p:cNvPr>
          <p:cNvSpPr>
            <a:spLocks noGrp="1"/>
          </p:cNvSpPr>
          <p:nvPr>
            <p:ph type="body" sz="quarter" idx="11"/>
          </p:nvPr>
        </p:nvSpPr>
        <p:spPr>
          <a:xfrm>
            <a:off x="480174" y="1157602"/>
            <a:ext cx="5838983" cy="1985648"/>
          </a:xfrm>
          <a:prstGeom prst="rect">
            <a:avLst/>
          </a:prstGeom>
        </p:spPr>
        <p:txBody>
          <a:bodyPr/>
          <a:lstStyle>
            <a:lvl1pPr marL="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a:t>Click to edit Master text styles</a:t>
            </a:r>
          </a:p>
        </p:txBody>
      </p:sp>
      <p:sp>
        <p:nvSpPr>
          <p:cNvPr id="17" name="Text Placeholder 24">
            <a:extLst>
              <a:ext uri="{FF2B5EF4-FFF2-40B4-BE49-F238E27FC236}">
                <a16:creationId xmlns:a16="http://schemas.microsoft.com/office/drawing/2014/main" id="{8A0B0197-00C1-01E9-4DF2-CDFA0F39D5D5}"/>
              </a:ext>
            </a:extLst>
          </p:cNvPr>
          <p:cNvSpPr>
            <a:spLocks noGrp="1"/>
          </p:cNvSpPr>
          <p:nvPr>
            <p:ph type="body" sz="quarter" idx="12" hasCustomPrompt="1"/>
          </p:nvPr>
        </p:nvSpPr>
        <p:spPr>
          <a:xfrm>
            <a:off x="480173" y="3287877"/>
            <a:ext cx="2933700" cy="403452"/>
          </a:xfrm>
          <a:prstGeom prst="rect">
            <a:avLst/>
          </a:prstGeom>
        </p:spPr>
        <p:txBody>
          <a:bodyPr/>
          <a:lstStyle>
            <a:lvl1pPr marL="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latin typeface="Verdana" panose="020B0604030504040204" pitchFamily="34" charset="0"/>
                <a:ea typeface="Verdana" panose="020B0604030504040204" pitchFamily="34" charset="0"/>
                <a:cs typeface="Verdana" panose="020B0604030504040204" pitchFamily="34" charset="0"/>
              </a:defRPr>
            </a:lvl2pPr>
            <a:lvl3pPr marL="914400" indent="0">
              <a:buNone/>
              <a:defRPr sz="1400">
                <a:latin typeface="Verdana" panose="020B0604030504040204" pitchFamily="34" charset="0"/>
                <a:ea typeface="Verdana" panose="020B0604030504040204" pitchFamily="34" charset="0"/>
                <a:cs typeface="Verdana" panose="020B0604030504040204" pitchFamily="34" charset="0"/>
              </a:defRPr>
            </a:lvl3pPr>
            <a:lvl4pPr marL="1371600" indent="0">
              <a:buNone/>
              <a:defRPr sz="1400">
                <a:latin typeface="Verdana" panose="020B0604030504040204" pitchFamily="34" charset="0"/>
                <a:ea typeface="Verdana" panose="020B0604030504040204" pitchFamily="34" charset="0"/>
                <a:cs typeface="Verdana" panose="020B0604030504040204" pitchFamily="34" charset="0"/>
              </a:defRPr>
            </a:lvl4pPr>
            <a:lvl5pPr marL="1828800" indent="0">
              <a:buNone/>
              <a:defRPr sz="140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Date</a:t>
            </a:r>
            <a:endParaRPr lang="en-US" dirty="0"/>
          </a:p>
        </p:txBody>
      </p:sp>
      <p:sp>
        <p:nvSpPr>
          <p:cNvPr id="2" name="Text Placeholder 14">
            <a:extLst>
              <a:ext uri="{FF2B5EF4-FFF2-40B4-BE49-F238E27FC236}">
                <a16:creationId xmlns:a16="http://schemas.microsoft.com/office/drawing/2014/main" id="{65085CE1-B02F-1479-6956-BE4A9C53C845}"/>
              </a:ext>
            </a:extLst>
          </p:cNvPr>
          <p:cNvSpPr>
            <a:spLocks noGrp="1"/>
          </p:cNvSpPr>
          <p:nvPr>
            <p:ph type="body" sz="quarter" idx="14" hasCustomPrompt="1"/>
          </p:nvPr>
        </p:nvSpPr>
        <p:spPr>
          <a:xfrm>
            <a:off x="7556394" y="1860881"/>
            <a:ext cx="2940659" cy="2832209"/>
          </a:xfrm>
          <a:prstGeom prst="rect">
            <a:avLst/>
          </a:prstGeom>
          <a:solidFill>
            <a:srgbClr val="D9117E"/>
          </a:solidFill>
        </p:spPr>
        <p:txBody>
          <a:bodyPr/>
          <a:lstStyle>
            <a:lvl1pPr marL="0" indent="0">
              <a:buNone/>
              <a:defRPr sz="15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Replace the white space with a background image by going to Design &gt; Format Background &gt; Picture or Texture Fill</a:t>
            </a:r>
          </a:p>
          <a:p>
            <a:pPr lvl="0"/>
            <a:r>
              <a:rPr lang="en-US" dirty="0"/>
              <a:t>Select the image source and you’re good to go.</a:t>
            </a:r>
          </a:p>
          <a:p>
            <a:pPr lvl="0"/>
            <a:r>
              <a:rPr lang="en-US" dirty="0"/>
              <a:t>This can be done on either the individual slide or the master slide.</a:t>
            </a:r>
          </a:p>
          <a:p>
            <a:pPr lvl="0"/>
            <a:r>
              <a:rPr lang="en-US" dirty="0"/>
              <a:t>[Remove this message]</a:t>
            </a:r>
          </a:p>
          <a:p>
            <a:pPr lvl="0"/>
            <a:endParaRPr lang="en-US" dirty="0"/>
          </a:p>
          <a:p>
            <a:pPr lvl="0"/>
            <a:endParaRPr lang="en-US" dirty="0"/>
          </a:p>
        </p:txBody>
      </p:sp>
      <p:pic>
        <p:nvPicPr>
          <p:cNvPr id="4" name="Picture 2">
            <a:extLst>
              <a:ext uri="{FF2B5EF4-FFF2-40B4-BE49-F238E27FC236}">
                <a16:creationId xmlns:a16="http://schemas.microsoft.com/office/drawing/2014/main" id="{2EA282E0-A7E5-26EF-4C88-8C4634479B3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85193" y="6119291"/>
            <a:ext cx="3514199" cy="582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35568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5A38D0B-E797-81D5-8EDE-780DE125CDBC}"/>
              </a:ext>
            </a:extLst>
          </p:cNvPr>
          <p:cNvSpPr/>
          <p:nvPr userDrawn="1"/>
        </p:nvSpPr>
        <p:spPr>
          <a:xfrm>
            <a:off x="11096368" y="4283336"/>
            <a:ext cx="1097691" cy="2573908"/>
          </a:xfrm>
          <a:prstGeom prst="rect">
            <a:avLst/>
          </a:prstGeom>
          <a:solidFill>
            <a:srgbClr val="A3D4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B3381D1-927B-4D31-5EA0-38CD23A7C477}"/>
              </a:ext>
            </a:extLst>
          </p:cNvPr>
          <p:cNvSpPr/>
          <p:nvPr userDrawn="1"/>
        </p:nvSpPr>
        <p:spPr>
          <a:xfrm>
            <a:off x="0" y="2574664"/>
            <a:ext cx="11092247" cy="428333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19">
            <a:extLst>
              <a:ext uri="{FF2B5EF4-FFF2-40B4-BE49-F238E27FC236}">
                <a16:creationId xmlns:a16="http://schemas.microsoft.com/office/drawing/2014/main" id="{F64CD9F6-3574-FF3E-9746-D1571DD63C85}"/>
              </a:ext>
            </a:extLst>
          </p:cNvPr>
          <p:cNvSpPr>
            <a:spLocks noGrp="1"/>
          </p:cNvSpPr>
          <p:nvPr>
            <p:ph type="body" sz="quarter" idx="14"/>
          </p:nvPr>
        </p:nvSpPr>
        <p:spPr>
          <a:xfrm>
            <a:off x="515793" y="2950614"/>
            <a:ext cx="9985520" cy="3421176"/>
          </a:xfrm>
          <a:prstGeom prst="rect">
            <a:avLst/>
          </a:prstGeom>
        </p:spPr>
        <p:txBody>
          <a:bodyPr/>
          <a:lstStyle>
            <a:lvl1pPr marL="216000" indent="-216000">
              <a:lnSpc>
                <a:spcPct val="100000"/>
              </a:lnSpc>
              <a:spcBef>
                <a:spcPts val="0"/>
              </a:spcBef>
              <a:spcAft>
                <a:spcPts val="1000"/>
              </a:spcAft>
              <a:buClr>
                <a:schemeClr val="accent6"/>
              </a:buClr>
              <a:buFont typeface="Arial" panose="020B0604020202020204" pitchFamily="34" charset="0"/>
              <a:buChar char="•"/>
              <a:defRPr sz="1400" b="1">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
        <p:nvSpPr>
          <p:cNvPr id="15" name="Rectangle 14">
            <a:extLst>
              <a:ext uri="{FF2B5EF4-FFF2-40B4-BE49-F238E27FC236}">
                <a16:creationId xmlns:a16="http://schemas.microsoft.com/office/drawing/2014/main" id="{11225640-512D-1D5E-6D75-960B932886E0}"/>
              </a:ext>
            </a:extLst>
          </p:cNvPr>
          <p:cNvSpPr/>
          <p:nvPr userDrawn="1"/>
        </p:nvSpPr>
        <p:spPr>
          <a:xfrm>
            <a:off x="11105410" y="0"/>
            <a:ext cx="1086590" cy="428333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E489725-5932-782C-5E3C-60AEBB9C49B3}"/>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solidFill>
                  <a:schemeClr val="tx1"/>
                </a:solidFill>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6" name="Text Placeholder 13">
            <a:extLst>
              <a:ext uri="{FF2B5EF4-FFF2-40B4-BE49-F238E27FC236}">
                <a16:creationId xmlns:a16="http://schemas.microsoft.com/office/drawing/2014/main" id="{9BF8433C-E815-06D2-0B95-725F03112E3E}"/>
              </a:ext>
            </a:extLst>
          </p:cNvPr>
          <p:cNvSpPr>
            <a:spLocks noGrp="1"/>
          </p:cNvSpPr>
          <p:nvPr>
            <p:ph type="body" sz="quarter" idx="10" hasCustomPrompt="1"/>
          </p:nvPr>
        </p:nvSpPr>
        <p:spPr>
          <a:xfrm>
            <a:off x="510350" y="435171"/>
            <a:ext cx="3829050" cy="275859"/>
          </a:xfrm>
          <a:prstGeom prst="rect">
            <a:avLst/>
          </a:prstGeom>
        </p:spPr>
        <p:txBody>
          <a:bodyPr/>
          <a:lstStyle>
            <a:lvl1pPr marL="0" indent="0">
              <a:buNone/>
              <a:defRPr sz="1400" b="1" spc="1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SECTION TITLE IN CAPS</a:t>
            </a:r>
          </a:p>
        </p:txBody>
      </p:sp>
      <p:sp>
        <p:nvSpPr>
          <p:cNvPr id="8" name="Text Placeholder 19">
            <a:extLst>
              <a:ext uri="{FF2B5EF4-FFF2-40B4-BE49-F238E27FC236}">
                <a16:creationId xmlns:a16="http://schemas.microsoft.com/office/drawing/2014/main" id="{B4ED7082-5C9A-47EE-8A89-BDD81981699F}"/>
              </a:ext>
            </a:extLst>
          </p:cNvPr>
          <p:cNvSpPr>
            <a:spLocks noGrp="1"/>
          </p:cNvSpPr>
          <p:nvPr>
            <p:ph type="body" sz="quarter" idx="11"/>
          </p:nvPr>
        </p:nvSpPr>
        <p:spPr>
          <a:xfrm>
            <a:off x="510350" y="829110"/>
            <a:ext cx="10162619" cy="565026"/>
          </a:xfrm>
          <a:prstGeom prst="rect">
            <a:avLst/>
          </a:prstGeom>
        </p:spPr>
        <p:txBody>
          <a:bodyPr/>
          <a:lstStyle>
            <a:lvl1pPr marL="0" indent="0">
              <a:buNone/>
              <a:defRPr sz="3400" b="1">
                <a:solidFill>
                  <a:schemeClr val="accent6"/>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
        <p:nvSpPr>
          <p:cNvPr id="9" name="Text Placeholder 19">
            <a:extLst>
              <a:ext uri="{FF2B5EF4-FFF2-40B4-BE49-F238E27FC236}">
                <a16:creationId xmlns:a16="http://schemas.microsoft.com/office/drawing/2014/main" id="{8B1AE809-37B5-EF55-CFE8-1561534E8359}"/>
              </a:ext>
            </a:extLst>
          </p:cNvPr>
          <p:cNvSpPr>
            <a:spLocks noGrp="1"/>
          </p:cNvSpPr>
          <p:nvPr>
            <p:ph type="body" sz="quarter" idx="16"/>
          </p:nvPr>
        </p:nvSpPr>
        <p:spPr>
          <a:xfrm>
            <a:off x="510350" y="1394136"/>
            <a:ext cx="10162619" cy="565026"/>
          </a:xfrm>
          <a:prstGeom prst="rect">
            <a:avLst/>
          </a:prstGeom>
        </p:spPr>
        <p:txBody>
          <a:bodyPr/>
          <a:lstStyle>
            <a:lvl1pPr marL="0" indent="0">
              <a:buNone/>
              <a:defRPr sz="3400" b="0">
                <a:solidFill>
                  <a:schemeClr val="accent6"/>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Tree>
    <p:extLst>
      <p:ext uri="{BB962C8B-B14F-4D97-AF65-F5344CB8AC3E}">
        <p14:creationId xmlns:p14="http://schemas.microsoft.com/office/powerpoint/2010/main" val="32698373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E56717D-FAFE-195C-D2FA-00BD76EBDDA5}"/>
              </a:ext>
            </a:extLst>
          </p:cNvPr>
          <p:cNvSpPr/>
          <p:nvPr userDrawn="1"/>
        </p:nvSpPr>
        <p:spPr>
          <a:xfrm>
            <a:off x="4262512" y="2574664"/>
            <a:ext cx="6849588" cy="428333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40A0EBC2-3FB2-C264-F4E3-0FCDC45D390F}"/>
              </a:ext>
            </a:extLst>
          </p:cNvPr>
          <p:cNvSpPr/>
          <p:nvPr userDrawn="1"/>
        </p:nvSpPr>
        <p:spPr>
          <a:xfrm>
            <a:off x="11114160" y="1628775"/>
            <a:ext cx="1079899" cy="5228469"/>
          </a:xfrm>
          <a:prstGeom prst="rect">
            <a:avLst/>
          </a:prstGeom>
          <a:solidFill>
            <a:srgbClr val="A3D4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70F338F-B3C9-86C9-6904-FEF580B94FE1}"/>
              </a:ext>
            </a:extLst>
          </p:cNvPr>
          <p:cNvSpPr/>
          <p:nvPr userDrawn="1"/>
        </p:nvSpPr>
        <p:spPr>
          <a:xfrm>
            <a:off x="0" y="2588260"/>
            <a:ext cx="4262511" cy="4269739"/>
          </a:xfrm>
          <a:prstGeom prst="rect">
            <a:avLst/>
          </a:prstGeom>
          <a:solidFill>
            <a:srgbClr val="E1E0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9">
            <a:extLst>
              <a:ext uri="{FF2B5EF4-FFF2-40B4-BE49-F238E27FC236}">
                <a16:creationId xmlns:a16="http://schemas.microsoft.com/office/drawing/2014/main" id="{569D5A8B-5726-9C49-BA8B-D555DC627820}"/>
              </a:ext>
            </a:extLst>
          </p:cNvPr>
          <p:cNvSpPr>
            <a:spLocks noGrp="1"/>
          </p:cNvSpPr>
          <p:nvPr>
            <p:ph type="body" sz="quarter" idx="14"/>
          </p:nvPr>
        </p:nvSpPr>
        <p:spPr>
          <a:xfrm>
            <a:off x="4824993" y="2950614"/>
            <a:ext cx="5676319" cy="3421176"/>
          </a:xfrm>
          <a:prstGeom prst="rect">
            <a:avLst/>
          </a:prstGeom>
        </p:spPr>
        <p:txBody>
          <a:bodyPr/>
          <a:lstStyle>
            <a:lvl1pPr marL="216000" indent="-216000">
              <a:lnSpc>
                <a:spcPct val="100000"/>
              </a:lnSpc>
              <a:spcBef>
                <a:spcPts val="0"/>
              </a:spcBef>
              <a:spcAft>
                <a:spcPts val="1000"/>
              </a:spcAft>
              <a:buClr>
                <a:schemeClr val="accent6"/>
              </a:buClr>
              <a:buFont typeface="Arial" panose="020B0604020202020204" pitchFamily="34" charset="0"/>
              <a:buChar char="•"/>
              <a:defRPr sz="1400" b="1">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
        <p:nvSpPr>
          <p:cNvPr id="12" name="Text Placeholder 11">
            <a:extLst>
              <a:ext uri="{FF2B5EF4-FFF2-40B4-BE49-F238E27FC236}">
                <a16:creationId xmlns:a16="http://schemas.microsoft.com/office/drawing/2014/main" id="{E59AB3EF-983F-8C77-FC15-D1EDF1719A9D}"/>
              </a:ext>
            </a:extLst>
          </p:cNvPr>
          <p:cNvSpPr>
            <a:spLocks noGrp="1"/>
          </p:cNvSpPr>
          <p:nvPr>
            <p:ph type="body" sz="quarter" idx="15"/>
          </p:nvPr>
        </p:nvSpPr>
        <p:spPr>
          <a:xfrm>
            <a:off x="510351" y="2950613"/>
            <a:ext cx="3147250" cy="3421177"/>
          </a:xfrm>
          <a:prstGeom prst="rect">
            <a:avLst/>
          </a:prstGeom>
        </p:spPr>
        <p:txBody>
          <a:bodyPr/>
          <a:lstStyle>
            <a:lvl1pPr marL="0" inden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US" dirty="0"/>
          </a:p>
        </p:txBody>
      </p:sp>
      <p:sp>
        <p:nvSpPr>
          <p:cNvPr id="17" name="Rectangle 16">
            <a:extLst>
              <a:ext uri="{FF2B5EF4-FFF2-40B4-BE49-F238E27FC236}">
                <a16:creationId xmlns:a16="http://schemas.microsoft.com/office/drawing/2014/main" id="{65616478-5492-97E1-971F-C6BED16F48BE}"/>
              </a:ext>
            </a:extLst>
          </p:cNvPr>
          <p:cNvSpPr/>
          <p:nvPr userDrawn="1"/>
        </p:nvSpPr>
        <p:spPr>
          <a:xfrm>
            <a:off x="11112100" y="0"/>
            <a:ext cx="1079900" cy="1628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18" name="TextBox 17">
            <a:extLst>
              <a:ext uri="{FF2B5EF4-FFF2-40B4-BE49-F238E27FC236}">
                <a16:creationId xmlns:a16="http://schemas.microsoft.com/office/drawing/2014/main" id="{8FEE92D7-32BC-7BD6-1EBE-391783C9F320}"/>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solidFill>
                  <a:schemeClr val="tx1"/>
                </a:solidFill>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13">
            <a:extLst>
              <a:ext uri="{FF2B5EF4-FFF2-40B4-BE49-F238E27FC236}">
                <a16:creationId xmlns:a16="http://schemas.microsoft.com/office/drawing/2014/main" id="{FF341591-1DF7-AE93-61D6-9FAA57C2651E}"/>
              </a:ext>
            </a:extLst>
          </p:cNvPr>
          <p:cNvSpPr>
            <a:spLocks noGrp="1"/>
          </p:cNvSpPr>
          <p:nvPr>
            <p:ph type="body" sz="quarter" idx="10" hasCustomPrompt="1"/>
          </p:nvPr>
        </p:nvSpPr>
        <p:spPr>
          <a:xfrm>
            <a:off x="510350" y="435171"/>
            <a:ext cx="3829050" cy="275859"/>
          </a:xfrm>
          <a:prstGeom prst="rect">
            <a:avLst/>
          </a:prstGeom>
        </p:spPr>
        <p:txBody>
          <a:bodyPr/>
          <a:lstStyle>
            <a:lvl1pPr marL="0" indent="0">
              <a:buNone/>
              <a:defRPr sz="1400" b="1" spc="1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SECTION TITLE IN CAPS</a:t>
            </a:r>
          </a:p>
        </p:txBody>
      </p:sp>
      <p:sp>
        <p:nvSpPr>
          <p:cNvPr id="6" name="Text Placeholder 19">
            <a:extLst>
              <a:ext uri="{FF2B5EF4-FFF2-40B4-BE49-F238E27FC236}">
                <a16:creationId xmlns:a16="http://schemas.microsoft.com/office/drawing/2014/main" id="{D301E70B-8FCF-D93E-6FC0-DF81E6C14D57}"/>
              </a:ext>
            </a:extLst>
          </p:cNvPr>
          <p:cNvSpPr>
            <a:spLocks noGrp="1"/>
          </p:cNvSpPr>
          <p:nvPr>
            <p:ph type="body" sz="quarter" idx="11"/>
          </p:nvPr>
        </p:nvSpPr>
        <p:spPr>
          <a:xfrm>
            <a:off x="510350" y="829110"/>
            <a:ext cx="10162619" cy="565026"/>
          </a:xfrm>
          <a:prstGeom prst="rect">
            <a:avLst/>
          </a:prstGeom>
        </p:spPr>
        <p:txBody>
          <a:bodyPr/>
          <a:lstStyle>
            <a:lvl1pPr marL="0" indent="0">
              <a:buNone/>
              <a:defRPr sz="3400" b="1">
                <a:solidFill>
                  <a:schemeClr val="accent6"/>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
        <p:nvSpPr>
          <p:cNvPr id="7" name="Text Placeholder 19">
            <a:extLst>
              <a:ext uri="{FF2B5EF4-FFF2-40B4-BE49-F238E27FC236}">
                <a16:creationId xmlns:a16="http://schemas.microsoft.com/office/drawing/2014/main" id="{B745A638-98C7-4C5D-3BEF-89F8AEF5BE83}"/>
              </a:ext>
            </a:extLst>
          </p:cNvPr>
          <p:cNvSpPr>
            <a:spLocks noGrp="1"/>
          </p:cNvSpPr>
          <p:nvPr>
            <p:ph type="body" sz="quarter" idx="16"/>
          </p:nvPr>
        </p:nvSpPr>
        <p:spPr>
          <a:xfrm>
            <a:off x="510350" y="1394136"/>
            <a:ext cx="10162619" cy="565026"/>
          </a:xfrm>
          <a:prstGeom prst="rect">
            <a:avLst/>
          </a:prstGeom>
        </p:spPr>
        <p:txBody>
          <a:bodyPr/>
          <a:lstStyle>
            <a:lvl1pPr marL="0" indent="0">
              <a:buNone/>
              <a:defRPr sz="3400" b="0">
                <a:solidFill>
                  <a:schemeClr val="accent6"/>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Tree>
    <p:extLst>
      <p:ext uri="{BB962C8B-B14F-4D97-AF65-F5344CB8AC3E}">
        <p14:creationId xmlns:p14="http://schemas.microsoft.com/office/powerpoint/2010/main" val="4202488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8076E7-98BB-D771-FF12-BA47A7B6BF7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10800000">
            <a:off x="11114160" y="0"/>
            <a:ext cx="1088758" cy="2636836"/>
          </a:xfrm>
          <a:prstGeom prst="rect">
            <a:avLst/>
          </a:prstGeom>
        </p:spPr>
      </p:pic>
      <p:sp>
        <p:nvSpPr>
          <p:cNvPr id="6" name="Rectangle 5">
            <a:extLst>
              <a:ext uri="{FF2B5EF4-FFF2-40B4-BE49-F238E27FC236}">
                <a16:creationId xmlns:a16="http://schemas.microsoft.com/office/drawing/2014/main" id="{5EAA19EA-8FDA-E0CF-C261-E71AAACCB5DB}"/>
              </a:ext>
            </a:extLst>
          </p:cNvPr>
          <p:cNvSpPr/>
          <p:nvPr userDrawn="1"/>
        </p:nvSpPr>
        <p:spPr>
          <a:xfrm>
            <a:off x="11114160" y="2609644"/>
            <a:ext cx="1081960" cy="16115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EC4F5BE-1D96-F085-249D-8AA45237A35D}"/>
              </a:ext>
            </a:extLst>
          </p:cNvPr>
          <p:cNvSpPr/>
          <p:nvPr userDrawn="1"/>
        </p:nvSpPr>
        <p:spPr>
          <a:xfrm>
            <a:off x="11096368" y="4221164"/>
            <a:ext cx="1097691" cy="2636080"/>
          </a:xfrm>
          <a:prstGeom prst="rect">
            <a:avLst/>
          </a:prstGeom>
          <a:solidFill>
            <a:srgbClr val="A3D4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C1E4BB1-B88C-4BC7-1555-CDF951DAF48E}"/>
              </a:ext>
            </a:extLst>
          </p:cNvPr>
          <p:cNvSpPr/>
          <p:nvPr userDrawn="1"/>
        </p:nvSpPr>
        <p:spPr>
          <a:xfrm>
            <a:off x="11105409" y="0"/>
            <a:ext cx="1097691" cy="1628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61B5EE8-2B34-60C3-427D-86E7D71C2D93}"/>
              </a:ext>
            </a:extLst>
          </p:cNvPr>
          <p:cNvSpPr/>
          <p:nvPr userDrawn="1"/>
        </p:nvSpPr>
        <p:spPr>
          <a:xfrm>
            <a:off x="0" y="0"/>
            <a:ext cx="11114161" cy="6858000"/>
          </a:xfrm>
          <a:prstGeom prst="rect">
            <a:avLst/>
          </a:prstGeom>
          <a:solidFill>
            <a:srgbClr val="0A1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AB7710A-AE2C-DDFE-A96F-153D50029EF9}"/>
              </a:ext>
            </a:extLst>
          </p:cNvPr>
          <p:cNvSpPr/>
          <p:nvPr userDrawn="1"/>
        </p:nvSpPr>
        <p:spPr>
          <a:xfrm>
            <a:off x="11121140" y="0"/>
            <a:ext cx="1081960" cy="1628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D718FF88-FC15-58CD-A52B-53F254C09DA7}"/>
              </a:ext>
            </a:extLst>
          </p:cNvPr>
          <p:cNvSpPr>
            <a:spLocks noGrp="1"/>
          </p:cNvSpPr>
          <p:nvPr>
            <p:ph type="body" sz="quarter" idx="10" hasCustomPrompt="1"/>
          </p:nvPr>
        </p:nvSpPr>
        <p:spPr>
          <a:xfrm>
            <a:off x="491173" y="400599"/>
            <a:ext cx="3829050" cy="275859"/>
          </a:xfrm>
          <a:prstGeom prst="rect">
            <a:avLst/>
          </a:prstGeom>
        </p:spPr>
        <p:txBody>
          <a:bodyPr/>
          <a:lstStyle>
            <a:lvl1pPr marL="0" indent="0">
              <a:buNone/>
              <a:defRPr sz="1400" b="1" spc="10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ICTP TESTIMONIAL IN CAPS</a:t>
            </a:r>
          </a:p>
        </p:txBody>
      </p:sp>
      <p:sp>
        <p:nvSpPr>
          <p:cNvPr id="10" name="Text Placeholder 9">
            <a:extLst>
              <a:ext uri="{FF2B5EF4-FFF2-40B4-BE49-F238E27FC236}">
                <a16:creationId xmlns:a16="http://schemas.microsoft.com/office/drawing/2014/main" id="{EAD34364-F1F8-192C-05C6-034B75944B5D}"/>
              </a:ext>
            </a:extLst>
          </p:cNvPr>
          <p:cNvSpPr>
            <a:spLocks noGrp="1"/>
          </p:cNvSpPr>
          <p:nvPr>
            <p:ph type="body" sz="quarter" idx="11"/>
          </p:nvPr>
        </p:nvSpPr>
        <p:spPr>
          <a:xfrm>
            <a:off x="491173" y="1628774"/>
            <a:ext cx="10115867" cy="3457575"/>
          </a:xfrm>
          <a:prstGeom prst="rect">
            <a:avLst/>
          </a:prstGeom>
        </p:spPr>
        <p:txBody>
          <a:bodyPr/>
          <a:lstStyle>
            <a:lvl1pPr marL="0" indent="0">
              <a:lnSpc>
                <a:spcPct val="100000"/>
              </a:lnSpc>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US" dirty="0"/>
          </a:p>
        </p:txBody>
      </p:sp>
      <p:sp>
        <p:nvSpPr>
          <p:cNvPr id="11" name="Text Placeholder 9">
            <a:extLst>
              <a:ext uri="{FF2B5EF4-FFF2-40B4-BE49-F238E27FC236}">
                <a16:creationId xmlns:a16="http://schemas.microsoft.com/office/drawing/2014/main" id="{21FEAFDD-4911-56FD-7161-B20B084012B9}"/>
              </a:ext>
            </a:extLst>
          </p:cNvPr>
          <p:cNvSpPr>
            <a:spLocks noGrp="1"/>
          </p:cNvSpPr>
          <p:nvPr>
            <p:ph type="body" sz="quarter" idx="12" hasCustomPrompt="1"/>
          </p:nvPr>
        </p:nvSpPr>
        <p:spPr>
          <a:xfrm>
            <a:off x="491173" y="5319553"/>
            <a:ext cx="10115867" cy="440056"/>
          </a:xfrm>
          <a:prstGeom prst="rect">
            <a:avLst/>
          </a:prstGeom>
        </p:spPr>
        <p:txBody>
          <a:bodyPr/>
          <a:lstStyle>
            <a:lvl1pPr marL="0" indent="0">
              <a:lnSpc>
                <a:spcPct val="100000"/>
              </a:lnSpc>
              <a:buNone/>
              <a:defRPr sz="1400" b="1" spc="100" baseline="0">
                <a:solidFill>
                  <a:schemeClr val="accent6"/>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MAKE CAPS</a:t>
            </a:r>
          </a:p>
        </p:txBody>
      </p:sp>
      <p:sp>
        <p:nvSpPr>
          <p:cNvPr id="9" name="TextBox 8">
            <a:extLst>
              <a:ext uri="{FF2B5EF4-FFF2-40B4-BE49-F238E27FC236}">
                <a16:creationId xmlns:a16="http://schemas.microsoft.com/office/drawing/2014/main" id="{FAF5E7F2-8473-40F9-B462-5D511F4624C8}"/>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solidFill>
                  <a:schemeClr val="tx1"/>
                </a:solidFill>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5959869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AF72F7-330B-150C-63F1-12E7B76D7B1D}"/>
              </a:ext>
            </a:extLst>
          </p:cNvPr>
          <p:cNvSpPr/>
          <p:nvPr userDrawn="1"/>
        </p:nvSpPr>
        <p:spPr>
          <a:xfrm>
            <a:off x="11101388" y="2631991"/>
            <a:ext cx="1094732" cy="4226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2383DF8-92B2-ADAC-0C86-405BC584F76D}"/>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latin typeface="Verdana" panose="020B0604030504040204" pitchFamily="34" charset="0"/>
              <a:ea typeface="Verdana" panose="020B0604030504040204" pitchFamily="34" charset="0"/>
              <a:cs typeface="Verdana" panose="020B0604030504040204" pitchFamily="34" charset="0"/>
            </a:endParaRPr>
          </a:p>
        </p:txBody>
      </p:sp>
      <p:sp>
        <p:nvSpPr>
          <p:cNvPr id="6" name="Picture Placeholder 5">
            <a:extLst>
              <a:ext uri="{FF2B5EF4-FFF2-40B4-BE49-F238E27FC236}">
                <a16:creationId xmlns:a16="http://schemas.microsoft.com/office/drawing/2014/main" id="{228E973D-D6F6-4A3B-267B-82E506366BD5}"/>
              </a:ext>
            </a:extLst>
          </p:cNvPr>
          <p:cNvSpPr>
            <a:spLocks noGrp="1"/>
          </p:cNvSpPr>
          <p:nvPr>
            <p:ph type="pic" sz="quarter" idx="10"/>
          </p:nvPr>
        </p:nvSpPr>
        <p:spPr>
          <a:xfrm>
            <a:off x="0" y="0"/>
            <a:ext cx="11095038" cy="6858000"/>
          </a:xfrm>
          <a:prstGeom prst="rect">
            <a:avLst/>
          </a:prstGeom>
        </p:spPr>
        <p:txBody>
          <a:bodyPr/>
          <a:lstStyle/>
          <a:p>
            <a:endParaRPr lang="en-US"/>
          </a:p>
        </p:txBody>
      </p:sp>
      <p:sp>
        <p:nvSpPr>
          <p:cNvPr id="7" name="Rectangle 6">
            <a:extLst>
              <a:ext uri="{FF2B5EF4-FFF2-40B4-BE49-F238E27FC236}">
                <a16:creationId xmlns:a16="http://schemas.microsoft.com/office/drawing/2014/main" id="{80BFD88E-9C58-917E-1AD0-CF98085BE67B}"/>
              </a:ext>
            </a:extLst>
          </p:cNvPr>
          <p:cNvSpPr/>
          <p:nvPr userDrawn="1"/>
        </p:nvSpPr>
        <p:spPr>
          <a:xfrm>
            <a:off x="11096368" y="-4090"/>
            <a:ext cx="1097691" cy="2636080"/>
          </a:xfrm>
          <a:prstGeom prst="rect">
            <a:avLst/>
          </a:prstGeom>
          <a:solidFill>
            <a:srgbClr val="A3D4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42177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04CEED5-CD41-5CCB-538D-FD6F4A7E5995}"/>
              </a:ext>
            </a:extLst>
          </p:cNvPr>
          <p:cNvSpPr/>
          <p:nvPr userDrawn="1"/>
        </p:nvSpPr>
        <p:spPr>
          <a:xfrm>
            <a:off x="11096368" y="2573908"/>
            <a:ext cx="1097691" cy="4283336"/>
          </a:xfrm>
          <a:prstGeom prst="rect">
            <a:avLst/>
          </a:prstGeom>
          <a:solidFill>
            <a:srgbClr val="A3D4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D51A855-7987-7F89-99DD-72A362DF36E0}"/>
              </a:ext>
            </a:extLst>
          </p:cNvPr>
          <p:cNvSpPr/>
          <p:nvPr userDrawn="1"/>
        </p:nvSpPr>
        <p:spPr>
          <a:xfrm>
            <a:off x="1" y="1592262"/>
            <a:ext cx="11105408" cy="5265737"/>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1225640-512D-1D5E-6D75-960B932886E0}"/>
              </a:ext>
            </a:extLst>
          </p:cNvPr>
          <p:cNvSpPr/>
          <p:nvPr userDrawn="1"/>
        </p:nvSpPr>
        <p:spPr>
          <a:xfrm>
            <a:off x="11105410" y="0"/>
            <a:ext cx="1086590" cy="428333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E489725-5932-782C-5E3C-60AEBB9C49B3}"/>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solidFill>
                  <a:schemeClr val="tx1"/>
                </a:solidFill>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ext Placeholder 11">
            <a:extLst>
              <a:ext uri="{FF2B5EF4-FFF2-40B4-BE49-F238E27FC236}">
                <a16:creationId xmlns:a16="http://schemas.microsoft.com/office/drawing/2014/main" id="{17A9EE52-ED6F-D55F-6674-FA3E2F7B3C1D}"/>
              </a:ext>
            </a:extLst>
          </p:cNvPr>
          <p:cNvSpPr>
            <a:spLocks noGrp="1"/>
          </p:cNvSpPr>
          <p:nvPr>
            <p:ph type="body" sz="quarter" idx="15"/>
          </p:nvPr>
        </p:nvSpPr>
        <p:spPr>
          <a:xfrm>
            <a:off x="6847059" y="1924494"/>
            <a:ext cx="3825910" cy="4447296"/>
          </a:xfrm>
          <a:prstGeom prst="rect">
            <a:avLst/>
          </a:prstGeom>
        </p:spPr>
        <p:txBody>
          <a:bodyPr/>
          <a:lstStyle>
            <a:lvl1pPr marL="0" inden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US" dirty="0"/>
          </a:p>
        </p:txBody>
      </p:sp>
      <p:sp>
        <p:nvSpPr>
          <p:cNvPr id="6" name="Text Placeholder 5">
            <a:extLst>
              <a:ext uri="{FF2B5EF4-FFF2-40B4-BE49-F238E27FC236}">
                <a16:creationId xmlns:a16="http://schemas.microsoft.com/office/drawing/2014/main" id="{DA1110BC-46EB-9469-A89F-212BD1BC6D84}"/>
              </a:ext>
            </a:extLst>
          </p:cNvPr>
          <p:cNvSpPr>
            <a:spLocks noGrp="1"/>
          </p:cNvSpPr>
          <p:nvPr>
            <p:ph type="body" sz="quarter" idx="16" hasCustomPrompt="1"/>
          </p:nvPr>
        </p:nvSpPr>
        <p:spPr>
          <a:xfrm>
            <a:off x="487490" y="1918334"/>
            <a:ext cx="4308475" cy="184999"/>
          </a:xfrm>
          <a:prstGeom prst="rect">
            <a:avLst/>
          </a:prstGeom>
        </p:spPr>
        <p:txBody>
          <a:bodyPr/>
          <a:lstStyle>
            <a:lvl1pPr marL="0" indent="0">
              <a:buNone/>
              <a:defRPr sz="1100" spc="100" baseline="0">
                <a:latin typeface="Verdana" panose="020B0604030504040204" pitchFamily="34" charset="0"/>
                <a:ea typeface="Verdana" panose="020B0604030504040204" pitchFamily="34" charset="0"/>
                <a:cs typeface="Verdana" panose="020B0604030504040204" pitchFamily="34" charset="0"/>
              </a:defRPr>
            </a:lvl1pPr>
            <a:lvl2pPr marL="457200" indent="0">
              <a:buNone/>
              <a:defRPr sz="1100">
                <a:latin typeface="Verdana" panose="020B0604030504040204" pitchFamily="34" charset="0"/>
                <a:ea typeface="Verdana" panose="020B0604030504040204" pitchFamily="34" charset="0"/>
                <a:cs typeface="Verdana" panose="020B0604030504040204" pitchFamily="34" charset="0"/>
              </a:defRPr>
            </a:lvl2pPr>
            <a:lvl3pPr marL="914400" indent="0">
              <a:buNone/>
              <a:defRPr sz="1100">
                <a:latin typeface="Verdana" panose="020B0604030504040204" pitchFamily="34" charset="0"/>
                <a:ea typeface="Verdana" panose="020B0604030504040204" pitchFamily="34" charset="0"/>
                <a:cs typeface="Verdana" panose="020B0604030504040204" pitchFamily="34" charset="0"/>
              </a:defRPr>
            </a:lvl3pPr>
            <a:lvl4pPr marL="1371600" indent="0">
              <a:buNone/>
              <a:defRPr sz="1100">
                <a:latin typeface="Verdana" panose="020B0604030504040204" pitchFamily="34" charset="0"/>
                <a:ea typeface="Verdana" panose="020B0604030504040204" pitchFamily="34" charset="0"/>
                <a:cs typeface="Verdana" panose="020B0604030504040204" pitchFamily="34" charset="0"/>
              </a:defRPr>
            </a:lvl4pPr>
            <a:lvl5pPr marL="1828800" indent="0">
              <a:buNone/>
              <a:defRPr sz="11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FIGURE TITLE IN CAPS</a:t>
            </a:r>
          </a:p>
        </p:txBody>
      </p:sp>
      <p:sp>
        <p:nvSpPr>
          <p:cNvPr id="12" name="Chart Placeholder 11">
            <a:extLst>
              <a:ext uri="{FF2B5EF4-FFF2-40B4-BE49-F238E27FC236}">
                <a16:creationId xmlns:a16="http://schemas.microsoft.com/office/drawing/2014/main" id="{22AF84C8-2A93-38D2-A176-A805C9790073}"/>
              </a:ext>
            </a:extLst>
          </p:cNvPr>
          <p:cNvSpPr>
            <a:spLocks noGrp="1"/>
          </p:cNvSpPr>
          <p:nvPr>
            <p:ph type="chart" sz="quarter" idx="17"/>
          </p:nvPr>
        </p:nvSpPr>
        <p:spPr>
          <a:xfrm>
            <a:off x="487363" y="2275368"/>
            <a:ext cx="5938357" cy="4096858"/>
          </a:xfrm>
          <a:prstGeom prst="rect">
            <a:avLst/>
          </a:prstGeom>
        </p:spPr>
        <p:txBody>
          <a:bodyPr/>
          <a:lstStyle/>
          <a:p>
            <a:endParaRPr lang="en-US"/>
          </a:p>
        </p:txBody>
      </p:sp>
      <p:sp>
        <p:nvSpPr>
          <p:cNvPr id="2" name="Text Placeholder 19">
            <a:extLst>
              <a:ext uri="{FF2B5EF4-FFF2-40B4-BE49-F238E27FC236}">
                <a16:creationId xmlns:a16="http://schemas.microsoft.com/office/drawing/2014/main" id="{B347E8E8-6381-9C9F-F552-59AA87B2071A}"/>
              </a:ext>
            </a:extLst>
          </p:cNvPr>
          <p:cNvSpPr>
            <a:spLocks noGrp="1"/>
          </p:cNvSpPr>
          <p:nvPr>
            <p:ph type="body" sz="quarter" idx="11"/>
          </p:nvPr>
        </p:nvSpPr>
        <p:spPr>
          <a:xfrm>
            <a:off x="510350" y="829110"/>
            <a:ext cx="9990963" cy="565026"/>
          </a:xfrm>
          <a:prstGeom prst="rect">
            <a:avLst/>
          </a:prstGeom>
        </p:spPr>
        <p:txBody>
          <a:bodyPr/>
          <a:lstStyle>
            <a:lvl1pPr marL="0" indent="0">
              <a:buNone/>
              <a:defRPr sz="3400" b="0">
                <a:solidFill>
                  <a:schemeClr val="accent6"/>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
        <p:nvSpPr>
          <p:cNvPr id="4" name="Text Placeholder 13">
            <a:extLst>
              <a:ext uri="{FF2B5EF4-FFF2-40B4-BE49-F238E27FC236}">
                <a16:creationId xmlns:a16="http://schemas.microsoft.com/office/drawing/2014/main" id="{1C21868B-007C-2110-C53F-7AC75F4E909D}"/>
              </a:ext>
            </a:extLst>
          </p:cNvPr>
          <p:cNvSpPr>
            <a:spLocks noGrp="1"/>
          </p:cNvSpPr>
          <p:nvPr>
            <p:ph type="body" sz="quarter" idx="10" hasCustomPrompt="1"/>
          </p:nvPr>
        </p:nvSpPr>
        <p:spPr>
          <a:xfrm>
            <a:off x="510350" y="435171"/>
            <a:ext cx="3829050" cy="275859"/>
          </a:xfrm>
          <a:prstGeom prst="rect">
            <a:avLst/>
          </a:prstGeom>
        </p:spPr>
        <p:txBody>
          <a:bodyPr/>
          <a:lstStyle>
            <a:lvl1pPr marL="0" indent="0">
              <a:buNone/>
              <a:defRPr sz="1400" b="1" spc="1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SECTION TITLE IN CAPS</a:t>
            </a:r>
          </a:p>
        </p:txBody>
      </p:sp>
    </p:spTree>
    <p:extLst>
      <p:ext uri="{BB962C8B-B14F-4D97-AF65-F5344CB8AC3E}">
        <p14:creationId xmlns:p14="http://schemas.microsoft.com/office/powerpoint/2010/main" val="38019216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1A4EBF-298C-F448-F570-F0D2CCA5FACE}"/>
              </a:ext>
            </a:extLst>
          </p:cNvPr>
          <p:cNvSpPr/>
          <p:nvPr userDrawn="1"/>
        </p:nvSpPr>
        <p:spPr>
          <a:xfrm>
            <a:off x="11096368" y="2573908"/>
            <a:ext cx="1097691" cy="4283336"/>
          </a:xfrm>
          <a:prstGeom prst="rect">
            <a:avLst/>
          </a:prstGeom>
          <a:solidFill>
            <a:srgbClr val="A3D4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3">
            <a:extLst>
              <a:ext uri="{FF2B5EF4-FFF2-40B4-BE49-F238E27FC236}">
                <a16:creationId xmlns:a16="http://schemas.microsoft.com/office/drawing/2014/main" id="{113346F7-95A3-4326-9B51-50774DAB8456}"/>
              </a:ext>
            </a:extLst>
          </p:cNvPr>
          <p:cNvSpPr>
            <a:spLocks noGrp="1"/>
          </p:cNvSpPr>
          <p:nvPr>
            <p:ph type="body" sz="quarter" idx="10" hasCustomPrompt="1"/>
          </p:nvPr>
        </p:nvSpPr>
        <p:spPr>
          <a:xfrm>
            <a:off x="510350" y="435171"/>
            <a:ext cx="3829050" cy="275859"/>
          </a:xfrm>
          <a:prstGeom prst="rect">
            <a:avLst/>
          </a:prstGeom>
        </p:spPr>
        <p:txBody>
          <a:bodyPr/>
          <a:lstStyle>
            <a:lvl1pPr marL="0" indent="0">
              <a:buNone/>
              <a:defRPr sz="1400" b="1" spc="1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SECTION TITLE IN CAPS</a:t>
            </a:r>
          </a:p>
        </p:txBody>
      </p:sp>
      <p:sp>
        <p:nvSpPr>
          <p:cNvPr id="6" name="Rectangle 5">
            <a:extLst>
              <a:ext uri="{FF2B5EF4-FFF2-40B4-BE49-F238E27FC236}">
                <a16:creationId xmlns:a16="http://schemas.microsoft.com/office/drawing/2014/main" id="{CEB4E398-31E3-DD1D-AD7F-2F5CCDD94CA0}"/>
              </a:ext>
            </a:extLst>
          </p:cNvPr>
          <p:cNvSpPr/>
          <p:nvPr userDrawn="1"/>
        </p:nvSpPr>
        <p:spPr>
          <a:xfrm>
            <a:off x="11105409" y="0"/>
            <a:ext cx="1086591" cy="428333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A6BB26B-E835-9122-077A-26965C0E3359}"/>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solidFill>
                  <a:schemeClr val="tx1"/>
                </a:solidFill>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xt Placeholder 8">
            <a:extLst>
              <a:ext uri="{FF2B5EF4-FFF2-40B4-BE49-F238E27FC236}">
                <a16:creationId xmlns:a16="http://schemas.microsoft.com/office/drawing/2014/main" id="{F7146DC9-FCCE-B480-C294-1F20AFBAF08D}"/>
              </a:ext>
            </a:extLst>
          </p:cNvPr>
          <p:cNvSpPr>
            <a:spLocks noGrp="1"/>
          </p:cNvSpPr>
          <p:nvPr>
            <p:ph type="body" sz="quarter" idx="12" hasCustomPrompt="1"/>
          </p:nvPr>
        </p:nvSpPr>
        <p:spPr>
          <a:xfrm>
            <a:off x="7594453" y="596791"/>
            <a:ext cx="2735410" cy="958965"/>
          </a:xfrm>
          <a:prstGeom prst="rect">
            <a:avLst/>
          </a:prstGeom>
          <a:solidFill>
            <a:srgbClr val="D9117E"/>
          </a:solidFill>
        </p:spPr>
        <p:txBody>
          <a:bodyPr/>
          <a:lstStyle>
            <a:lvl1pPr marL="0" indent="0">
              <a:buNone/>
              <a:defRPr sz="15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Please copy this table and add/remove columns and rows as appropriate. [Remove this message]</a:t>
            </a:r>
          </a:p>
        </p:txBody>
      </p:sp>
      <p:graphicFrame>
        <p:nvGraphicFramePr>
          <p:cNvPr id="9" name="Table 9">
            <a:extLst>
              <a:ext uri="{FF2B5EF4-FFF2-40B4-BE49-F238E27FC236}">
                <a16:creationId xmlns:a16="http://schemas.microsoft.com/office/drawing/2014/main" id="{A0D5BC1A-7663-B9EB-4908-F958EB41A210}"/>
              </a:ext>
            </a:extLst>
          </p:cNvPr>
          <p:cNvGraphicFramePr>
            <a:graphicFrameLocks noGrp="1"/>
          </p:cNvGraphicFramePr>
          <p:nvPr userDrawn="1">
            <p:extLst>
              <p:ext uri="{D42A27DB-BD31-4B8C-83A1-F6EECF244321}">
                <p14:modId xmlns:p14="http://schemas.microsoft.com/office/powerpoint/2010/main" val="4173803893"/>
              </p:ext>
            </p:extLst>
          </p:nvPr>
        </p:nvGraphicFramePr>
        <p:xfrm>
          <a:off x="575661" y="2319317"/>
          <a:ext cx="10097306" cy="3271760"/>
        </p:xfrm>
        <a:graphic>
          <a:graphicData uri="http://schemas.openxmlformats.org/drawingml/2006/table">
            <a:tbl>
              <a:tblPr firstRow="1" bandRow="1">
                <a:tableStyleId>{5C22544A-7EE6-4342-B048-85BDC9FD1C3A}</a:tableStyleId>
              </a:tblPr>
              <a:tblGrid>
                <a:gridCol w="355254">
                  <a:extLst>
                    <a:ext uri="{9D8B030D-6E8A-4147-A177-3AD203B41FA5}">
                      <a16:colId xmlns:a16="http://schemas.microsoft.com/office/drawing/2014/main" val="3646046654"/>
                    </a:ext>
                  </a:extLst>
                </a:gridCol>
                <a:gridCol w="3671490">
                  <a:extLst>
                    <a:ext uri="{9D8B030D-6E8A-4147-A177-3AD203B41FA5}">
                      <a16:colId xmlns:a16="http://schemas.microsoft.com/office/drawing/2014/main" val="71663947"/>
                    </a:ext>
                  </a:extLst>
                </a:gridCol>
                <a:gridCol w="1397421">
                  <a:extLst>
                    <a:ext uri="{9D8B030D-6E8A-4147-A177-3AD203B41FA5}">
                      <a16:colId xmlns:a16="http://schemas.microsoft.com/office/drawing/2014/main" val="1742301627"/>
                    </a:ext>
                  </a:extLst>
                </a:gridCol>
                <a:gridCol w="3333609">
                  <a:extLst>
                    <a:ext uri="{9D8B030D-6E8A-4147-A177-3AD203B41FA5}">
                      <a16:colId xmlns:a16="http://schemas.microsoft.com/office/drawing/2014/main" val="736380901"/>
                    </a:ext>
                  </a:extLst>
                </a:gridCol>
                <a:gridCol w="1339532">
                  <a:extLst>
                    <a:ext uri="{9D8B030D-6E8A-4147-A177-3AD203B41FA5}">
                      <a16:colId xmlns:a16="http://schemas.microsoft.com/office/drawing/2014/main" val="718574517"/>
                    </a:ext>
                  </a:extLst>
                </a:gridCol>
              </a:tblGrid>
              <a:tr h="408970">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lang="en-US" sz="1400" dirty="0">
                          <a:latin typeface="Verdana" panose="020B0604030504040204" pitchFamily="34" charset="0"/>
                          <a:ea typeface="Verdana" panose="020B0604030504040204" pitchFamily="34" charset="0"/>
                          <a:cs typeface="Verdana" panose="020B0604030504040204" pitchFamily="34" charset="0"/>
                        </a:rPr>
                        <a:t>HEADER IN CAPS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A1B47"/>
                    </a:solidFill>
                  </a:tcPr>
                </a:tc>
                <a:tc>
                  <a:txBody>
                    <a:bodyPr/>
                    <a:lstStyle/>
                    <a:p>
                      <a:r>
                        <a:rPr lang="en-US" sz="1400" dirty="0">
                          <a:latin typeface="Verdana" panose="020B0604030504040204" pitchFamily="34" charset="0"/>
                          <a:ea typeface="Verdana" panose="020B0604030504040204" pitchFamily="34" charset="0"/>
                          <a:cs typeface="Verdana" panose="020B0604030504040204" pitchFamily="34" charset="0"/>
                        </a:rPr>
                        <a:t>HEADER</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A1B47"/>
                    </a:solidFill>
                  </a:tcPr>
                </a:tc>
                <a:tc>
                  <a:txBody>
                    <a:bodyPr/>
                    <a:lstStyle/>
                    <a:p>
                      <a:r>
                        <a:rPr lang="en-US" sz="1400" dirty="0">
                          <a:latin typeface="Verdana" panose="020B0604030504040204" pitchFamily="34" charset="0"/>
                          <a:ea typeface="Verdana" panose="020B0604030504040204" pitchFamily="34" charset="0"/>
                          <a:cs typeface="Verdana" panose="020B0604030504040204" pitchFamily="34" charset="0"/>
                        </a:rPr>
                        <a:t>HEADER IN CAPS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A1B47"/>
                    </a:solidFill>
                  </a:tcPr>
                </a:tc>
                <a:tc>
                  <a:txBody>
                    <a:bodyPr/>
                    <a:lstStyle/>
                    <a:p>
                      <a:r>
                        <a:rPr lang="en-US" sz="1400" dirty="0">
                          <a:latin typeface="Verdana" panose="020B0604030504040204" pitchFamily="34" charset="0"/>
                          <a:ea typeface="Verdana" panose="020B0604030504040204" pitchFamily="34" charset="0"/>
                          <a:cs typeface="Verdana" panose="020B0604030504040204" pitchFamily="34" charset="0"/>
                        </a:rPr>
                        <a:t>HEADER</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A1B47"/>
                    </a:solidFill>
                  </a:tcPr>
                </a:tc>
                <a:extLst>
                  <a:ext uri="{0D108BD9-81ED-4DB2-BD59-A6C34878D82A}">
                    <a16:rowId xmlns:a16="http://schemas.microsoft.com/office/drawing/2014/main" val="2060927484"/>
                  </a:ext>
                </a:extLst>
              </a:tr>
              <a:tr h="408970">
                <a:tc>
                  <a:txBody>
                    <a:bodyPr/>
                    <a:lstStyle/>
                    <a:p>
                      <a:endParaRPr lang="en-US"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6"/>
                    </a:solidFill>
                  </a:tcPr>
                </a:tc>
                <a:tc>
                  <a:txBody>
                    <a:bodyPr/>
                    <a:lstStyle/>
                    <a:p>
                      <a:r>
                        <a:rPr lang="en-GB" sz="1400" dirty="0">
                          <a:effectLst/>
                          <a:latin typeface="Verdana" panose="020B0604030504040204" pitchFamily="34" charset="0"/>
                          <a:ea typeface="Verdana" panose="020B0604030504040204" pitchFamily="34" charset="0"/>
                          <a:cs typeface="Verdana" panose="020B0604030504040204" pitchFamily="34" charset="0"/>
                        </a:rPr>
                        <a:t>Data</a:t>
                      </a:r>
                    </a:p>
                  </a:txBody>
                  <a:tcPr marL="54293" marR="54293" marT="54293" marB="80963" anchor="ctr">
                    <a:lnL w="12700" cmpd="sng">
                      <a:noFill/>
                    </a:lnL>
                    <a:lnR w="12700" cmpd="sng">
                      <a:noFill/>
                    </a:lnR>
                    <a:lnT w="38100" cmpd="sng">
                      <a:noFill/>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GB" sz="1400" dirty="0">
                          <a:effectLst/>
                          <a:latin typeface="Verdana" panose="020B0604030504040204" pitchFamily="34" charset="0"/>
                          <a:ea typeface="Verdana" panose="020B0604030504040204" pitchFamily="34" charset="0"/>
                          <a:cs typeface="Verdana" panose="020B0604030504040204" pitchFamily="34" charset="0"/>
                        </a:rPr>
                        <a:t>Data</a:t>
                      </a:r>
                    </a:p>
                  </a:txBody>
                  <a:tcPr marL="54293" marR="54293" marT="54293" marB="80963" anchor="ctr">
                    <a:lnL w="12700" cmpd="sng">
                      <a:noFill/>
                    </a:lnL>
                    <a:lnR w="12700" cmpd="sng">
                      <a:noFill/>
                    </a:lnR>
                    <a:lnT w="38100" cmpd="sng">
                      <a:noFill/>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r>
                        <a:rPr lang="en-GB" sz="1400" dirty="0">
                          <a:effectLst/>
                          <a:latin typeface="Verdana" panose="020B0604030504040204" pitchFamily="34" charset="0"/>
                          <a:ea typeface="Verdana" panose="020B0604030504040204" pitchFamily="34" charset="0"/>
                          <a:cs typeface="Verdana" panose="020B0604030504040204" pitchFamily="34" charset="0"/>
                        </a:rPr>
                        <a:t>Data</a:t>
                      </a:r>
                    </a:p>
                  </a:txBody>
                  <a:tcPr marL="54293" marR="54293" marT="54293" marB="80963" anchor="ctr">
                    <a:lnL w="12700" cmpd="sng">
                      <a:noFill/>
                    </a:lnL>
                    <a:lnR w="12700" cmpd="sng">
                      <a:noFill/>
                    </a:lnR>
                    <a:lnT w="38100" cmpd="sng">
                      <a:noFill/>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GB" sz="1400" dirty="0">
                          <a:effectLst/>
                          <a:latin typeface="Verdana" panose="020B0604030504040204" pitchFamily="34" charset="0"/>
                          <a:ea typeface="Verdana" panose="020B0604030504040204" pitchFamily="34" charset="0"/>
                          <a:cs typeface="Verdana" panose="020B0604030504040204" pitchFamily="34" charset="0"/>
                        </a:rPr>
                        <a:t>Data</a:t>
                      </a:r>
                    </a:p>
                  </a:txBody>
                  <a:tcPr marL="54293" marR="54293" marT="54293" marB="80963" anchor="ctr">
                    <a:lnL w="12700" cmpd="sng">
                      <a:noFill/>
                    </a:lnL>
                    <a:lnR w="12700" cmpd="sng">
                      <a:noFill/>
                    </a:lnR>
                    <a:lnT w="38100" cmpd="sng">
                      <a:noFill/>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485263846"/>
                  </a:ext>
                </a:extLst>
              </a:tr>
              <a:tr h="408970">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464592826"/>
                  </a:ext>
                </a:extLst>
              </a:tr>
              <a:tr h="408970">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739828676"/>
                  </a:ext>
                </a:extLst>
              </a:tr>
              <a:tr h="408970">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502260155"/>
                  </a:ext>
                </a:extLst>
              </a:tr>
              <a:tr h="408970">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416253499"/>
                  </a:ext>
                </a:extLst>
              </a:tr>
              <a:tr h="408970">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solidFill>
                  </a:tcPr>
                </a:tc>
                <a:tc>
                  <a:txBody>
                    <a:bodyPr/>
                    <a:lstStyle/>
                    <a:p>
                      <a:endParaRPr lang="en-GB" sz="140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641086048"/>
                  </a:ext>
                </a:extLst>
              </a:tr>
              <a:tr h="408970">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solidFill>
                  </a:tcPr>
                </a:tc>
                <a:tc>
                  <a:txBody>
                    <a:bodyPr/>
                    <a:lstStyle/>
                    <a:p>
                      <a:endParaRPr lang="en-GB" sz="140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6"/>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60521373"/>
                  </a:ext>
                </a:extLst>
              </a:tr>
            </a:tbl>
          </a:graphicData>
        </a:graphic>
      </p:graphicFrame>
      <p:sp>
        <p:nvSpPr>
          <p:cNvPr id="10" name="Text Placeholder 19">
            <a:extLst>
              <a:ext uri="{FF2B5EF4-FFF2-40B4-BE49-F238E27FC236}">
                <a16:creationId xmlns:a16="http://schemas.microsoft.com/office/drawing/2014/main" id="{1E07DDC7-3F03-590B-D79E-6E1A0B5F05D0}"/>
              </a:ext>
            </a:extLst>
          </p:cNvPr>
          <p:cNvSpPr>
            <a:spLocks noGrp="1"/>
          </p:cNvSpPr>
          <p:nvPr>
            <p:ph type="body" sz="quarter" idx="11"/>
          </p:nvPr>
        </p:nvSpPr>
        <p:spPr>
          <a:xfrm>
            <a:off x="510350" y="829110"/>
            <a:ext cx="10162619" cy="565026"/>
          </a:xfrm>
          <a:prstGeom prst="rect">
            <a:avLst/>
          </a:prstGeom>
        </p:spPr>
        <p:txBody>
          <a:bodyPr/>
          <a:lstStyle>
            <a:lvl1pPr marL="0" indent="0">
              <a:buNone/>
              <a:defRPr sz="3400" b="1">
                <a:solidFill>
                  <a:schemeClr val="accent6"/>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
        <p:nvSpPr>
          <p:cNvPr id="11" name="Text Placeholder 19">
            <a:extLst>
              <a:ext uri="{FF2B5EF4-FFF2-40B4-BE49-F238E27FC236}">
                <a16:creationId xmlns:a16="http://schemas.microsoft.com/office/drawing/2014/main" id="{EB7506D8-CC2C-0B4C-F447-A1520F7A14E4}"/>
              </a:ext>
            </a:extLst>
          </p:cNvPr>
          <p:cNvSpPr>
            <a:spLocks noGrp="1"/>
          </p:cNvSpPr>
          <p:nvPr>
            <p:ph type="body" sz="quarter" idx="15"/>
          </p:nvPr>
        </p:nvSpPr>
        <p:spPr>
          <a:xfrm>
            <a:off x="510350" y="1394136"/>
            <a:ext cx="10162619" cy="565026"/>
          </a:xfrm>
          <a:prstGeom prst="rect">
            <a:avLst/>
          </a:prstGeom>
        </p:spPr>
        <p:txBody>
          <a:bodyPr/>
          <a:lstStyle>
            <a:lvl1pPr marL="0" indent="0">
              <a:buNone/>
              <a:defRPr sz="3400" b="0">
                <a:solidFill>
                  <a:schemeClr val="accent6"/>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Tree>
    <p:extLst>
      <p:ext uri="{BB962C8B-B14F-4D97-AF65-F5344CB8AC3E}">
        <p14:creationId xmlns:p14="http://schemas.microsoft.com/office/powerpoint/2010/main" val="42754493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C47513-C4E0-88D1-413C-1249946FBE58}"/>
              </a:ext>
            </a:extLst>
          </p:cNvPr>
          <p:cNvSpPr/>
          <p:nvPr userDrawn="1"/>
        </p:nvSpPr>
        <p:spPr>
          <a:xfrm>
            <a:off x="11096368" y="2573908"/>
            <a:ext cx="1097691" cy="4283336"/>
          </a:xfrm>
          <a:prstGeom prst="rect">
            <a:avLst/>
          </a:prstGeom>
          <a:solidFill>
            <a:srgbClr val="A3D4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1A1B564-3890-57E9-16DA-2D19C380A3D4}"/>
              </a:ext>
            </a:extLst>
          </p:cNvPr>
          <p:cNvSpPr/>
          <p:nvPr userDrawn="1"/>
        </p:nvSpPr>
        <p:spPr>
          <a:xfrm>
            <a:off x="1" y="1592262"/>
            <a:ext cx="11105408" cy="5265737"/>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AB89D51-4D3F-484A-868C-9FD40788EAED}"/>
              </a:ext>
            </a:extLst>
          </p:cNvPr>
          <p:cNvSpPr/>
          <p:nvPr userDrawn="1"/>
        </p:nvSpPr>
        <p:spPr>
          <a:xfrm>
            <a:off x="11105409" y="0"/>
            <a:ext cx="1086591" cy="428333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2BFDD09-8279-26C1-5AE2-FD505B6B4F5C}"/>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solidFill>
                  <a:schemeClr val="tx2"/>
                </a:solidFill>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Text Placeholder 19">
            <a:extLst>
              <a:ext uri="{FF2B5EF4-FFF2-40B4-BE49-F238E27FC236}">
                <a16:creationId xmlns:a16="http://schemas.microsoft.com/office/drawing/2014/main" id="{83D826EE-93E3-6CB5-94E3-13797C8AD71A}"/>
              </a:ext>
            </a:extLst>
          </p:cNvPr>
          <p:cNvSpPr>
            <a:spLocks noGrp="1"/>
          </p:cNvSpPr>
          <p:nvPr>
            <p:ph type="body" sz="quarter" idx="11"/>
          </p:nvPr>
        </p:nvSpPr>
        <p:spPr>
          <a:xfrm>
            <a:off x="510350" y="829110"/>
            <a:ext cx="10162619" cy="565026"/>
          </a:xfrm>
          <a:prstGeom prst="rect">
            <a:avLst/>
          </a:prstGeom>
        </p:spPr>
        <p:txBody>
          <a:bodyPr/>
          <a:lstStyle>
            <a:lvl1pPr marL="0" indent="0">
              <a:buNone/>
              <a:defRPr sz="3400" b="0">
                <a:solidFill>
                  <a:schemeClr val="accent6"/>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
        <p:nvSpPr>
          <p:cNvPr id="15" name="Text Placeholder 13">
            <a:extLst>
              <a:ext uri="{FF2B5EF4-FFF2-40B4-BE49-F238E27FC236}">
                <a16:creationId xmlns:a16="http://schemas.microsoft.com/office/drawing/2014/main" id="{17AD0268-2059-4B97-AA66-3360CD89D24F}"/>
              </a:ext>
            </a:extLst>
          </p:cNvPr>
          <p:cNvSpPr>
            <a:spLocks noGrp="1"/>
          </p:cNvSpPr>
          <p:nvPr>
            <p:ph type="body" sz="quarter" idx="10" hasCustomPrompt="1"/>
          </p:nvPr>
        </p:nvSpPr>
        <p:spPr>
          <a:xfrm>
            <a:off x="510350" y="435171"/>
            <a:ext cx="3829050" cy="275859"/>
          </a:xfrm>
          <a:prstGeom prst="rect">
            <a:avLst/>
          </a:prstGeom>
        </p:spPr>
        <p:txBody>
          <a:bodyPr/>
          <a:lstStyle>
            <a:lvl1pPr marL="0" indent="0">
              <a:buNone/>
              <a:defRPr sz="1400" b="1" spc="1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SECTION TITLE IN CAPS</a:t>
            </a:r>
          </a:p>
        </p:txBody>
      </p:sp>
      <p:sp>
        <p:nvSpPr>
          <p:cNvPr id="16" name="Text Placeholder 19">
            <a:extLst>
              <a:ext uri="{FF2B5EF4-FFF2-40B4-BE49-F238E27FC236}">
                <a16:creationId xmlns:a16="http://schemas.microsoft.com/office/drawing/2014/main" id="{6727C0D1-721C-288B-6EB6-9214DDA0868B}"/>
              </a:ext>
            </a:extLst>
          </p:cNvPr>
          <p:cNvSpPr>
            <a:spLocks noGrp="1"/>
          </p:cNvSpPr>
          <p:nvPr>
            <p:ph type="body" sz="quarter" idx="14"/>
          </p:nvPr>
        </p:nvSpPr>
        <p:spPr>
          <a:xfrm>
            <a:off x="515793" y="1924494"/>
            <a:ext cx="10157176" cy="4447296"/>
          </a:xfrm>
          <a:prstGeom prst="rect">
            <a:avLst/>
          </a:prstGeom>
        </p:spPr>
        <p:txBody>
          <a:bodyPr/>
          <a:lstStyle>
            <a:lvl1pPr marL="0" indent="0">
              <a:lnSpc>
                <a:spcPct val="100000"/>
              </a:lnSpc>
              <a:spcBef>
                <a:spcPts val="0"/>
              </a:spcBef>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Tree>
    <p:extLst>
      <p:ext uri="{BB962C8B-B14F-4D97-AF65-F5344CB8AC3E}">
        <p14:creationId xmlns:p14="http://schemas.microsoft.com/office/powerpoint/2010/main" val="7481824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2ACDB2-F850-39B7-3156-43790A301F47}"/>
              </a:ext>
            </a:extLst>
          </p:cNvPr>
          <p:cNvSpPr/>
          <p:nvPr userDrawn="1"/>
        </p:nvSpPr>
        <p:spPr>
          <a:xfrm>
            <a:off x="11096368" y="2573908"/>
            <a:ext cx="1097691" cy="4283336"/>
          </a:xfrm>
          <a:prstGeom prst="rect">
            <a:avLst/>
          </a:prstGeom>
          <a:solidFill>
            <a:srgbClr val="A3D4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AB89D51-4D3F-484A-868C-9FD40788EAED}"/>
              </a:ext>
            </a:extLst>
          </p:cNvPr>
          <p:cNvSpPr/>
          <p:nvPr userDrawn="1"/>
        </p:nvSpPr>
        <p:spPr>
          <a:xfrm>
            <a:off x="11105409" y="0"/>
            <a:ext cx="1086591" cy="428333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2BFDD09-8279-26C1-5AE2-FD505B6B4F5C}"/>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solidFill>
                  <a:schemeClr val="tx2"/>
                </a:solidFill>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Text Placeholder 13">
            <a:extLst>
              <a:ext uri="{FF2B5EF4-FFF2-40B4-BE49-F238E27FC236}">
                <a16:creationId xmlns:a16="http://schemas.microsoft.com/office/drawing/2014/main" id="{17AD0268-2059-4B97-AA66-3360CD89D24F}"/>
              </a:ext>
            </a:extLst>
          </p:cNvPr>
          <p:cNvSpPr>
            <a:spLocks noGrp="1"/>
          </p:cNvSpPr>
          <p:nvPr>
            <p:ph type="body" sz="quarter" idx="10" hasCustomPrompt="1"/>
          </p:nvPr>
        </p:nvSpPr>
        <p:spPr>
          <a:xfrm>
            <a:off x="510350" y="435171"/>
            <a:ext cx="3829050" cy="275859"/>
          </a:xfrm>
          <a:prstGeom prst="rect">
            <a:avLst/>
          </a:prstGeom>
        </p:spPr>
        <p:txBody>
          <a:bodyPr/>
          <a:lstStyle>
            <a:lvl1pPr marL="0" indent="0">
              <a:buNone/>
              <a:defRPr sz="1400" b="1" spc="1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SECTION TITLE IN CAPS</a:t>
            </a:r>
          </a:p>
        </p:txBody>
      </p:sp>
      <p:sp>
        <p:nvSpPr>
          <p:cNvPr id="4" name="Text Placeholder 19">
            <a:extLst>
              <a:ext uri="{FF2B5EF4-FFF2-40B4-BE49-F238E27FC236}">
                <a16:creationId xmlns:a16="http://schemas.microsoft.com/office/drawing/2014/main" id="{B46281B4-2FA2-67F4-7D55-6507F0FD24AB}"/>
              </a:ext>
            </a:extLst>
          </p:cNvPr>
          <p:cNvSpPr>
            <a:spLocks noGrp="1"/>
          </p:cNvSpPr>
          <p:nvPr>
            <p:ph type="body" sz="quarter" idx="11"/>
          </p:nvPr>
        </p:nvSpPr>
        <p:spPr>
          <a:xfrm>
            <a:off x="510350" y="829110"/>
            <a:ext cx="10162619" cy="565026"/>
          </a:xfrm>
          <a:prstGeom prst="rect">
            <a:avLst/>
          </a:prstGeom>
        </p:spPr>
        <p:txBody>
          <a:bodyPr/>
          <a:lstStyle>
            <a:lvl1pPr marL="0" indent="0">
              <a:buNone/>
              <a:defRPr sz="3400" b="1">
                <a:solidFill>
                  <a:schemeClr val="accent6"/>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
        <p:nvSpPr>
          <p:cNvPr id="7" name="Rectangle 6">
            <a:extLst>
              <a:ext uri="{FF2B5EF4-FFF2-40B4-BE49-F238E27FC236}">
                <a16:creationId xmlns:a16="http://schemas.microsoft.com/office/drawing/2014/main" id="{ADAC5269-1643-0149-0F85-B90CC0FB38E0}"/>
              </a:ext>
            </a:extLst>
          </p:cNvPr>
          <p:cNvSpPr/>
          <p:nvPr userDrawn="1"/>
        </p:nvSpPr>
        <p:spPr>
          <a:xfrm>
            <a:off x="1" y="2574664"/>
            <a:ext cx="11092247" cy="428333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9">
            <a:extLst>
              <a:ext uri="{FF2B5EF4-FFF2-40B4-BE49-F238E27FC236}">
                <a16:creationId xmlns:a16="http://schemas.microsoft.com/office/drawing/2014/main" id="{5CF76952-CA68-93A4-0E8A-310BE31B965E}"/>
              </a:ext>
            </a:extLst>
          </p:cNvPr>
          <p:cNvSpPr>
            <a:spLocks noGrp="1"/>
          </p:cNvSpPr>
          <p:nvPr>
            <p:ph type="body" sz="quarter" idx="14"/>
          </p:nvPr>
        </p:nvSpPr>
        <p:spPr>
          <a:xfrm>
            <a:off x="515793" y="2906896"/>
            <a:ext cx="10157176" cy="3515933"/>
          </a:xfrm>
          <a:prstGeom prst="rect">
            <a:avLst/>
          </a:prstGeom>
        </p:spPr>
        <p:txBody>
          <a:bodyPr/>
          <a:lstStyle>
            <a:lvl1pPr marL="0" indent="0">
              <a:lnSpc>
                <a:spcPct val="100000"/>
              </a:lnSpc>
              <a:spcBef>
                <a:spcPts val="0"/>
              </a:spcBef>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
        <p:nvSpPr>
          <p:cNvPr id="9" name="Text Placeholder 19">
            <a:extLst>
              <a:ext uri="{FF2B5EF4-FFF2-40B4-BE49-F238E27FC236}">
                <a16:creationId xmlns:a16="http://schemas.microsoft.com/office/drawing/2014/main" id="{CBCF2413-B50C-DD8B-934F-929CA34EE3C4}"/>
              </a:ext>
            </a:extLst>
          </p:cNvPr>
          <p:cNvSpPr>
            <a:spLocks noGrp="1"/>
          </p:cNvSpPr>
          <p:nvPr>
            <p:ph type="body" sz="quarter" idx="15"/>
          </p:nvPr>
        </p:nvSpPr>
        <p:spPr>
          <a:xfrm>
            <a:off x="510350" y="1394136"/>
            <a:ext cx="10162619" cy="565026"/>
          </a:xfrm>
          <a:prstGeom prst="rect">
            <a:avLst/>
          </a:prstGeom>
        </p:spPr>
        <p:txBody>
          <a:bodyPr/>
          <a:lstStyle>
            <a:lvl1pPr marL="0" indent="0">
              <a:buNone/>
              <a:defRPr sz="3400" b="0">
                <a:solidFill>
                  <a:schemeClr val="accent6"/>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Tree>
    <p:extLst>
      <p:ext uri="{BB962C8B-B14F-4D97-AF65-F5344CB8AC3E}">
        <p14:creationId xmlns:p14="http://schemas.microsoft.com/office/powerpoint/2010/main" val="27308218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ED3F98EF-0BE6-7816-18E0-30A896386820}"/>
              </a:ext>
            </a:extLst>
          </p:cNvPr>
          <p:cNvSpPr>
            <a:spLocks noGrp="1"/>
          </p:cNvSpPr>
          <p:nvPr>
            <p:ph type="pic" sz="quarter" idx="10"/>
          </p:nvPr>
        </p:nvSpPr>
        <p:spPr>
          <a:xfrm>
            <a:off x="0" y="0"/>
            <a:ext cx="12192000" cy="6858000"/>
          </a:xfrm>
          <a:custGeom>
            <a:avLst/>
            <a:gdLst>
              <a:gd name="connsiteX0" fmla="*/ 5375274 w 12192000"/>
              <a:gd name="connsiteY0" fmla="*/ 2631989 h 6858000"/>
              <a:gd name="connsiteX1" fmla="*/ 5375274 w 12192000"/>
              <a:gd name="connsiteY1" fmla="*/ 6857999 h 6858000"/>
              <a:gd name="connsiteX2" fmla="*/ 12191999 w 12192000"/>
              <a:gd name="connsiteY2" fmla="*/ 6857999 h 6858000"/>
              <a:gd name="connsiteX3" fmla="*/ 12191999 w 12192000"/>
              <a:gd name="connsiteY3" fmla="*/ 2631989 h 6858000"/>
              <a:gd name="connsiteX4" fmla="*/ 3713872 w 12192000"/>
              <a:gd name="connsiteY4" fmla="*/ 1 h 6858000"/>
              <a:gd name="connsiteX5" fmla="*/ 12192000 w 12192000"/>
              <a:gd name="connsiteY5" fmla="*/ 1 h 6858000"/>
              <a:gd name="connsiteX6" fmla="*/ 12192000 w 12192000"/>
              <a:gd name="connsiteY6" fmla="*/ 6858000 h 6858000"/>
              <a:gd name="connsiteX7" fmla="*/ 0 w 12192000"/>
              <a:gd name="connsiteY7" fmla="*/ 6858000 h 6858000"/>
              <a:gd name="connsiteX8" fmla="*/ 0 w 12192000"/>
              <a:gd name="connsiteY8" fmla="*/ 4201654 h 6858000"/>
              <a:gd name="connsiteX9" fmla="*/ 3713872 w 12192000"/>
              <a:gd name="connsiteY9" fmla="*/ 4201654 h 6858000"/>
              <a:gd name="connsiteX10" fmla="*/ 0 w 12192000"/>
              <a:gd name="connsiteY10" fmla="*/ 0 h 6858000"/>
              <a:gd name="connsiteX11" fmla="*/ 3713872 w 12192000"/>
              <a:gd name="connsiteY11" fmla="*/ 0 h 6858000"/>
              <a:gd name="connsiteX12" fmla="*/ 3713872 w 12192000"/>
              <a:gd name="connsiteY12" fmla="*/ 1 h 6858000"/>
              <a:gd name="connsiteX13" fmla="*/ 0 w 12192000"/>
              <a:gd name="connsiteY13"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5375274" y="2631989"/>
                </a:moveTo>
                <a:lnTo>
                  <a:pt x="5375274" y="6857999"/>
                </a:lnTo>
                <a:lnTo>
                  <a:pt x="12191999" y="6857999"/>
                </a:lnTo>
                <a:lnTo>
                  <a:pt x="12191999" y="2631989"/>
                </a:lnTo>
                <a:close/>
                <a:moveTo>
                  <a:pt x="3713872" y="1"/>
                </a:moveTo>
                <a:lnTo>
                  <a:pt x="12192000" y="1"/>
                </a:lnTo>
                <a:lnTo>
                  <a:pt x="12192000" y="6858000"/>
                </a:lnTo>
                <a:lnTo>
                  <a:pt x="0" y="6858000"/>
                </a:lnTo>
                <a:lnTo>
                  <a:pt x="0" y="4201654"/>
                </a:lnTo>
                <a:lnTo>
                  <a:pt x="3713872" y="4201654"/>
                </a:lnTo>
                <a:close/>
                <a:moveTo>
                  <a:pt x="0" y="0"/>
                </a:moveTo>
                <a:lnTo>
                  <a:pt x="3713872" y="0"/>
                </a:lnTo>
                <a:lnTo>
                  <a:pt x="3713872" y="1"/>
                </a:lnTo>
                <a:lnTo>
                  <a:pt x="0" y="1"/>
                </a:lnTo>
                <a:close/>
              </a:path>
            </a:pathLst>
          </a:custGeom>
          <a:noFill/>
        </p:spPr>
        <p:txBody>
          <a:bodyPr wrap="square">
            <a:noAutofit/>
          </a:bodyPr>
          <a:lstStyle/>
          <a:p>
            <a:endParaRPr lang="en-US" dirty="0"/>
          </a:p>
        </p:txBody>
      </p:sp>
      <p:pic>
        <p:nvPicPr>
          <p:cNvPr id="24" name="Picture 23">
            <a:extLst>
              <a:ext uri="{FF2B5EF4-FFF2-40B4-BE49-F238E27FC236}">
                <a16:creationId xmlns:a16="http://schemas.microsoft.com/office/drawing/2014/main" id="{363162E5-BEDF-174E-FB65-D240E355F71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
            <a:ext cx="3713872" cy="4201655"/>
          </a:xfrm>
          <a:prstGeom prst="rect">
            <a:avLst/>
          </a:prstGeom>
        </p:spPr>
      </p:pic>
      <p:sp>
        <p:nvSpPr>
          <p:cNvPr id="25" name="Rectangle 24">
            <a:extLst>
              <a:ext uri="{FF2B5EF4-FFF2-40B4-BE49-F238E27FC236}">
                <a16:creationId xmlns:a16="http://schemas.microsoft.com/office/drawing/2014/main" id="{E521BE86-DBF1-8CBE-7E8C-9DD087869EF6}"/>
              </a:ext>
            </a:extLst>
          </p:cNvPr>
          <p:cNvSpPr/>
          <p:nvPr userDrawn="1"/>
        </p:nvSpPr>
        <p:spPr>
          <a:xfrm>
            <a:off x="5375275" y="2631989"/>
            <a:ext cx="6816725" cy="422601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9">
            <a:extLst>
              <a:ext uri="{FF2B5EF4-FFF2-40B4-BE49-F238E27FC236}">
                <a16:creationId xmlns:a16="http://schemas.microsoft.com/office/drawing/2014/main" id="{90EDF757-1E24-A5F0-269A-108496474A6D}"/>
              </a:ext>
            </a:extLst>
          </p:cNvPr>
          <p:cNvSpPr>
            <a:spLocks noGrp="1"/>
          </p:cNvSpPr>
          <p:nvPr>
            <p:ph type="body" sz="quarter" idx="11"/>
          </p:nvPr>
        </p:nvSpPr>
        <p:spPr>
          <a:xfrm>
            <a:off x="5850190" y="3623310"/>
            <a:ext cx="6014150" cy="2320290"/>
          </a:xfrm>
          <a:prstGeom prst="rect">
            <a:avLst/>
          </a:prstGeom>
        </p:spPr>
        <p:txBody>
          <a:bodyPr/>
          <a:lstStyle>
            <a:lvl1pPr marL="0" indent="0">
              <a:buNone/>
              <a:defRPr sz="5000">
                <a:ln>
                  <a:noFill/>
                </a:ln>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50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50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50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50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US" dirty="0"/>
          </a:p>
        </p:txBody>
      </p:sp>
      <p:sp>
        <p:nvSpPr>
          <p:cNvPr id="2" name="Text Placeholder 14">
            <a:extLst>
              <a:ext uri="{FF2B5EF4-FFF2-40B4-BE49-F238E27FC236}">
                <a16:creationId xmlns:a16="http://schemas.microsoft.com/office/drawing/2014/main" id="{64B25A2C-BEDA-B7A7-A6D3-7701D1017A14}"/>
              </a:ext>
            </a:extLst>
          </p:cNvPr>
          <p:cNvSpPr>
            <a:spLocks noGrp="1"/>
          </p:cNvSpPr>
          <p:nvPr>
            <p:ph type="body" sz="quarter" idx="14" hasCustomPrompt="1"/>
          </p:nvPr>
        </p:nvSpPr>
        <p:spPr>
          <a:xfrm>
            <a:off x="7497567" y="830263"/>
            <a:ext cx="2940659" cy="2832209"/>
          </a:xfrm>
          <a:prstGeom prst="rect">
            <a:avLst/>
          </a:prstGeom>
          <a:solidFill>
            <a:srgbClr val="D9117E"/>
          </a:solidFill>
        </p:spPr>
        <p:txBody>
          <a:bodyPr/>
          <a:lstStyle>
            <a:lvl1pPr marL="0" indent="0">
              <a:buNone/>
              <a:defRPr sz="15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Replace the white space with a background image by going to Design &gt; Format Background &gt; Picture or Texture Fill</a:t>
            </a:r>
          </a:p>
          <a:p>
            <a:pPr lvl="0"/>
            <a:r>
              <a:rPr lang="en-US" dirty="0"/>
              <a:t>Select the image source and you’re good to go.</a:t>
            </a:r>
          </a:p>
          <a:p>
            <a:pPr lvl="0"/>
            <a:r>
              <a:rPr lang="en-US" dirty="0"/>
              <a:t>This can be done on either the individual slide or the master slide.</a:t>
            </a:r>
          </a:p>
          <a:p>
            <a:pPr lvl="0"/>
            <a:r>
              <a:rPr lang="en-US" dirty="0"/>
              <a:t>[Remove this message]</a:t>
            </a:r>
          </a:p>
          <a:p>
            <a:pPr lvl="0"/>
            <a:endParaRPr lang="en-US" dirty="0"/>
          </a:p>
          <a:p>
            <a:pPr lvl="0"/>
            <a:endParaRPr lang="en-US" dirty="0"/>
          </a:p>
        </p:txBody>
      </p:sp>
    </p:spTree>
    <p:extLst>
      <p:ext uri="{BB962C8B-B14F-4D97-AF65-F5344CB8AC3E}">
        <p14:creationId xmlns:p14="http://schemas.microsoft.com/office/powerpoint/2010/main" val="30617525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Section 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D9ABBD-B5CF-F042-BF52-D09B46C95552}"/>
              </a:ext>
            </a:extLst>
          </p:cNvPr>
          <p:cNvSpPr/>
          <p:nvPr userDrawn="1"/>
        </p:nvSpPr>
        <p:spPr>
          <a:xfrm>
            <a:off x="1" y="756"/>
            <a:ext cx="12191998" cy="6857243"/>
          </a:xfrm>
          <a:prstGeom prst="rect">
            <a:avLst/>
          </a:prstGeom>
          <a:solidFill>
            <a:srgbClr val="0A1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FC8C2B8-22ED-B850-1408-FDA672908F81}"/>
              </a:ext>
            </a:extLst>
          </p:cNvPr>
          <p:cNvSpPr/>
          <p:nvPr userDrawn="1"/>
        </p:nvSpPr>
        <p:spPr>
          <a:xfrm>
            <a:off x="1" y="2631988"/>
            <a:ext cx="6853882" cy="4226011"/>
          </a:xfrm>
          <a:prstGeom prst="rect">
            <a:avLst/>
          </a:prstGeom>
          <a:solidFill>
            <a:srgbClr val="FDAC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9B69636F-C4BA-C63C-630A-36029DF5F18E}"/>
              </a:ext>
            </a:extLst>
          </p:cNvPr>
          <p:cNvSpPr>
            <a:spLocks noGrp="1"/>
          </p:cNvSpPr>
          <p:nvPr>
            <p:ph type="body" sz="quarter" idx="10" hasCustomPrompt="1"/>
          </p:nvPr>
        </p:nvSpPr>
        <p:spPr>
          <a:xfrm>
            <a:off x="489179" y="3004455"/>
            <a:ext cx="5878964" cy="1240974"/>
          </a:xfrm>
          <a:prstGeom prst="rect">
            <a:avLst/>
          </a:prstGeom>
        </p:spPr>
        <p:txBody>
          <a:bodyPr/>
          <a:lstStyle>
            <a:lvl1pPr marL="0" indent="0">
              <a:buNone/>
              <a:defRPr sz="89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02</a:t>
            </a:r>
          </a:p>
        </p:txBody>
      </p:sp>
      <p:sp>
        <p:nvSpPr>
          <p:cNvPr id="6" name="Text Placeholder 5">
            <a:extLst>
              <a:ext uri="{FF2B5EF4-FFF2-40B4-BE49-F238E27FC236}">
                <a16:creationId xmlns:a16="http://schemas.microsoft.com/office/drawing/2014/main" id="{15AF858D-D250-8500-B52B-25E5E6D2A6DC}"/>
              </a:ext>
            </a:extLst>
          </p:cNvPr>
          <p:cNvSpPr>
            <a:spLocks noGrp="1"/>
          </p:cNvSpPr>
          <p:nvPr>
            <p:ph type="body" sz="quarter" idx="11"/>
          </p:nvPr>
        </p:nvSpPr>
        <p:spPr>
          <a:xfrm>
            <a:off x="489179" y="4458865"/>
            <a:ext cx="5878964" cy="2056235"/>
          </a:xfrm>
          <a:prstGeom prst="rect">
            <a:avLst/>
          </a:prstGeom>
        </p:spPr>
        <p:txBody>
          <a:bodyPr/>
          <a:lstStyle>
            <a:lvl1pPr marL="0" indent="0">
              <a:buNone/>
              <a:defRPr sz="34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US" dirty="0"/>
          </a:p>
        </p:txBody>
      </p:sp>
      <p:sp>
        <p:nvSpPr>
          <p:cNvPr id="3" name="Rectangle 2">
            <a:extLst>
              <a:ext uri="{FF2B5EF4-FFF2-40B4-BE49-F238E27FC236}">
                <a16:creationId xmlns:a16="http://schemas.microsoft.com/office/drawing/2014/main" id="{84503AEA-7E77-1C81-F4F4-5B352D70EF52}"/>
              </a:ext>
            </a:extLst>
          </p:cNvPr>
          <p:cNvSpPr/>
          <p:nvPr userDrawn="1"/>
        </p:nvSpPr>
        <p:spPr>
          <a:xfrm>
            <a:off x="11096368" y="1"/>
            <a:ext cx="1106911" cy="2643606"/>
          </a:xfrm>
          <a:prstGeom prst="rect">
            <a:avLst/>
          </a:prstGeom>
          <a:solidFill>
            <a:srgbClr val="FDAC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B4FE5BE-18E9-C38B-F5B3-0D3624C394A9}"/>
              </a:ext>
            </a:extLst>
          </p:cNvPr>
          <p:cNvSpPr/>
          <p:nvPr userDrawn="1"/>
        </p:nvSpPr>
        <p:spPr>
          <a:xfrm>
            <a:off x="11096368" y="2631988"/>
            <a:ext cx="1106911" cy="4226011"/>
          </a:xfrm>
          <a:prstGeom prst="rect">
            <a:avLst/>
          </a:prstGeom>
          <a:solidFill>
            <a:srgbClr val="FFD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7170647-957E-9BC9-3D74-4C230E627746}"/>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solidFill>
                  <a:srgbClr val="0A1B47"/>
                </a:solidFill>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solidFill>
                <a:srgbClr val="0A1B47"/>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62907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21E99BD-056C-310F-D4F6-145CFE6D2EF2}"/>
              </a:ext>
            </a:extLst>
          </p:cNvPr>
          <p:cNvSpPr/>
          <p:nvPr userDrawn="1"/>
        </p:nvSpPr>
        <p:spPr>
          <a:xfrm>
            <a:off x="1" y="756"/>
            <a:ext cx="12191998" cy="6857243"/>
          </a:xfrm>
          <a:prstGeom prst="rect">
            <a:avLst/>
          </a:prstGeom>
          <a:solidFill>
            <a:srgbClr val="0A1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FC8C2B8-22ED-B850-1408-FDA672908F81}"/>
              </a:ext>
            </a:extLst>
          </p:cNvPr>
          <p:cNvSpPr/>
          <p:nvPr userDrawn="1"/>
        </p:nvSpPr>
        <p:spPr>
          <a:xfrm>
            <a:off x="1" y="2631988"/>
            <a:ext cx="6853882" cy="422601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07F4FD8-A66A-C69B-004E-90834202C450}"/>
              </a:ext>
            </a:extLst>
          </p:cNvPr>
          <p:cNvSpPr/>
          <p:nvPr userDrawn="1"/>
        </p:nvSpPr>
        <p:spPr>
          <a:xfrm>
            <a:off x="11096368" y="1"/>
            <a:ext cx="1097691" cy="26436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7626C5B-6627-4C6F-BE72-26E3CB840451}"/>
              </a:ext>
            </a:extLst>
          </p:cNvPr>
          <p:cNvSpPr/>
          <p:nvPr userDrawn="1"/>
        </p:nvSpPr>
        <p:spPr>
          <a:xfrm>
            <a:off x="11096368" y="2631988"/>
            <a:ext cx="1097691" cy="42252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9B69636F-C4BA-C63C-630A-36029DF5F18E}"/>
              </a:ext>
            </a:extLst>
          </p:cNvPr>
          <p:cNvSpPr>
            <a:spLocks noGrp="1"/>
          </p:cNvSpPr>
          <p:nvPr>
            <p:ph type="body" sz="quarter" idx="10" hasCustomPrompt="1"/>
          </p:nvPr>
        </p:nvSpPr>
        <p:spPr>
          <a:xfrm>
            <a:off x="489179" y="3004455"/>
            <a:ext cx="5878964" cy="1240974"/>
          </a:xfrm>
          <a:prstGeom prst="rect">
            <a:avLst/>
          </a:prstGeom>
        </p:spPr>
        <p:txBody>
          <a:bodyPr/>
          <a:lstStyle>
            <a:lvl1pPr marL="0" indent="0">
              <a:buNone/>
              <a:defRPr sz="89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02</a:t>
            </a:r>
          </a:p>
        </p:txBody>
      </p:sp>
      <p:sp>
        <p:nvSpPr>
          <p:cNvPr id="6" name="Text Placeholder 5">
            <a:extLst>
              <a:ext uri="{FF2B5EF4-FFF2-40B4-BE49-F238E27FC236}">
                <a16:creationId xmlns:a16="http://schemas.microsoft.com/office/drawing/2014/main" id="{15AF858D-D250-8500-B52B-25E5E6D2A6DC}"/>
              </a:ext>
            </a:extLst>
          </p:cNvPr>
          <p:cNvSpPr>
            <a:spLocks noGrp="1"/>
          </p:cNvSpPr>
          <p:nvPr>
            <p:ph type="body" sz="quarter" idx="11"/>
          </p:nvPr>
        </p:nvSpPr>
        <p:spPr>
          <a:xfrm>
            <a:off x="489179" y="4458865"/>
            <a:ext cx="5878964" cy="2056235"/>
          </a:xfrm>
          <a:prstGeom prst="rect">
            <a:avLst/>
          </a:prstGeom>
        </p:spPr>
        <p:txBody>
          <a:bodyPr/>
          <a:lstStyle>
            <a:lvl1pPr marL="0" indent="0">
              <a:buNone/>
              <a:defRPr sz="3400">
                <a:solidFill>
                  <a:schemeClr val="tx1">
                    <a:lumMod val="10000"/>
                    <a:lumOff val="90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a:t>Click to edit Master text styles</a:t>
            </a:r>
          </a:p>
        </p:txBody>
      </p:sp>
      <p:sp>
        <p:nvSpPr>
          <p:cNvPr id="2" name="TextBox 1">
            <a:extLst>
              <a:ext uri="{FF2B5EF4-FFF2-40B4-BE49-F238E27FC236}">
                <a16:creationId xmlns:a16="http://schemas.microsoft.com/office/drawing/2014/main" id="{01FF72B7-1A4C-3FA0-CA03-5BE0978B2ABD}"/>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solidFill>
                  <a:srgbClr val="0A1B47"/>
                </a:solidFill>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solidFill>
                <a:srgbClr val="0A1B47"/>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8510370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FC8C2B8-22ED-B850-1408-FDA672908F81}"/>
              </a:ext>
            </a:extLst>
          </p:cNvPr>
          <p:cNvSpPr/>
          <p:nvPr userDrawn="1"/>
        </p:nvSpPr>
        <p:spPr>
          <a:xfrm>
            <a:off x="1" y="2631988"/>
            <a:ext cx="6853882" cy="4226011"/>
          </a:xfrm>
          <a:prstGeom prst="rect">
            <a:avLst/>
          </a:prstGeom>
          <a:solidFill>
            <a:srgbClr val="FDAC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9B69636F-C4BA-C63C-630A-36029DF5F18E}"/>
              </a:ext>
            </a:extLst>
          </p:cNvPr>
          <p:cNvSpPr>
            <a:spLocks noGrp="1"/>
          </p:cNvSpPr>
          <p:nvPr>
            <p:ph type="body" sz="quarter" idx="10" hasCustomPrompt="1"/>
          </p:nvPr>
        </p:nvSpPr>
        <p:spPr>
          <a:xfrm>
            <a:off x="489179" y="3004455"/>
            <a:ext cx="5878964" cy="1240974"/>
          </a:xfrm>
          <a:prstGeom prst="rect">
            <a:avLst/>
          </a:prstGeom>
        </p:spPr>
        <p:txBody>
          <a:bodyPr/>
          <a:lstStyle>
            <a:lvl1pPr marL="0" indent="0">
              <a:buNone/>
              <a:defRPr sz="89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02</a:t>
            </a:r>
          </a:p>
        </p:txBody>
      </p:sp>
      <p:sp>
        <p:nvSpPr>
          <p:cNvPr id="6" name="Text Placeholder 5">
            <a:extLst>
              <a:ext uri="{FF2B5EF4-FFF2-40B4-BE49-F238E27FC236}">
                <a16:creationId xmlns:a16="http://schemas.microsoft.com/office/drawing/2014/main" id="{15AF858D-D250-8500-B52B-25E5E6D2A6DC}"/>
              </a:ext>
            </a:extLst>
          </p:cNvPr>
          <p:cNvSpPr>
            <a:spLocks noGrp="1"/>
          </p:cNvSpPr>
          <p:nvPr>
            <p:ph type="body" sz="quarter" idx="11"/>
          </p:nvPr>
        </p:nvSpPr>
        <p:spPr>
          <a:xfrm>
            <a:off x="489179" y="4458865"/>
            <a:ext cx="5878964" cy="2056235"/>
          </a:xfrm>
          <a:prstGeom prst="rect">
            <a:avLst/>
          </a:prstGeom>
        </p:spPr>
        <p:txBody>
          <a:bodyPr/>
          <a:lstStyle>
            <a:lvl1pPr marL="0" indent="0">
              <a:buNone/>
              <a:defRPr sz="34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US" dirty="0"/>
          </a:p>
        </p:txBody>
      </p:sp>
      <p:sp>
        <p:nvSpPr>
          <p:cNvPr id="3" name="Rectangle 2">
            <a:extLst>
              <a:ext uri="{FF2B5EF4-FFF2-40B4-BE49-F238E27FC236}">
                <a16:creationId xmlns:a16="http://schemas.microsoft.com/office/drawing/2014/main" id="{84503AEA-7E77-1C81-F4F4-5B352D70EF52}"/>
              </a:ext>
            </a:extLst>
          </p:cNvPr>
          <p:cNvSpPr/>
          <p:nvPr userDrawn="1"/>
        </p:nvSpPr>
        <p:spPr>
          <a:xfrm>
            <a:off x="11096368" y="1"/>
            <a:ext cx="1106911" cy="2643606"/>
          </a:xfrm>
          <a:prstGeom prst="rect">
            <a:avLst/>
          </a:prstGeom>
          <a:solidFill>
            <a:srgbClr val="FDAC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B4FE5BE-18E9-C38B-F5B3-0D3624C394A9}"/>
              </a:ext>
            </a:extLst>
          </p:cNvPr>
          <p:cNvSpPr/>
          <p:nvPr userDrawn="1"/>
        </p:nvSpPr>
        <p:spPr>
          <a:xfrm>
            <a:off x="11096368" y="2631988"/>
            <a:ext cx="1106911" cy="4226011"/>
          </a:xfrm>
          <a:prstGeom prst="rect">
            <a:avLst/>
          </a:prstGeom>
          <a:solidFill>
            <a:srgbClr val="FFD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7170647-957E-9BC9-3D74-4C230E627746}"/>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solidFill>
                  <a:srgbClr val="0A1B47"/>
                </a:solidFill>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solidFill>
                <a:srgbClr val="0A1B47"/>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Text Placeholder 14">
            <a:extLst>
              <a:ext uri="{FF2B5EF4-FFF2-40B4-BE49-F238E27FC236}">
                <a16:creationId xmlns:a16="http://schemas.microsoft.com/office/drawing/2014/main" id="{17C3CC81-83FC-E28B-F8D7-6E942CD06162}"/>
              </a:ext>
            </a:extLst>
          </p:cNvPr>
          <p:cNvSpPr>
            <a:spLocks noGrp="1"/>
          </p:cNvSpPr>
          <p:nvPr>
            <p:ph type="body" sz="quarter" idx="14" hasCustomPrompt="1"/>
          </p:nvPr>
        </p:nvSpPr>
        <p:spPr>
          <a:xfrm>
            <a:off x="7497567" y="830263"/>
            <a:ext cx="2940659" cy="2832209"/>
          </a:xfrm>
          <a:prstGeom prst="rect">
            <a:avLst/>
          </a:prstGeom>
          <a:solidFill>
            <a:srgbClr val="D9117E"/>
          </a:solidFill>
        </p:spPr>
        <p:txBody>
          <a:bodyPr/>
          <a:lstStyle>
            <a:lvl1pPr marL="0" indent="0">
              <a:buNone/>
              <a:defRPr sz="15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Replace the white space with a background image by going to Design &gt; Format Background &gt; Picture or Texture Fill</a:t>
            </a:r>
          </a:p>
          <a:p>
            <a:pPr lvl="0"/>
            <a:r>
              <a:rPr lang="en-US" dirty="0"/>
              <a:t>Select the image source and you’re good to go.</a:t>
            </a:r>
          </a:p>
          <a:p>
            <a:pPr lvl="0"/>
            <a:r>
              <a:rPr lang="en-US" dirty="0"/>
              <a:t>This can be done on either the individual slide or the master slide.</a:t>
            </a:r>
          </a:p>
          <a:p>
            <a:pPr lvl="0"/>
            <a:r>
              <a:rPr lang="en-US" dirty="0"/>
              <a:t>[Remove this message]</a:t>
            </a:r>
          </a:p>
          <a:p>
            <a:pPr lvl="0"/>
            <a:endParaRPr lang="en-US" dirty="0"/>
          </a:p>
          <a:p>
            <a:pPr lvl="0"/>
            <a:endParaRPr lang="en-US" dirty="0"/>
          </a:p>
        </p:txBody>
      </p:sp>
    </p:spTree>
    <p:extLst>
      <p:ext uri="{BB962C8B-B14F-4D97-AF65-F5344CB8AC3E}">
        <p14:creationId xmlns:p14="http://schemas.microsoft.com/office/powerpoint/2010/main" val="5278663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8834C8-D5D1-F5D0-73C7-0D6D8F5A0577}"/>
              </a:ext>
            </a:extLst>
          </p:cNvPr>
          <p:cNvSpPr/>
          <p:nvPr userDrawn="1"/>
        </p:nvSpPr>
        <p:spPr>
          <a:xfrm>
            <a:off x="11096368" y="1"/>
            <a:ext cx="1097691" cy="2574663"/>
          </a:xfrm>
          <a:prstGeom prst="rect">
            <a:avLst/>
          </a:prstGeom>
          <a:solidFill>
            <a:srgbClr val="FDAC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A434B08-AC64-6522-7E5C-A4C57989158E}"/>
              </a:ext>
            </a:extLst>
          </p:cNvPr>
          <p:cNvSpPr/>
          <p:nvPr userDrawn="1"/>
        </p:nvSpPr>
        <p:spPr>
          <a:xfrm>
            <a:off x="11096368" y="2573908"/>
            <a:ext cx="1097691" cy="4283336"/>
          </a:xfrm>
          <a:prstGeom prst="rect">
            <a:avLst/>
          </a:prstGeom>
          <a:solidFill>
            <a:srgbClr val="FFD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FB3A7C9-85C0-782C-6E44-1392182205B2}"/>
              </a:ext>
            </a:extLst>
          </p:cNvPr>
          <p:cNvSpPr/>
          <p:nvPr userDrawn="1"/>
        </p:nvSpPr>
        <p:spPr>
          <a:xfrm>
            <a:off x="1" y="2574664"/>
            <a:ext cx="6853878" cy="428333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F9AAA6D-D9FA-0D3F-2623-29DF8CE29522}"/>
              </a:ext>
            </a:extLst>
          </p:cNvPr>
          <p:cNvSpPr/>
          <p:nvPr userDrawn="1"/>
        </p:nvSpPr>
        <p:spPr>
          <a:xfrm>
            <a:off x="1" y="-13597"/>
            <a:ext cx="6853878" cy="2588261"/>
          </a:xfrm>
          <a:prstGeom prst="rect">
            <a:avLst/>
          </a:prstGeom>
          <a:solidFill>
            <a:srgbClr val="0A1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4CF8F391-D377-0673-7AB8-80C5DD57D663}"/>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6853878" y="-13601"/>
            <a:ext cx="4247509" cy="2600933"/>
          </a:xfrm>
          <a:prstGeom prst="rect">
            <a:avLst/>
          </a:prstGeom>
        </p:spPr>
      </p:pic>
      <p:sp>
        <p:nvSpPr>
          <p:cNvPr id="20" name="Text Placeholder 19">
            <a:extLst>
              <a:ext uri="{FF2B5EF4-FFF2-40B4-BE49-F238E27FC236}">
                <a16:creationId xmlns:a16="http://schemas.microsoft.com/office/drawing/2014/main" id="{441E561D-6EB1-0E79-E39A-2E31B61A2360}"/>
              </a:ext>
            </a:extLst>
          </p:cNvPr>
          <p:cNvSpPr>
            <a:spLocks noGrp="1"/>
          </p:cNvSpPr>
          <p:nvPr>
            <p:ph type="body" sz="quarter" idx="11"/>
          </p:nvPr>
        </p:nvSpPr>
        <p:spPr>
          <a:xfrm>
            <a:off x="510350" y="486210"/>
            <a:ext cx="5857793" cy="509833"/>
          </a:xfrm>
          <a:prstGeom prst="rect">
            <a:avLst/>
          </a:prstGeom>
        </p:spPr>
        <p:txBody>
          <a:bodyPr/>
          <a:lstStyle>
            <a:lvl1pPr marL="0" indent="0">
              <a:buNone/>
              <a:defRPr sz="3400">
                <a:solidFill>
                  <a:srgbClr val="FDAC46"/>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
        <p:nvSpPr>
          <p:cNvPr id="23" name="Text Placeholder 19">
            <a:extLst>
              <a:ext uri="{FF2B5EF4-FFF2-40B4-BE49-F238E27FC236}">
                <a16:creationId xmlns:a16="http://schemas.microsoft.com/office/drawing/2014/main" id="{CAB23A32-6753-1B3B-9295-7FC159111A65}"/>
              </a:ext>
            </a:extLst>
          </p:cNvPr>
          <p:cNvSpPr>
            <a:spLocks noGrp="1"/>
          </p:cNvSpPr>
          <p:nvPr>
            <p:ph type="body" sz="quarter" idx="12"/>
          </p:nvPr>
        </p:nvSpPr>
        <p:spPr>
          <a:xfrm>
            <a:off x="515793" y="1493289"/>
            <a:ext cx="5857793" cy="827001"/>
          </a:xfrm>
          <a:prstGeom prst="rect">
            <a:avLst/>
          </a:prstGeom>
        </p:spPr>
        <p:txBody>
          <a:bodyPr/>
          <a:lstStyle>
            <a:lvl1pPr marL="0" indent="0">
              <a:lnSpc>
                <a:spcPct val="100000"/>
              </a:lnSpc>
              <a:spcBef>
                <a:spcPts val="0"/>
              </a:spcBef>
              <a:buNone/>
              <a:defRPr sz="20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
        <p:nvSpPr>
          <p:cNvPr id="4" name="Text Placeholder 3">
            <a:extLst>
              <a:ext uri="{FF2B5EF4-FFF2-40B4-BE49-F238E27FC236}">
                <a16:creationId xmlns:a16="http://schemas.microsoft.com/office/drawing/2014/main" id="{7EB905F8-F6A5-B5E9-338E-12FEF3B21975}"/>
              </a:ext>
            </a:extLst>
          </p:cNvPr>
          <p:cNvSpPr>
            <a:spLocks noGrp="1"/>
          </p:cNvSpPr>
          <p:nvPr>
            <p:ph type="body" sz="quarter" idx="13" hasCustomPrompt="1"/>
          </p:nvPr>
        </p:nvSpPr>
        <p:spPr>
          <a:xfrm>
            <a:off x="480378" y="6181434"/>
            <a:ext cx="5887765" cy="190356"/>
          </a:xfrm>
          <a:prstGeom prst="rect">
            <a:avLst/>
          </a:prstGeom>
        </p:spPr>
        <p:txBody>
          <a:bodyPr/>
          <a:lstStyle>
            <a:lvl1pPr marL="0" indent="0">
              <a:buNone/>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Image caption or </a:t>
            </a:r>
            <a:r>
              <a:rPr lang="en-US" sz="1000" dirty="0">
                <a:latin typeface="Verdana" panose="020B0604030504040204" pitchFamily="34" charset="0"/>
                <a:ea typeface="Verdana" panose="020B0604030504040204" pitchFamily="34" charset="0"/>
                <a:cs typeface="Verdana" panose="020B0604030504040204" pitchFamily="34" charset="0"/>
              </a:rPr>
              <a:t>© photo credit</a:t>
            </a:r>
            <a:endParaRPr lang="en-US" dirty="0"/>
          </a:p>
        </p:txBody>
      </p:sp>
      <p:sp>
        <p:nvSpPr>
          <p:cNvPr id="6" name="TextBox 5">
            <a:extLst>
              <a:ext uri="{FF2B5EF4-FFF2-40B4-BE49-F238E27FC236}">
                <a16:creationId xmlns:a16="http://schemas.microsoft.com/office/drawing/2014/main" id="{365020F7-AA46-547E-3383-D868F8479CF1}"/>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solidFill>
                  <a:srgbClr val="0A1B47"/>
                </a:solidFill>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solidFill>
                <a:srgbClr val="0A1B47"/>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 Placeholder 19">
            <a:extLst>
              <a:ext uri="{FF2B5EF4-FFF2-40B4-BE49-F238E27FC236}">
                <a16:creationId xmlns:a16="http://schemas.microsoft.com/office/drawing/2014/main" id="{F64CD9F6-3574-FF3E-9746-D1571DD63C85}"/>
              </a:ext>
            </a:extLst>
          </p:cNvPr>
          <p:cNvSpPr>
            <a:spLocks noGrp="1"/>
          </p:cNvSpPr>
          <p:nvPr>
            <p:ph type="body" sz="quarter" idx="14"/>
          </p:nvPr>
        </p:nvSpPr>
        <p:spPr>
          <a:xfrm>
            <a:off x="515793" y="2950614"/>
            <a:ext cx="5857793" cy="2976446"/>
          </a:xfrm>
          <a:prstGeom prst="rect">
            <a:avLst/>
          </a:prstGeom>
        </p:spPr>
        <p:txBody>
          <a:bodyPr/>
          <a:lstStyle>
            <a:lvl1pPr marL="0" indent="0">
              <a:lnSpc>
                <a:spcPct val="100000"/>
              </a:lnSpc>
              <a:spcBef>
                <a:spcPts val="0"/>
              </a:spcBef>
              <a:buNone/>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
        <p:nvSpPr>
          <p:cNvPr id="5" name="Picture Placeholder 16">
            <a:extLst>
              <a:ext uri="{FF2B5EF4-FFF2-40B4-BE49-F238E27FC236}">
                <a16:creationId xmlns:a16="http://schemas.microsoft.com/office/drawing/2014/main" id="{AA039616-7021-B9CD-AAF0-AF1CB048B361}"/>
              </a:ext>
            </a:extLst>
          </p:cNvPr>
          <p:cNvSpPr>
            <a:spLocks noGrp="1"/>
          </p:cNvSpPr>
          <p:nvPr>
            <p:ph type="pic" sz="quarter" idx="10"/>
          </p:nvPr>
        </p:nvSpPr>
        <p:spPr>
          <a:xfrm>
            <a:off x="6849118" y="2574664"/>
            <a:ext cx="4247247" cy="4283336"/>
          </a:xfrm>
          <a:prstGeom prst="rect">
            <a:avLst/>
          </a:prstGeom>
        </p:spPr>
        <p:txBody>
          <a:bodyPr/>
          <a:lstStyle/>
          <a:p>
            <a:endParaRPr lang="en-US"/>
          </a:p>
        </p:txBody>
      </p:sp>
    </p:spTree>
    <p:extLst>
      <p:ext uri="{BB962C8B-B14F-4D97-AF65-F5344CB8AC3E}">
        <p14:creationId xmlns:p14="http://schemas.microsoft.com/office/powerpoint/2010/main" val="22812454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EC0C19-4011-7836-1AFB-01E077641291}"/>
              </a:ext>
            </a:extLst>
          </p:cNvPr>
          <p:cNvSpPr/>
          <p:nvPr userDrawn="1"/>
        </p:nvSpPr>
        <p:spPr>
          <a:xfrm>
            <a:off x="0" y="2574664"/>
            <a:ext cx="6831030" cy="428333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FB3A7C9-85C0-782C-6E44-1392182205B2}"/>
              </a:ext>
            </a:extLst>
          </p:cNvPr>
          <p:cNvSpPr/>
          <p:nvPr userDrawn="1"/>
        </p:nvSpPr>
        <p:spPr>
          <a:xfrm>
            <a:off x="1" y="2574664"/>
            <a:ext cx="6853878" cy="428333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 Placeholder 19">
            <a:extLst>
              <a:ext uri="{FF2B5EF4-FFF2-40B4-BE49-F238E27FC236}">
                <a16:creationId xmlns:a16="http://schemas.microsoft.com/office/drawing/2014/main" id="{441E561D-6EB1-0E79-E39A-2E31B61A2360}"/>
              </a:ext>
            </a:extLst>
          </p:cNvPr>
          <p:cNvSpPr>
            <a:spLocks noGrp="1"/>
          </p:cNvSpPr>
          <p:nvPr>
            <p:ph type="body" sz="quarter" idx="11"/>
          </p:nvPr>
        </p:nvSpPr>
        <p:spPr>
          <a:xfrm>
            <a:off x="510350" y="443347"/>
            <a:ext cx="5857793" cy="1602244"/>
          </a:xfrm>
          <a:prstGeom prst="rect">
            <a:avLst/>
          </a:prstGeom>
        </p:spPr>
        <p:txBody>
          <a:bodyPr/>
          <a:lstStyle>
            <a:lvl1pPr marL="0" indent="0">
              <a:spcBef>
                <a:spcPts val="0"/>
              </a:spcBef>
              <a:buNone/>
              <a:defRPr sz="5000">
                <a:solidFill>
                  <a:srgbClr val="FDAC46"/>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
        <p:nvSpPr>
          <p:cNvPr id="4" name="Text Placeholder 3">
            <a:extLst>
              <a:ext uri="{FF2B5EF4-FFF2-40B4-BE49-F238E27FC236}">
                <a16:creationId xmlns:a16="http://schemas.microsoft.com/office/drawing/2014/main" id="{7EB905F8-F6A5-B5E9-338E-12FEF3B21975}"/>
              </a:ext>
            </a:extLst>
          </p:cNvPr>
          <p:cNvSpPr>
            <a:spLocks noGrp="1"/>
          </p:cNvSpPr>
          <p:nvPr>
            <p:ph type="body" sz="quarter" idx="13" hasCustomPrompt="1"/>
          </p:nvPr>
        </p:nvSpPr>
        <p:spPr>
          <a:xfrm>
            <a:off x="480378" y="6181434"/>
            <a:ext cx="5887765" cy="190356"/>
          </a:xfrm>
          <a:prstGeom prst="rect">
            <a:avLst/>
          </a:prstGeom>
        </p:spPr>
        <p:txBody>
          <a:bodyPr/>
          <a:lstStyle>
            <a:lvl1pPr marL="0" indent="0">
              <a:buNone/>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Image caption or </a:t>
            </a:r>
            <a:r>
              <a:rPr lang="en-US" sz="1000" dirty="0">
                <a:latin typeface="Verdana" panose="020B0604030504040204" pitchFamily="34" charset="0"/>
                <a:ea typeface="Verdana" panose="020B0604030504040204" pitchFamily="34" charset="0"/>
                <a:cs typeface="Verdana" panose="020B0604030504040204" pitchFamily="34" charset="0"/>
              </a:rPr>
              <a:t>© photo credit</a:t>
            </a:r>
            <a:endParaRPr lang="en-US" dirty="0"/>
          </a:p>
        </p:txBody>
      </p:sp>
      <p:sp>
        <p:nvSpPr>
          <p:cNvPr id="6" name="TextBox 5">
            <a:extLst>
              <a:ext uri="{FF2B5EF4-FFF2-40B4-BE49-F238E27FC236}">
                <a16:creationId xmlns:a16="http://schemas.microsoft.com/office/drawing/2014/main" id="{365020F7-AA46-547E-3383-D868F8479CF1}"/>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solidFill>
                  <a:schemeClr val="tx1"/>
                </a:solidFill>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 Placeholder 19">
            <a:extLst>
              <a:ext uri="{FF2B5EF4-FFF2-40B4-BE49-F238E27FC236}">
                <a16:creationId xmlns:a16="http://schemas.microsoft.com/office/drawing/2014/main" id="{F64CD9F6-3574-FF3E-9746-D1571DD63C85}"/>
              </a:ext>
            </a:extLst>
          </p:cNvPr>
          <p:cNvSpPr>
            <a:spLocks noGrp="1"/>
          </p:cNvSpPr>
          <p:nvPr>
            <p:ph type="body" sz="quarter" idx="14"/>
          </p:nvPr>
        </p:nvSpPr>
        <p:spPr>
          <a:xfrm>
            <a:off x="515793" y="3036342"/>
            <a:ext cx="5857793" cy="2976446"/>
          </a:xfrm>
          <a:prstGeom prst="rect">
            <a:avLst/>
          </a:prstGeom>
        </p:spPr>
        <p:txBody>
          <a:bodyPr/>
          <a:lstStyle>
            <a:lvl1pPr marL="216000" indent="-216000">
              <a:lnSpc>
                <a:spcPts val="2500"/>
              </a:lnSpc>
              <a:spcBef>
                <a:spcPts val="0"/>
              </a:spcBef>
              <a:spcAft>
                <a:spcPts val="1000"/>
              </a:spcAft>
              <a:buClr>
                <a:srgbClr val="FCAC48"/>
              </a:buClr>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pic>
        <p:nvPicPr>
          <p:cNvPr id="3" name="Picture 2">
            <a:extLst>
              <a:ext uri="{FF2B5EF4-FFF2-40B4-BE49-F238E27FC236}">
                <a16:creationId xmlns:a16="http://schemas.microsoft.com/office/drawing/2014/main" id="{BC805E38-065A-0657-7C71-0C055B06FCE0}"/>
              </a:ext>
            </a:extLst>
          </p:cNvPr>
          <p:cNvPicPr>
            <a:picLocks noChangeAspect="1"/>
          </p:cNvPicPr>
          <p:nvPr userDrawn="1"/>
        </p:nvPicPr>
        <p:blipFill>
          <a:blip r:embed="rId2" cstate="hqprint">
            <a:extLst>
              <a:ext uri="{28A0092B-C50C-407E-A947-70E740481C1C}">
                <a14:useLocalDpi xmlns:a14="http://schemas.microsoft.com/office/drawing/2010/main"/>
              </a:ext>
            </a:extLst>
          </a:blip>
          <a:srcRect l="531" r="531"/>
          <a:stretch/>
        </p:blipFill>
        <p:spPr>
          <a:xfrm>
            <a:off x="6851650" y="4209546"/>
            <a:ext cx="4253759" cy="2648454"/>
          </a:xfrm>
          <a:prstGeom prst="rect">
            <a:avLst/>
          </a:prstGeom>
        </p:spPr>
      </p:pic>
      <p:sp>
        <p:nvSpPr>
          <p:cNvPr id="5" name="Rectangle 4">
            <a:extLst>
              <a:ext uri="{FF2B5EF4-FFF2-40B4-BE49-F238E27FC236}">
                <a16:creationId xmlns:a16="http://schemas.microsoft.com/office/drawing/2014/main" id="{D44B1779-F3C5-90A2-F3F3-DF917144DDB1}"/>
              </a:ext>
            </a:extLst>
          </p:cNvPr>
          <p:cNvSpPr/>
          <p:nvPr userDrawn="1"/>
        </p:nvSpPr>
        <p:spPr>
          <a:xfrm>
            <a:off x="11105409" y="1635131"/>
            <a:ext cx="1088650" cy="5222869"/>
          </a:xfrm>
          <a:prstGeom prst="rect">
            <a:avLst/>
          </a:prstGeom>
          <a:solidFill>
            <a:srgbClr val="FFD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340CB41-4FD7-1917-4F42-7DF0A95D5028}"/>
              </a:ext>
            </a:extLst>
          </p:cNvPr>
          <p:cNvSpPr/>
          <p:nvPr userDrawn="1"/>
        </p:nvSpPr>
        <p:spPr>
          <a:xfrm>
            <a:off x="11105410" y="0"/>
            <a:ext cx="1086590" cy="1635131"/>
          </a:xfrm>
          <a:prstGeom prst="rect">
            <a:avLst/>
          </a:prstGeom>
          <a:solidFill>
            <a:srgbClr val="FCAC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6">
            <a:extLst>
              <a:ext uri="{FF2B5EF4-FFF2-40B4-BE49-F238E27FC236}">
                <a16:creationId xmlns:a16="http://schemas.microsoft.com/office/drawing/2014/main" id="{4D3589BB-8666-4052-FA4A-EB5AEDC22345}"/>
              </a:ext>
            </a:extLst>
          </p:cNvPr>
          <p:cNvSpPr>
            <a:spLocks noGrp="1"/>
          </p:cNvSpPr>
          <p:nvPr>
            <p:ph type="pic" sz="quarter" idx="10"/>
          </p:nvPr>
        </p:nvSpPr>
        <p:spPr>
          <a:xfrm>
            <a:off x="6849118" y="0"/>
            <a:ext cx="4261734" cy="4203190"/>
          </a:xfrm>
          <a:prstGeom prst="rect">
            <a:avLst/>
          </a:prstGeom>
        </p:spPr>
        <p:txBody>
          <a:bodyPr/>
          <a:lstStyle/>
          <a:p>
            <a:endParaRPr lang="en-US"/>
          </a:p>
        </p:txBody>
      </p:sp>
    </p:spTree>
    <p:extLst>
      <p:ext uri="{BB962C8B-B14F-4D97-AF65-F5344CB8AC3E}">
        <p14:creationId xmlns:p14="http://schemas.microsoft.com/office/powerpoint/2010/main" val="2492498020"/>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5A38D0B-E797-81D5-8EDE-780DE125CDBC}"/>
              </a:ext>
            </a:extLst>
          </p:cNvPr>
          <p:cNvSpPr/>
          <p:nvPr userDrawn="1"/>
        </p:nvSpPr>
        <p:spPr>
          <a:xfrm>
            <a:off x="11096368" y="4283336"/>
            <a:ext cx="1097691" cy="2573908"/>
          </a:xfrm>
          <a:prstGeom prst="rect">
            <a:avLst/>
          </a:prstGeom>
          <a:solidFill>
            <a:srgbClr val="FFD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B3381D1-927B-4D31-5EA0-38CD23A7C477}"/>
              </a:ext>
            </a:extLst>
          </p:cNvPr>
          <p:cNvSpPr/>
          <p:nvPr userDrawn="1"/>
        </p:nvSpPr>
        <p:spPr>
          <a:xfrm>
            <a:off x="0" y="2574664"/>
            <a:ext cx="11092247" cy="428333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19">
            <a:extLst>
              <a:ext uri="{FF2B5EF4-FFF2-40B4-BE49-F238E27FC236}">
                <a16:creationId xmlns:a16="http://schemas.microsoft.com/office/drawing/2014/main" id="{F64CD9F6-3574-FF3E-9746-D1571DD63C85}"/>
              </a:ext>
            </a:extLst>
          </p:cNvPr>
          <p:cNvSpPr>
            <a:spLocks noGrp="1"/>
          </p:cNvSpPr>
          <p:nvPr>
            <p:ph type="body" sz="quarter" idx="14"/>
          </p:nvPr>
        </p:nvSpPr>
        <p:spPr>
          <a:xfrm>
            <a:off x="515793" y="2950614"/>
            <a:ext cx="9985520" cy="3421176"/>
          </a:xfrm>
          <a:prstGeom prst="rect">
            <a:avLst/>
          </a:prstGeom>
        </p:spPr>
        <p:txBody>
          <a:bodyPr/>
          <a:lstStyle>
            <a:lvl1pPr marL="216000" indent="-216000">
              <a:lnSpc>
                <a:spcPct val="100000"/>
              </a:lnSpc>
              <a:spcBef>
                <a:spcPts val="0"/>
              </a:spcBef>
              <a:spcAft>
                <a:spcPts val="1000"/>
              </a:spcAft>
              <a:buClr>
                <a:srgbClr val="FCAC48"/>
              </a:buClr>
              <a:buFont typeface="Arial" panose="020B0604020202020204" pitchFamily="34" charset="0"/>
              <a:buChar char="•"/>
              <a:defRPr sz="1400" b="1">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
        <p:nvSpPr>
          <p:cNvPr id="15" name="Rectangle 14">
            <a:extLst>
              <a:ext uri="{FF2B5EF4-FFF2-40B4-BE49-F238E27FC236}">
                <a16:creationId xmlns:a16="http://schemas.microsoft.com/office/drawing/2014/main" id="{11225640-512D-1D5E-6D75-960B932886E0}"/>
              </a:ext>
            </a:extLst>
          </p:cNvPr>
          <p:cNvSpPr/>
          <p:nvPr userDrawn="1"/>
        </p:nvSpPr>
        <p:spPr>
          <a:xfrm>
            <a:off x="11105410" y="0"/>
            <a:ext cx="1086590" cy="4283336"/>
          </a:xfrm>
          <a:prstGeom prst="rect">
            <a:avLst/>
          </a:prstGeom>
          <a:solidFill>
            <a:srgbClr val="FDAC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E489725-5932-782C-5E3C-60AEBB9C49B3}"/>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solidFill>
                  <a:schemeClr val="tx1"/>
                </a:solidFill>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6" name="Text Placeholder 13">
            <a:extLst>
              <a:ext uri="{FF2B5EF4-FFF2-40B4-BE49-F238E27FC236}">
                <a16:creationId xmlns:a16="http://schemas.microsoft.com/office/drawing/2014/main" id="{9BF8433C-E815-06D2-0B95-725F03112E3E}"/>
              </a:ext>
            </a:extLst>
          </p:cNvPr>
          <p:cNvSpPr>
            <a:spLocks noGrp="1"/>
          </p:cNvSpPr>
          <p:nvPr>
            <p:ph type="body" sz="quarter" idx="10" hasCustomPrompt="1"/>
          </p:nvPr>
        </p:nvSpPr>
        <p:spPr>
          <a:xfrm>
            <a:off x="510350" y="435171"/>
            <a:ext cx="3829050" cy="275859"/>
          </a:xfrm>
          <a:prstGeom prst="rect">
            <a:avLst/>
          </a:prstGeom>
        </p:spPr>
        <p:txBody>
          <a:bodyPr/>
          <a:lstStyle>
            <a:lvl1pPr marL="0" indent="0">
              <a:buNone/>
              <a:defRPr sz="1400" b="1" spc="1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SECTION TITLE IN CAPS</a:t>
            </a:r>
          </a:p>
        </p:txBody>
      </p:sp>
      <p:sp>
        <p:nvSpPr>
          <p:cNvPr id="8" name="Text Placeholder 19">
            <a:extLst>
              <a:ext uri="{FF2B5EF4-FFF2-40B4-BE49-F238E27FC236}">
                <a16:creationId xmlns:a16="http://schemas.microsoft.com/office/drawing/2014/main" id="{B4ED7082-5C9A-47EE-8A89-BDD81981699F}"/>
              </a:ext>
            </a:extLst>
          </p:cNvPr>
          <p:cNvSpPr>
            <a:spLocks noGrp="1"/>
          </p:cNvSpPr>
          <p:nvPr>
            <p:ph type="body" sz="quarter" idx="11"/>
          </p:nvPr>
        </p:nvSpPr>
        <p:spPr>
          <a:xfrm>
            <a:off x="510350" y="829110"/>
            <a:ext cx="10162619" cy="565026"/>
          </a:xfrm>
          <a:prstGeom prst="rect">
            <a:avLst/>
          </a:prstGeom>
        </p:spPr>
        <p:txBody>
          <a:bodyPr/>
          <a:lstStyle>
            <a:lvl1pPr marL="0" indent="0">
              <a:buNone/>
              <a:defRPr sz="3400" b="1">
                <a:solidFill>
                  <a:srgbClr val="FDAC46"/>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
        <p:nvSpPr>
          <p:cNvPr id="9" name="Text Placeholder 19">
            <a:extLst>
              <a:ext uri="{FF2B5EF4-FFF2-40B4-BE49-F238E27FC236}">
                <a16:creationId xmlns:a16="http://schemas.microsoft.com/office/drawing/2014/main" id="{8B1AE809-37B5-EF55-CFE8-1561534E8359}"/>
              </a:ext>
            </a:extLst>
          </p:cNvPr>
          <p:cNvSpPr>
            <a:spLocks noGrp="1"/>
          </p:cNvSpPr>
          <p:nvPr>
            <p:ph type="body" sz="quarter" idx="16"/>
          </p:nvPr>
        </p:nvSpPr>
        <p:spPr>
          <a:xfrm>
            <a:off x="510350" y="1394136"/>
            <a:ext cx="10162619" cy="565026"/>
          </a:xfrm>
          <a:prstGeom prst="rect">
            <a:avLst/>
          </a:prstGeom>
        </p:spPr>
        <p:txBody>
          <a:bodyPr/>
          <a:lstStyle>
            <a:lvl1pPr marL="0" indent="0">
              <a:buNone/>
              <a:defRPr sz="3400" b="0">
                <a:solidFill>
                  <a:srgbClr val="FDAC46"/>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Tree>
    <p:extLst>
      <p:ext uri="{BB962C8B-B14F-4D97-AF65-F5344CB8AC3E}">
        <p14:creationId xmlns:p14="http://schemas.microsoft.com/office/powerpoint/2010/main" val="36491158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E56717D-FAFE-195C-D2FA-00BD76EBDDA5}"/>
              </a:ext>
            </a:extLst>
          </p:cNvPr>
          <p:cNvSpPr/>
          <p:nvPr userDrawn="1"/>
        </p:nvSpPr>
        <p:spPr>
          <a:xfrm>
            <a:off x="4262512" y="2574664"/>
            <a:ext cx="6849588" cy="428333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40A0EBC2-3FB2-C264-F4E3-0FCDC45D390F}"/>
              </a:ext>
            </a:extLst>
          </p:cNvPr>
          <p:cNvSpPr/>
          <p:nvPr userDrawn="1"/>
        </p:nvSpPr>
        <p:spPr>
          <a:xfrm>
            <a:off x="11114160" y="1628775"/>
            <a:ext cx="1079899" cy="5228469"/>
          </a:xfrm>
          <a:prstGeom prst="rect">
            <a:avLst/>
          </a:prstGeom>
          <a:solidFill>
            <a:srgbClr val="FFD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70F338F-B3C9-86C9-6904-FEF580B94FE1}"/>
              </a:ext>
            </a:extLst>
          </p:cNvPr>
          <p:cNvSpPr/>
          <p:nvPr userDrawn="1"/>
        </p:nvSpPr>
        <p:spPr>
          <a:xfrm>
            <a:off x="0" y="2588260"/>
            <a:ext cx="4262511" cy="4269739"/>
          </a:xfrm>
          <a:prstGeom prst="rect">
            <a:avLst/>
          </a:prstGeom>
          <a:solidFill>
            <a:srgbClr val="E1E0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9">
            <a:extLst>
              <a:ext uri="{FF2B5EF4-FFF2-40B4-BE49-F238E27FC236}">
                <a16:creationId xmlns:a16="http://schemas.microsoft.com/office/drawing/2014/main" id="{569D5A8B-5726-9C49-BA8B-D555DC627820}"/>
              </a:ext>
            </a:extLst>
          </p:cNvPr>
          <p:cNvSpPr>
            <a:spLocks noGrp="1"/>
          </p:cNvSpPr>
          <p:nvPr>
            <p:ph type="body" sz="quarter" idx="14"/>
          </p:nvPr>
        </p:nvSpPr>
        <p:spPr>
          <a:xfrm>
            <a:off x="4824993" y="2950614"/>
            <a:ext cx="5676319" cy="3421176"/>
          </a:xfrm>
          <a:prstGeom prst="rect">
            <a:avLst/>
          </a:prstGeom>
        </p:spPr>
        <p:txBody>
          <a:bodyPr/>
          <a:lstStyle>
            <a:lvl1pPr marL="216000" indent="-216000">
              <a:lnSpc>
                <a:spcPct val="100000"/>
              </a:lnSpc>
              <a:spcBef>
                <a:spcPts val="0"/>
              </a:spcBef>
              <a:spcAft>
                <a:spcPts val="1000"/>
              </a:spcAft>
              <a:buClr>
                <a:srgbClr val="FCAC48"/>
              </a:buClr>
              <a:buFont typeface="Arial" panose="020B0604020202020204" pitchFamily="34" charset="0"/>
              <a:buChar char="•"/>
              <a:defRPr sz="1400" b="1">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
        <p:nvSpPr>
          <p:cNvPr id="12" name="Text Placeholder 11">
            <a:extLst>
              <a:ext uri="{FF2B5EF4-FFF2-40B4-BE49-F238E27FC236}">
                <a16:creationId xmlns:a16="http://schemas.microsoft.com/office/drawing/2014/main" id="{E59AB3EF-983F-8C77-FC15-D1EDF1719A9D}"/>
              </a:ext>
            </a:extLst>
          </p:cNvPr>
          <p:cNvSpPr>
            <a:spLocks noGrp="1"/>
          </p:cNvSpPr>
          <p:nvPr>
            <p:ph type="body" sz="quarter" idx="15"/>
          </p:nvPr>
        </p:nvSpPr>
        <p:spPr>
          <a:xfrm>
            <a:off x="510351" y="2950613"/>
            <a:ext cx="3147250" cy="3421177"/>
          </a:xfrm>
          <a:prstGeom prst="rect">
            <a:avLst/>
          </a:prstGeom>
        </p:spPr>
        <p:txBody>
          <a:bodyPr/>
          <a:lstStyle>
            <a:lvl1pPr marL="0" inden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US" dirty="0"/>
          </a:p>
        </p:txBody>
      </p:sp>
      <p:sp>
        <p:nvSpPr>
          <p:cNvPr id="17" name="Rectangle 16">
            <a:extLst>
              <a:ext uri="{FF2B5EF4-FFF2-40B4-BE49-F238E27FC236}">
                <a16:creationId xmlns:a16="http://schemas.microsoft.com/office/drawing/2014/main" id="{65616478-5492-97E1-971F-C6BED16F48BE}"/>
              </a:ext>
            </a:extLst>
          </p:cNvPr>
          <p:cNvSpPr/>
          <p:nvPr userDrawn="1"/>
        </p:nvSpPr>
        <p:spPr>
          <a:xfrm>
            <a:off x="11112100" y="0"/>
            <a:ext cx="1079900" cy="1628775"/>
          </a:xfrm>
          <a:prstGeom prst="rect">
            <a:avLst/>
          </a:prstGeom>
          <a:solidFill>
            <a:srgbClr val="FDAC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18" name="TextBox 17">
            <a:extLst>
              <a:ext uri="{FF2B5EF4-FFF2-40B4-BE49-F238E27FC236}">
                <a16:creationId xmlns:a16="http://schemas.microsoft.com/office/drawing/2014/main" id="{8FEE92D7-32BC-7BD6-1EBE-391783C9F320}"/>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solidFill>
                  <a:schemeClr val="tx1"/>
                </a:solidFill>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13">
            <a:extLst>
              <a:ext uri="{FF2B5EF4-FFF2-40B4-BE49-F238E27FC236}">
                <a16:creationId xmlns:a16="http://schemas.microsoft.com/office/drawing/2014/main" id="{FF341591-1DF7-AE93-61D6-9FAA57C2651E}"/>
              </a:ext>
            </a:extLst>
          </p:cNvPr>
          <p:cNvSpPr>
            <a:spLocks noGrp="1"/>
          </p:cNvSpPr>
          <p:nvPr>
            <p:ph type="body" sz="quarter" idx="10" hasCustomPrompt="1"/>
          </p:nvPr>
        </p:nvSpPr>
        <p:spPr>
          <a:xfrm>
            <a:off x="510350" y="435171"/>
            <a:ext cx="3829050" cy="275859"/>
          </a:xfrm>
          <a:prstGeom prst="rect">
            <a:avLst/>
          </a:prstGeom>
        </p:spPr>
        <p:txBody>
          <a:bodyPr/>
          <a:lstStyle>
            <a:lvl1pPr marL="0" indent="0">
              <a:buNone/>
              <a:defRPr sz="1400" b="1" spc="1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SECTION TITLE IN CAPS</a:t>
            </a:r>
          </a:p>
        </p:txBody>
      </p:sp>
      <p:sp>
        <p:nvSpPr>
          <p:cNvPr id="6" name="Text Placeholder 19">
            <a:extLst>
              <a:ext uri="{FF2B5EF4-FFF2-40B4-BE49-F238E27FC236}">
                <a16:creationId xmlns:a16="http://schemas.microsoft.com/office/drawing/2014/main" id="{D301E70B-8FCF-D93E-6FC0-DF81E6C14D57}"/>
              </a:ext>
            </a:extLst>
          </p:cNvPr>
          <p:cNvSpPr>
            <a:spLocks noGrp="1"/>
          </p:cNvSpPr>
          <p:nvPr>
            <p:ph type="body" sz="quarter" idx="11"/>
          </p:nvPr>
        </p:nvSpPr>
        <p:spPr>
          <a:xfrm>
            <a:off x="510350" y="829110"/>
            <a:ext cx="10162619" cy="565026"/>
          </a:xfrm>
          <a:prstGeom prst="rect">
            <a:avLst/>
          </a:prstGeom>
        </p:spPr>
        <p:txBody>
          <a:bodyPr/>
          <a:lstStyle>
            <a:lvl1pPr marL="0" indent="0">
              <a:buNone/>
              <a:defRPr sz="3400" b="1">
                <a:solidFill>
                  <a:srgbClr val="FDAC46"/>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
        <p:nvSpPr>
          <p:cNvPr id="7" name="Text Placeholder 19">
            <a:extLst>
              <a:ext uri="{FF2B5EF4-FFF2-40B4-BE49-F238E27FC236}">
                <a16:creationId xmlns:a16="http://schemas.microsoft.com/office/drawing/2014/main" id="{B745A638-98C7-4C5D-3BEF-89F8AEF5BE83}"/>
              </a:ext>
            </a:extLst>
          </p:cNvPr>
          <p:cNvSpPr>
            <a:spLocks noGrp="1"/>
          </p:cNvSpPr>
          <p:nvPr>
            <p:ph type="body" sz="quarter" idx="16"/>
          </p:nvPr>
        </p:nvSpPr>
        <p:spPr>
          <a:xfrm>
            <a:off x="510350" y="1394136"/>
            <a:ext cx="10162619" cy="565026"/>
          </a:xfrm>
          <a:prstGeom prst="rect">
            <a:avLst/>
          </a:prstGeom>
        </p:spPr>
        <p:txBody>
          <a:bodyPr/>
          <a:lstStyle>
            <a:lvl1pPr marL="0" indent="0">
              <a:buNone/>
              <a:defRPr sz="3400" b="0">
                <a:solidFill>
                  <a:srgbClr val="FDAC46"/>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Tree>
    <p:extLst>
      <p:ext uri="{BB962C8B-B14F-4D97-AF65-F5344CB8AC3E}">
        <p14:creationId xmlns:p14="http://schemas.microsoft.com/office/powerpoint/2010/main" val="12627292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21DD0AA-DB4F-72E8-2FCE-4B8ADFDAA7D5}"/>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rot="10800000">
            <a:off x="11114160" y="0"/>
            <a:ext cx="1088758" cy="2636836"/>
          </a:xfrm>
          <a:prstGeom prst="rect">
            <a:avLst/>
          </a:prstGeom>
        </p:spPr>
      </p:pic>
      <p:sp>
        <p:nvSpPr>
          <p:cNvPr id="8" name="Rectangle 7">
            <a:extLst>
              <a:ext uri="{FF2B5EF4-FFF2-40B4-BE49-F238E27FC236}">
                <a16:creationId xmlns:a16="http://schemas.microsoft.com/office/drawing/2014/main" id="{4EC4F5BE-1D96-F085-249D-8AA45237A35D}"/>
              </a:ext>
            </a:extLst>
          </p:cNvPr>
          <p:cNvSpPr/>
          <p:nvPr userDrawn="1"/>
        </p:nvSpPr>
        <p:spPr>
          <a:xfrm>
            <a:off x="11096368" y="4221164"/>
            <a:ext cx="1097691" cy="2636080"/>
          </a:xfrm>
          <a:prstGeom prst="rect">
            <a:avLst/>
          </a:prstGeom>
          <a:solidFill>
            <a:srgbClr val="FFD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EAA19EA-8FDA-E0CF-C261-E71AAACCB5DB}"/>
              </a:ext>
            </a:extLst>
          </p:cNvPr>
          <p:cNvSpPr/>
          <p:nvPr userDrawn="1"/>
        </p:nvSpPr>
        <p:spPr>
          <a:xfrm>
            <a:off x="11114160" y="2609644"/>
            <a:ext cx="1081960" cy="1611520"/>
          </a:xfrm>
          <a:prstGeom prst="rect">
            <a:avLst/>
          </a:prstGeom>
          <a:solidFill>
            <a:srgbClr val="FDAC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C1E4BB1-B88C-4BC7-1555-CDF951DAF48E}"/>
              </a:ext>
            </a:extLst>
          </p:cNvPr>
          <p:cNvSpPr/>
          <p:nvPr userDrawn="1"/>
        </p:nvSpPr>
        <p:spPr>
          <a:xfrm>
            <a:off x="11105409" y="0"/>
            <a:ext cx="1097691" cy="1628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61B5EE8-2B34-60C3-427D-86E7D71C2D93}"/>
              </a:ext>
            </a:extLst>
          </p:cNvPr>
          <p:cNvSpPr/>
          <p:nvPr userDrawn="1"/>
        </p:nvSpPr>
        <p:spPr>
          <a:xfrm>
            <a:off x="0" y="0"/>
            <a:ext cx="11114161" cy="6858000"/>
          </a:xfrm>
          <a:prstGeom prst="rect">
            <a:avLst/>
          </a:prstGeom>
          <a:solidFill>
            <a:srgbClr val="0A1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AB7710A-AE2C-DDFE-A96F-153D50029EF9}"/>
              </a:ext>
            </a:extLst>
          </p:cNvPr>
          <p:cNvSpPr/>
          <p:nvPr userDrawn="1"/>
        </p:nvSpPr>
        <p:spPr>
          <a:xfrm>
            <a:off x="11121140" y="0"/>
            <a:ext cx="1081960" cy="1628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D718FF88-FC15-58CD-A52B-53F254C09DA7}"/>
              </a:ext>
            </a:extLst>
          </p:cNvPr>
          <p:cNvSpPr>
            <a:spLocks noGrp="1"/>
          </p:cNvSpPr>
          <p:nvPr>
            <p:ph type="body" sz="quarter" idx="10" hasCustomPrompt="1"/>
          </p:nvPr>
        </p:nvSpPr>
        <p:spPr>
          <a:xfrm>
            <a:off x="491173" y="400599"/>
            <a:ext cx="3829050" cy="275859"/>
          </a:xfrm>
          <a:prstGeom prst="rect">
            <a:avLst/>
          </a:prstGeom>
        </p:spPr>
        <p:txBody>
          <a:bodyPr/>
          <a:lstStyle>
            <a:lvl1pPr marL="0" indent="0">
              <a:buNone/>
              <a:defRPr sz="1400" b="1" spc="10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ICTP TESTIMONIAL IN CAPS</a:t>
            </a:r>
          </a:p>
        </p:txBody>
      </p:sp>
      <p:sp>
        <p:nvSpPr>
          <p:cNvPr id="10" name="Text Placeholder 9">
            <a:extLst>
              <a:ext uri="{FF2B5EF4-FFF2-40B4-BE49-F238E27FC236}">
                <a16:creationId xmlns:a16="http://schemas.microsoft.com/office/drawing/2014/main" id="{EAD34364-F1F8-192C-05C6-034B75944B5D}"/>
              </a:ext>
            </a:extLst>
          </p:cNvPr>
          <p:cNvSpPr>
            <a:spLocks noGrp="1"/>
          </p:cNvSpPr>
          <p:nvPr>
            <p:ph type="body" sz="quarter" idx="11"/>
          </p:nvPr>
        </p:nvSpPr>
        <p:spPr>
          <a:xfrm>
            <a:off x="491173" y="1628774"/>
            <a:ext cx="10115867" cy="3457575"/>
          </a:xfrm>
          <a:prstGeom prst="rect">
            <a:avLst/>
          </a:prstGeom>
        </p:spPr>
        <p:txBody>
          <a:bodyPr/>
          <a:lstStyle>
            <a:lvl1pPr marL="0" indent="0">
              <a:lnSpc>
                <a:spcPct val="100000"/>
              </a:lnSpc>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US" dirty="0"/>
          </a:p>
        </p:txBody>
      </p:sp>
      <p:sp>
        <p:nvSpPr>
          <p:cNvPr id="11" name="Text Placeholder 9">
            <a:extLst>
              <a:ext uri="{FF2B5EF4-FFF2-40B4-BE49-F238E27FC236}">
                <a16:creationId xmlns:a16="http://schemas.microsoft.com/office/drawing/2014/main" id="{21FEAFDD-4911-56FD-7161-B20B084012B9}"/>
              </a:ext>
            </a:extLst>
          </p:cNvPr>
          <p:cNvSpPr>
            <a:spLocks noGrp="1"/>
          </p:cNvSpPr>
          <p:nvPr>
            <p:ph type="body" sz="quarter" idx="12" hasCustomPrompt="1"/>
          </p:nvPr>
        </p:nvSpPr>
        <p:spPr>
          <a:xfrm>
            <a:off x="491173" y="5319553"/>
            <a:ext cx="10115867" cy="440056"/>
          </a:xfrm>
          <a:prstGeom prst="rect">
            <a:avLst/>
          </a:prstGeom>
        </p:spPr>
        <p:txBody>
          <a:bodyPr/>
          <a:lstStyle>
            <a:lvl1pPr marL="0" indent="0">
              <a:lnSpc>
                <a:spcPct val="100000"/>
              </a:lnSpc>
              <a:buNone/>
              <a:defRPr sz="1400" b="1" spc="100" baseline="0">
                <a:solidFill>
                  <a:srgbClr val="FDAC46"/>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MAKE CAPS</a:t>
            </a:r>
          </a:p>
        </p:txBody>
      </p:sp>
      <p:sp>
        <p:nvSpPr>
          <p:cNvPr id="2" name="TextBox 1">
            <a:extLst>
              <a:ext uri="{FF2B5EF4-FFF2-40B4-BE49-F238E27FC236}">
                <a16:creationId xmlns:a16="http://schemas.microsoft.com/office/drawing/2014/main" id="{F4A75004-2ADB-83C1-59E1-949196F58E46}"/>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solidFill>
                  <a:schemeClr val="tx1"/>
                </a:solidFill>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2638577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AF72F7-330B-150C-63F1-12E7B76D7B1D}"/>
              </a:ext>
            </a:extLst>
          </p:cNvPr>
          <p:cNvSpPr/>
          <p:nvPr userDrawn="1"/>
        </p:nvSpPr>
        <p:spPr>
          <a:xfrm>
            <a:off x="11101388" y="2631991"/>
            <a:ext cx="1094732" cy="4226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2383DF8-92B2-ADAC-0C86-405BC584F76D}"/>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latin typeface="Verdana" panose="020B0604030504040204" pitchFamily="34" charset="0"/>
              <a:ea typeface="Verdana" panose="020B0604030504040204" pitchFamily="34" charset="0"/>
              <a:cs typeface="Verdana" panose="020B0604030504040204" pitchFamily="34" charset="0"/>
            </a:endParaRPr>
          </a:p>
        </p:txBody>
      </p:sp>
      <p:sp>
        <p:nvSpPr>
          <p:cNvPr id="6" name="Picture Placeholder 5">
            <a:extLst>
              <a:ext uri="{FF2B5EF4-FFF2-40B4-BE49-F238E27FC236}">
                <a16:creationId xmlns:a16="http://schemas.microsoft.com/office/drawing/2014/main" id="{228E973D-D6F6-4A3B-267B-82E506366BD5}"/>
              </a:ext>
            </a:extLst>
          </p:cNvPr>
          <p:cNvSpPr>
            <a:spLocks noGrp="1"/>
          </p:cNvSpPr>
          <p:nvPr>
            <p:ph type="pic" sz="quarter" idx="10"/>
          </p:nvPr>
        </p:nvSpPr>
        <p:spPr>
          <a:xfrm>
            <a:off x="0" y="0"/>
            <a:ext cx="11095038" cy="6858000"/>
          </a:xfrm>
          <a:prstGeom prst="rect">
            <a:avLst/>
          </a:prstGeom>
        </p:spPr>
        <p:txBody>
          <a:bodyPr/>
          <a:lstStyle/>
          <a:p>
            <a:endParaRPr lang="en-US"/>
          </a:p>
        </p:txBody>
      </p:sp>
      <p:sp>
        <p:nvSpPr>
          <p:cNvPr id="7" name="Rectangle 6">
            <a:extLst>
              <a:ext uri="{FF2B5EF4-FFF2-40B4-BE49-F238E27FC236}">
                <a16:creationId xmlns:a16="http://schemas.microsoft.com/office/drawing/2014/main" id="{1C20539C-6F59-BB4E-70F2-D63021EF31D7}"/>
              </a:ext>
            </a:extLst>
          </p:cNvPr>
          <p:cNvSpPr/>
          <p:nvPr userDrawn="1"/>
        </p:nvSpPr>
        <p:spPr>
          <a:xfrm>
            <a:off x="11096368" y="0"/>
            <a:ext cx="1097691" cy="2631989"/>
          </a:xfrm>
          <a:prstGeom prst="rect">
            <a:avLst/>
          </a:prstGeom>
          <a:solidFill>
            <a:srgbClr val="FFD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16644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04CEED5-CD41-5CCB-538D-FD6F4A7E5995}"/>
              </a:ext>
            </a:extLst>
          </p:cNvPr>
          <p:cNvSpPr/>
          <p:nvPr userDrawn="1"/>
        </p:nvSpPr>
        <p:spPr>
          <a:xfrm>
            <a:off x="11096368" y="2573908"/>
            <a:ext cx="1097691" cy="4283336"/>
          </a:xfrm>
          <a:prstGeom prst="rect">
            <a:avLst/>
          </a:prstGeom>
          <a:solidFill>
            <a:srgbClr val="FFD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D51A855-7987-7F89-99DD-72A362DF36E0}"/>
              </a:ext>
            </a:extLst>
          </p:cNvPr>
          <p:cNvSpPr/>
          <p:nvPr userDrawn="1"/>
        </p:nvSpPr>
        <p:spPr>
          <a:xfrm>
            <a:off x="1" y="1592262"/>
            <a:ext cx="11105408" cy="5265737"/>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1225640-512D-1D5E-6D75-960B932886E0}"/>
              </a:ext>
            </a:extLst>
          </p:cNvPr>
          <p:cNvSpPr/>
          <p:nvPr userDrawn="1"/>
        </p:nvSpPr>
        <p:spPr>
          <a:xfrm>
            <a:off x="11105410" y="0"/>
            <a:ext cx="1086590" cy="4283336"/>
          </a:xfrm>
          <a:prstGeom prst="rect">
            <a:avLst/>
          </a:prstGeom>
          <a:solidFill>
            <a:srgbClr val="FDAC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E489725-5932-782C-5E3C-60AEBB9C49B3}"/>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solidFill>
                  <a:schemeClr val="tx1"/>
                </a:solidFill>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ext Placeholder 11">
            <a:extLst>
              <a:ext uri="{FF2B5EF4-FFF2-40B4-BE49-F238E27FC236}">
                <a16:creationId xmlns:a16="http://schemas.microsoft.com/office/drawing/2014/main" id="{17A9EE52-ED6F-D55F-6674-FA3E2F7B3C1D}"/>
              </a:ext>
            </a:extLst>
          </p:cNvPr>
          <p:cNvSpPr>
            <a:spLocks noGrp="1"/>
          </p:cNvSpPr>
          <p:nvPr>
            <p:ph type="body" sz="quarter" idx="15"/>
          </p:nvPr>
        </p:nvSpPr>
        <p:spPr>
          <a:xfrm>
            <a:off x="6847059" y="1924494"/>
            <a:ext cx="3825910" cy="4447296"/>
          </a:xfrm>
          <a:prstGeom prst="rect">
            <a:avLst/>
          </a:prstGeom>
        </p:spPr>
        <p:txBody>
          <a:bodyPr/>
          <a:lstStyle>
            <a:lvl1pPr marL="0" inden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US" dirty="0"/>
          </a:p>
        </p:txBody>
      </p:sp>
      <p:sp>
        <p:nvSpPr>
          <p:cNvPr id="6" name="Text Placeholder 5">
            <a:extLst>
              <a:ext uri="{FF2B5EF4-FFF2-40B4-BE49-F238E27FC236}">
                <a16:creationId xmlns:a16="http://schemas.microsoft.com/office/drawing/2014/main" id="{DA1110BC-46EB-9469-A89F-212BD1BC6D84}"/>
              </a:ext>
            </a:extLst>
          </p:cNvPr>
          <p:cNvSpPr>
            <a:spLocks noGrp="1"/>
          </p:cNvSpPr>
          <p:nvPr>
            <p:ph type="body" sz="quarter" idx="16" hasCustomPrompt="1"/>
          </p:nvPr>
        </p:nvSpPr>
        <p:spPr>
          <a:xfrm>
            <a:off x="487490" y="1918334"/>
            <a:ext cx="4308475" cy="184999"/>
          </a:xfrm>
          <a:prstGeom prst="rect">
            <a:avLst/>
          </a:prstGeom>
        </p:spPr>
        <p:txBody>
          <a:bodyPr/>
          <a:lstStyle>
            <a:lvl1pPr marL="0" indent="0">
              <a:buNone/>
              <a:defRPr sz="1100" spc="100" baseline="0">
                <a:latin typeface="Verdana" panose="020B0604030504040204" pitchFamily="34" charset="0"/>
                <a:ea typeface="Verdana" panose="020B0604030504040204" pitchFamily="34" charset="0"/>
                <a:cs typeface="Verdana" panose="020B0604030504040204" pitchFamily="34" charset="0"/>
              </a:defRPr>
            </a:lvl1pPr>
            <a:lvl2pPr marL="457200" indent="0">
              <a:buNone/>
              <a:defRPr sz="1100">
                <a:latin typeface="Verdana" panose="020B0604030504040204" pitchFamily="34" charset="0"/>
                <a:ea typeface="Verdana" panose="020B0604030504040204" pitchFamily="34" charset="0"/>
                <a:cs typeface="Verdana" panose="020B0604030504040204" pitchFamily="34" charset="0"/>
              </a:defRPr>
            </a:lvl2pPr>
            <a:lvl3pPr marL="914400" indent="0">
              <a:buNone/>
              <a:defRPr sz="1100">
                <a:latin typeface="Verdana" panose="020B0604030504040204" pitchFamily="34" charset="0"/>
                <a:ea typeface="Verdana" panose="020B0604030504040204" pitchFamily="34" charset="0"/>
                <a:cs typeface="Verdana" panose="020B0604030504040204" pitchFamily="34" charset="0"/>
              </a:defRPr>
            </a:lvl3pPr>
            <a:lvl4pPr marL="1371600" indent="0">
              <a:buNone/>
              <a:defRPr sz="1100">
                <a:latin typeface="Verdana" panose="020B0604030504040204" pitchFamily="34" charset="0"/>
                <a:ea typeface="Verdana" panose="020B0604030504040204" pitchFamily="34" charset="0"/>
                <a:cs typeface="Verdana" panose="020B0604030504040204" pitchFamily="34" charset="0"/>
              </a:defRPr>
            </a:lvl4pPr>
            <a:lvl5pPr marL="1828800" indent="0">
              <a:buNone/>
              <a:defRPr sz="11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FIGURE TITLE IN CAPS</a:t>
            </a:r>
          </a:p>
        </p:txBody>
      </p:sp>
      <p:sp>
        <p:nvSpPr>
          <p:cNvPr id="12" name="Chart Placeholder 11">
            <a:extLst>
              <a:ext uri="{FF2B5EF4-FFF2-40B4-BE49-F238E27FC236}">
                <a16:creationId xmlns:a16="http://schemas.microsoft.com/office/drawing/2014/main" id="{22AF84C8-2A93-38D2-A176-A805C9790073}"/>
              </a:ext>
            </a:extLst>
          </p:cNvPr>
          <p:cNvSpPr>
            <a:spLocks noGrp="1"/>
          </p:cNvSpPr>
          <p:nvPr>
            <p:ph type="chart" sz="quarter" idx="17"/>
          </p:nvPr>
        </p:nvSpPr>
        <p:spPr>
          <a:xfrm>
            <a:off x="487363" y="2275368"/>
            <a:ext cx="5938357" cy="4096858"/>
          </a:xfrm>
          <a:prstGeom prst="rect">
            <a:avLst/>
          </a:prstGeom>
        </p:spPr>
        <p:txBody>
          <a:bodyPr/>
          <a:lstStyle/>
          <a:p>
            <a:endParaRPr lang="en-US" dirty="0"/>
          </a:p>
        </p:txBody>
      </p:sp>
      <p:sp>
        <p:nvSpPr>
          <p:cNvPr id="2" name="Text Placeholder 19">
            <a:extLst>
              <a:ext uri="{FF2B5EF4-FFF2-40B4-BE49-F238E27FC236}">
                <a16:creationId xmlns:a16="http://schemas.microsoft.com/office/drawing/2014/main" id="{B347E8E8-6381-9C9F-F552-59AA87B2071A}"/>
              </a:ext>
            </a:extLst>
          </p:cNvPr>
          <p:cNvSpPr>
            <a:spLocks noGrp="1"/>
          </p:cNvSpPr>
          <p:nvPr>
            <p:ph type="body" sz="quarter" idx="11"/>
          </p:nvPr>
        </p:nvSpPr>
        <p:spPr>
          <a:xfrm>
            <a:off x="510350" y="829110"/>
            <a:ext cx="9990963" cy="565026"/>
          </a:xfrm>
          <a:prstGeom prst="rect">
            <a:avLst/>
          </a:prstGeom>
        </p:spPr>
        <p:txBody>
          <a:bodyPr/>
          <a:lstStyle>
            <a:lvl1pPr marL="0" indent="0">
              <a:buNone/>
              <a:defRPr sz="3400" b="0">
                <a:solidFill>
                  <a:srgbClr val="FDAC46"/>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
        <p:nvSpPr>
          <p:cNvPr id="4" name="Text Placeholder 13">
            <a:extLst>
              <a:ext uri="{FF2B5EF4-FFF2-40B4-BE49-F238E27FC236}">
                <a16:creationId xmlns:a16="http://schemas.microsoft.com/office/drawing/2014/main" id="{1C21868B-007C-2110-C53F-7AC75F4E909D}"/>
              </a:ext>
            </a:extLst>
          </p:cNvPr>
          <p:cNvSpPr>
            <a:spLocks noGrp="1"/>
          </p:cNvSpPr>
          <p:nvPr>
            <p:ph type="body" sz="quarter" idx="10" hasCustomPrompt="1"/>
          </p:nvPr>
        </p:nvSpPr>
        <p:spPr>
          <a:xfrm>
            <a:off x="510350" y="435171"/>
            <a:ext cx="3829050" cy="275859"/>
          </a:xfrm>
          <a:prstGeom prst="rect">
            <a:avLst/>
          </a:prstGeom>
        </p:spPr>
        <p:txBody>
          <a:bodyPr/>
          <a:lstStyle>
            <a:lvl1pPr marL="0" indent="0">
              <a:buNone/>
              <a:defRPr sz="1400" b="1" spc="1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SECTION TITLE IN CAPS</a:t>
            </a:r>
          </a:p>
        </p:txBody>
      </p:sp>
    </p:spTree>
    <p:extLst>
      <p:ext uri="{BB962C8B-B14F-4D97-AF65-F5344CB8AC3E}">
        <p14:creationId xmlns:p14="http://schemas.microsoft.com/office/powerpoint/2010/main" val="21441300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1A4EBF-298C-F448-F570-F0D2CCA5FACE}"/>
              </a:ext>
            </a:extLst>
          </p:cNvPr>
          <p:cNvSpPr/>
          <p:nvPr userDrawn="1"/>
        </p:nvSpPr>
        <p:spPr>
          <a:xfrm>
            <a:off x="11096368" y="2573908"/>
            <a:ext cx="1097691" cy="4283336"/>
          </a:xfrm>
          <a:prstGeom prst="rect">
            <a:avLst/>
          </a:prstGeom>
          <a:solidFill>
            <a:srgbClr val="FFD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3">
            <a:extLst>
              <a:ext uri="{FF2B5EF4-FFF2-40B4-BE49-F238E27FC236}">
                <a16:creationId xmlns:a16="http://schemas.microsoft.com/office/drawing/2014/main" id="{113346F7-95A3-4326-9B51-50774DAB8456}"/>
              </a:ext>
            </a:extLst>
          </p:cNvPr>
          <p:cNvSpPr>
            <a:spLocks noGrp="1"/>
          </p:cNvSpPr>
          <p:nvPr>
            <p:ph type="body" sz="quarter" idx="10" hasCustomPrompt="1"/>
          </p:nvPr>
        </p:nvSpPr>
        <p:spPr>
          <a:xfrm>
            <a:off x="510350" y="435171"/>
            <a:ext cx="3829050" cy="275859"/>
          </a:xfrm>
          <a:prstGeom prst="rect">
            <a:avLst/>
          </a:prstGeom>
        </p:spPr>
        <p:txBody>
          <a:bodyPr/>
          <a:lstStyle>
            <a:lvl1pPr marL="0" indent="0">
              <a:buNone/>
              <a:defRPr sz="1400" b="1" spc="1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SECTION TITLE IN CAPS</a:t>
            </a:r>
          </a:p>
        </p:txBody>
      </p:sp>
      <p:sp>
        <p:nvSpPr>
          <p:cNvPr id="6" name="Rectangle 5">
            <a:extLst>
              <a:ext uri="{FF2B5EF4-FFF2-40B4-BE49-F238E27FC236}">
                <a16:creationId xmlns:a16="http://schemas.microsoft.com/office/drawing/2014/main" id="{CEB4E398-31E3-DD1D-AD7F-2F5CCDD94CA0}"/>
              </a:ext>
            </a:extLst>
          </p:cNvPr>
          <p:cNvSpPr/>
          <p:nvPr userDrawn="1"/>
        </p:nvSpPr>
        <p:spPr>
          <a:xfrm>
            <a:off x="11105409" y="0"/>
            <a:ext cx="1086591" cy="4283336"/>
          </a:xfrm>
          <a:prstGeom prst="rect">
            <a:avLst/>
          </a:prstGeom>
          <a:solidFill>
            <a:srgbClr val="FDAC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A6BB26B-E835-9122-077A-26965C0E3359}"/>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solidFill>
                  <a:schemeClr val="tx1"/>
                </a:solidFill>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xt Placeholder 8">
            <a:extLst>
              <a:ext uri="{FF2B5EF4-FFF2-40B4-BE49-F238E27FC236}">
                <a16:creationId xmlns:a16="http://schemas.microsoft.com/office/drawing/2014/main" id="{F7146DC9-FCCE-B480-C294-1F20AFBAF08D}"/>
              </a:ext>
            </a:extLst>
          </p:cNvPr>
          <p:cNvSpPr>
            <a:spLocks noGrp="1"/>
          </p:cNvSpPr>
          <p:nvPr>
            <p:ph type="body" sz="quarter" idx="12" hasCustomPrompt="1"/>
          </p:nvPr>
        </p:nvSpPr>
        <p:spPr>
          <a:xfrm>
            <a:off x="7594453" y="596791"/>
            <a:ext cx="2735410" cy="958965"/>
          </a:xfrm>
          <a:prstGeom prst="rect">
            <a:avLst/>
          </a:prstGeom>
          <a:solidFill>
            <a:srgbClr val="D9117E"/>
          </a:solidFill>
        </p:spPr>
        <p:txBody>
          <a:bodyPr/>
          <a:lstStyle>
            <a:lvl1pPr marL="0" indent="0">
              <a:buNone/>
              <a:defRPr sz="15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Please copy this table and add/remove columns and rows as appropriate. [Remove this message]</a:t>
            </a:r>
          </a:p>
        </p:txBody>
      </p:sp>
      <p:graphicFrame>
        <p:nvGraphicFramePr>
          <p:cNvPr id="9" name="Table 9">
            <a:extLst>
              <a:ext uri="{FF2B5EF4-FFF2-40B4-BE49-F238E27FC236}">
                <a16:creationId xmlns:a16="http://schemas.microsoft.com/office/drawing/2014/main" id="{A0D5BC1A-7663-B9EB-4908-F958EB41A210}"/>
              </a:ext>
            </a:extLst>
          </p:cNvPr>
          <p:cNvGraphicFramePr>
            <a:graphicFrameLocks noGrp="1"/>
          </p:cNvGraphicFramePr>
          <p:nvPr userDrawn="1">
            <p:extLst>
              <p:ext uri="{D42A27DB-BD31-4B8C-83A1-F6EECF244321}">
                <p14:modId xmlns:p14="http://schemas.microsoft.com/office/powerpoint/2010/main" val="2079433427"/>
              </p:ext>
            </p:extLst>
          </p:nvPr>
        </p:nvGraphicFramePr>
        <p:xfrm>
          <a:off x="575661" y="2319317"/>
          <a:ext cx="10097306" cy="3271760"/>
        </p:xfrm>
        <a:graphic>
          <a:graphicData uri="http://schemas.openxmlformats.org/drawingml/2006/table">
            <a:tbl>
              <a:tblPr firstRow="1" bandRow="1">
                <a:tableStyleId>{5C22544A-7EE6-4342-B048-85BDC9FD1C3A}</a:tableStyleId>
              </a:tblPr>
              <a:tblGrid>
                <a:gridCol w="355254">
                  <a:extLst>
                    <a:ext uri="{9D8B030D-6E8A-4147-A177-3AD203B41FA5}">
                      <a16:colId xmlns:a16="http://schemas.microsoft.com/office/drawing/2014/main" val="3646046654"/>
                    </a:ext>
                  </a:extLst>
                </a:gridCol>
                <a:gridCol w="3671490">
                  <a:extLst>
                    <a:ext uri="{9D8B030D-6E8A-4147-A177-3AD203B41FA5}">
                      <a16:colId xmlns:a16="http://schemas.microsoft.com/office/drawing/2014/main" val="71663947"/>
                    </a:ext>
                  </a:extLst>
                </a:gridCol>
                <a:gridCol w="1397421">
                  <a:extLst>
                    <a:ext uri="{9D8B030D-6E8A-4147-A177-3AD203B41FA5}">
                      <a16:colId xmlns:a16="http://schemas.microsoft.com/office/drawing/2014/main" val="1742301627"/>
                    </a:ext>
                  </a:extLst>
                </a:gridCol>
                <a:gridCol w="3333609">
                  <a:extLst>
                    <a:ext uri="{9D8B030D-6E8A-4147-A177-3AD203B41FA5}">
                      <a16:colId xmlns:a16="http://schemas.microsoft.com/office/drawing/2014/main" val="736380901"/>
                    </a:ext>
                  </a:extLst>
                </a:gridCol>
                <a:gridCol w="1339532">
                  <a:extLst>
                    <a:ext uri="{9D8B030D-6E8A-4147-A177-3AD203B41FA5}">
                      <a16:colId xmlns:a16="http://schemas.microsoft.com/office/drawing/2014/main" val="718574517"/>
                    </a:ext>
                  </a:extLst>
                </a:gridCol>
              </a:tblGrid>
              <a:tr h="408970">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lang="en-US" sz="1400" dirty="0">
                          <a:latin typeface="Verdana" panose="020B0604030504040204" pitchFamily="34" charset="0"/>
                          <a:ea typeface="Verdana" panose="020B0604030504040204" pitchFamily="34" charset="0"/>
                          <a:cs typeface="Verdana" panose="020B0604030504040204" pitchFamily="34" charset="0"/>
                        </a:rPr>
                        <a:t>HEADER IN CAPS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A1B47"/>
                    </a:solidFill>
                  </a:tcPr>
                </a:tc>
                <a:tc>
                  <a:txBody>
                    <a:bodyPr/>
                    <a:lstStyle/>
                    <a:p>
                      <a:r>
                        <a:rPr lang="en-US" sz="1400" dirty="0">
                          <a:latin typeface="Verdana" panose="020B0604030504040204" pitchFamily="34" charset="0"/>
                          <a:ea typeface="Verdana" panose="020B0604030504040204" pitchFamily="34" charset="0"/>
                          <a:cs typeface="Verdana" panose="020B0604030504040204" pitchFamily="34" charset="0"/>
                        </a:rPr>
                        <a:t>HEADER</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A1B47"/>
                    </a:solidFill>
                  </a:tcPr>
                </a:tc>
                <a:tc>
                  <a:txBody>
                    <a:bodyPr/>
                    <a:lstStyle/>
                    <a:p>
                      <a:r>
                        <a:rPr lang="en-US" sz="1400" dirty="0">
                          <a:latin typeface="Verdana" panose="020B0604030504040204" pitchFamily="34" charset="0"/>
                          <a:ea typeface="Verdana" panose="020B0604030504040204" pitchFamily="34" charset="0"/>
                          <a:cs typeface="Verdana" panose="020B0604030504040204" pitchFamily="34" charset="0"/>
                        </a:rPr>
                        <a:t>HEADER IN CAPS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A1B47"/>
                    </a:solidFill>
                  </a:tcPr>
                </a:tc>
                <a:tc>
                  <a:txBody>
                    <a:bodyPr/>
                    <a:lstStyle/>
                    <a:p>
                      <a:r>
                        <a:rPr lang="en-US" sz="1400" dirty="0">
                          <a:latin typeface="Verdana" panose="020B0604030504040204" pitchFamily="34" charset="0"/>
                          <a:ea typeface="Verdana" panose="020B0604030504040204" pitchFamily="34" charset="0"/>
                          <a:cs typeface="Verdana" panose="020B0604030504040204" pitchFamily="34" charset="0"/>
                        </a:rPr>
                        <a:t>HEADER</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A1B47"/>
                    </a:solidFill>
                  </a:tcPr>
                </a:tc>
                <a:extLst>
                  <a:ext uri="{0D108BD9-81ED-4DB2-BD59-A6C34878D82A}">
                    <a16:rowId xmlns:a16="http://schemas.microsoft.com/office/drawing/2014/main" val="2060927484"/>
                  </a:ext>
                </a:extLst>
              </a:tr>
              <a:tr h="408970">
                <a:tc>
                  <a:txBody>
                    <a:bodyPr/>
                    <a:lstStyle/>
                    <a:p>
                      <a:endParaRPr lang="en-US"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DAC46"/>
                    </a:solidFill>
                  </a:tcPr>
                </a:tc>
                <a:tc>
                  <a:txBody>
                    <a:bodyPr/>
                    <a:lstStyle/>
                    <a:p>
                      <a:r>
                        <a:rPr lang="en-GB" sz="1400" dirty="0">
                          <a:effectLst/>
                          <a:latin typeface="Verdana" panose="020B0604030504040204" pitchFamily="34" charset="0"/>
                          <a:ea typeface="Verdana" panose="020B0604030504040204" pitchFamily="34" charset="0"/>
                          <a:cs typeface="Verdana" panose="020B0604030504040204" pitchFamily="34" charset="0"/>
                        </a:rPr>
                        <a:t>Data</a:t>
                      </a:r>
                    </a:p>
                  </a:txBody>
                  <a:tcPr marL="54293" marR="54293" marT="54293" marB="80963" anchor="ctr">
                    <a:lnL w="12700" cmpd="sng">
                      <a:noFill/>
                    </a:lnL>
                    <a:lnR w="12700" cmpd="sng">
                      <a:noFill/>
                    </a:lnR>
                    <a:lnT w="38100" cmpd="sng">
                      <a:noFill/>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GB" sz="1400" dirty="0">
                          <a:effectLst/>
                          <a:latin typeface="Verdana" panose="020B0604030504040204" pitchFamily="34" charset="0"/>
                          <a:ea typeface="Verdana" panose="020B0604030504040204" pitchFamily="34" charset="0"/>
                          <a:cs typeface="Verdana" panose="020B0604030504040204" pitchFamily="34" charset="0"/>
                        </a:rPr>
                        <a:t>Data</a:t>
                      </a:r>
                    </a:p>
                  </a:txBody>
                  <a:tcPr marL="54293" marR="54293" marT="54293" marB="80963" anchor="ctr">
                    <a:lnL w="12700" cmpd="sng">
                      <a:noFill/>
                    </a:lnL>
                    <a:lnR w="12700" cmpd="sng">
                      <a:noFill/>
                    </a:lnR>
                    <a:lnT w="38100" cmpd="sng">
                      <a:noFill/>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rgbClr val="FDAC46"/>
                    </a:solidFill>
                  </a:tcPr>
                </a:tc>
                <a:tc>
                  <a:txBody>
                    <a:bodyPr/>
                    <a:lstStyle/>
                    <a:p>
                      <a:r>
                        <a:rPr lang="en-GB" sz="1400" dirty="0">
                          <a:effectLst/>
                          <a:latin typeface="Verdana" panose="020B0604030504040204" pitchFamily="34" charset="0"/>
                          <a:ea typeface="Verdana" panose="020B0604030504040204" pitchFamily="34" charset="0"/>
                          <a:cs typeface="Verdana" panose="020B0604030504040204" pitchFamily="34" charset="0"/>
                        </a:rPr>
                        <a:t>Data</a:t>
                      </a:r>
                    </a:p>
                  </a:txBody>
                  <a:tcPr marL="54293" marR="54293" marT="54293" marB="80963" anchor="ctr">
                    <a:lnL w="12700" cmpd="sng">
                      <a:noFill/>
                    </a:lnL>
                    <a:lnR w="12700" cmpd="sng">
                      <a:noFill/>
                    </a:lnR>
                    <a:lnT w="38100" cmpd="sng">
                      <a:noFill/>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GB" sz="1400" dirty="0">
                          <a:effectLst/>
                          <a:latin typeface="Verdana" panose="020B0604030504040204" pitchFamily="34" charset="0"/>
                          <a:ea typeface="Verdana" panose="020B0604030504040204" pitchFamily="34" charset="0"/>
                          <a:cs typeface="Verdana" panose="020B0604030504040204" pitchFamily="34" charset="0"/>
                        </a:rPr>
                        <a:t>Data</a:t>
                      </a:r>
                    </a:p>
                  </a:txBody>
                  <a:tcPr marL="54293" marR="54293" marT="54293" marB="80963" anchor="ctr">
                    <a:lnL w="12700" cmpd="sng">
                      <a:noFill/>
                    </a:lnL>
                    <a:lnR w="12700" cmpd="sng">
                      <a:noFill/>
                    </a:lnR>
                    <a:lnT w="38100" cmpd="sng">
                      <a:noFill/>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rgbClr val="FDAC46"/>
                    </a:solidFill>
                  </a:tcPr>
                </a:tc>
                <a:extLst>
                  <a:ext uri="{0D108BD9-81ED-4DB2-BD59-A6C34878D82A}">
                    <a16:rowId xmlns:a16="http://schemas.microsoft.com/office/drawing/2014/main" val="2485263846"/>
                  </a:ext>
                </a:extLst>
              </a:tr>
              <a:tr h="408970">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DAC46"/>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rgbClr val="FDAC46"/>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rgbClr val="FDAC46"/>
                    </a:solidFill>
                  </a:tcPr>
                </a:tc>
                <a:extLst>
                  <a:ext uri="{0D108BD9-81ED-4DB2-BD59-A6C34878D82A}">
                    <a16:rowId xmlns:a16="http://schemas.microsoft.com/office/drawing/2014/main" val="3464592826"/>
                  </a:ext>
                </a:extLst>
              </a:tr>
              <a:tr h="408970">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DAC46"/>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rgbClr val="FDAC46"/>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rgbClr val="FDAC46"/>
                    </a:solidFill>
                  </a:tcPr>
                </a:tc>
                <a:extLst>
                  <a:ext uri="{0D108BD9-81ED-4DB2-BD59-A6C34878D82A}">
                    <a16:rowId xmlns:a16="http://schemas.microsoft.com/office/drawing/2014/main" val="739828676"/>
                  </a:ext>
                </a:extLst>
              </a:tr>
              <a:tr h="408970">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DAC46"/>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rgbClr val="FDAC46"/>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rgbClr val="FDAC46"/>
                    </a:solidFill>
                  </a:tcPr>
                </a:tc>
                <a:extLst>
                  <a:ext uri="{0D108BD9-81ED-4DB2-BD59-A6C34878D82A}">
                    <a16:rowId xmlns:a16="http://schemas.microsoft.com/office/drawing/2014/main" val="1502260155"/>
                  </a:ext>
                </a:extLst>
              </a:tr>
              <a:tr h="408970">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DAC46"/>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rgbClr val="FDAC46"/>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rgbClr val="FDAC46"/>
                    </a:solidFill>
                  </a:tcPr>
                </a:tc>
                <a:extLst>
                  <a:ext uri="{0D108BD9-81ED-4DB2-BD59-A6C34878D82A}">
                    <a16:rowId xmlns:a16="http://schemas.microsoft.com/office/drawing/2014/main" val="416253499"/>
                  </a:ext>
                </a:extLst>
              </a:tr>
              <a:tr h="408970">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DAC46"/>
                    </a:solidFill>
                  </a:tcPr>
                </a:tc>
                <a:tc>
                  <a:txBody>
                    <a:bodyPr/>
                    <a:lstStyle/>
                    <a:p>
                      <a:endParaRPr lang="en-GB" sz="140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rgbClr val="FDAC46"/>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rgbClr val="FDAC46"/>
                    </a:solidFill>
                  </a:tcPr>
                </a:tc>
                <a:extLst>
                  <a:ext uri="{0D108BD9-81ED-4DB2-BD59-A6C34878D82A}">
                    <a16:rowId xmlns:a16="http://schemas.microsoft.com/office/drawing/2014/main" val="2641086048"/>
                  </a:ext>
                </a:extLst>
              </a:tr>
              <a:tr h="408970">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DAC46"/>
                    </a:solidFill>
                  </a:tcPr>
                </a:tc>
                <a:tc>
                  <a:txBody>
                    <a:bodyPr/>
                    <a:lstStyle/>
                    <a:p>
                      <a:endParaRPr lang="en-GB" sz="140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DAC46"/>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DAC46"/>
                    </a:solidFill>
                  </a:tcPr>
                </a:tc>
                <a:extLst>
                  <a:ext uri="{0D108BD9-81ED-4DB2-BD59-A6C34878D82A}">
                    <a16:rowId xmlns:a16="http://schemas.microsoft.com/office/drawing/2014/main" val="360521373"/>
                  </a:ext>
                </a:extLst>
              </a:tr>
            </a:tbl>
          </a:graphicData>
        </a:graphic>
      </p:graphicFrame>
      <p:sp>
        <p:nvSpPr>
          <p:cNvPr id="10" name="Text Placeholder 19">
            <a:extLst>
              <a:ext uri="{FF2B5EF4-FFF2-40B4-BE49-F238E27FC236}">
                <a16:creationId xmlns:a16="http://schemas.microsoft.com/office/drawing/2014/main" id="{1E07DDC7-3F03-590B-D79E-6E1A0B5F05D0}"/>
              </a:ext>
            </a:extLst>
          </p:cNvPr>
          <p:cNvSpPr>
            <a:spLocks noGrp="1"/>
          </p:cNvSpPr>
          <p:nvPr>
            <p:ph type="body" sz="quarter" idx="11"/>
          </p:nvPr>
        </p:nvSpPr>
        <p:spPr>
          <a:xfrm>
            <a:off x="510350" y="829110"/>
            <a:ext cx="10162619" cy="565026"/>
          </a:xfrm>
          <a:prstGeom prst="rect">
            <a:avLst/>
          </a:prstGeom>
        </p:spPr>
        <p:txBody>
          <a:bodyPr/>
          <a:lstStyle>
            <a:lvl1pPr marL="0" indent="0">
              <a:buNone/>
              <a:defRPr sz="3400" b="1">
                <a:solidFill>
                  <a:srgbClr val="FDAC46"/>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
        <p:nvSpPr>
          <p:cNvPr id="11" name="Text Placeholder 19">
            <a:extLst>
              <a:ext uri="{FF2B5EF4-FFF2-40B4-BE49-F238E27FC236}">
                <a16:creationId xmlns:a16="http://schemas.microsoft.com/office/drawing/2014/main" id="{EB7506D8-CC2C-0B4C-F447-A1520F7A14E4}"/>
              </a:ext>
            </a:extLst>
          </p:cNvPr>
          <p:cNvSpPr>
            <a:spLocks noGrp="1"/>
          </p:cNvSpPr>
          <p:nvPr>
            <p:ph type="body" sz="quarter" idx="15"/>
          </p:nvPr>
        </p:nvSpPr>
        <p:spPr>
          <a:xfrm>
            <a:off x="510350" y="1394136"/>
            <a:ext cx="10162619" cy="565026"/>
          </a:xfrm>
          <a:prstGeom prst="rect">
            <a:avLst/>
          </a:prstGeom>
        </p:spPr>
        <p:txBody>
          <a:bodyPr/>
          <a:lstStyle>
            <a:lvl1pPr marL="0" indent="0">
              <a:buNone/>
              <a:defRPr sz="3400" b="0">
                <a:solidFill>
                  <a:srgbClr val="FDAC46"/>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Tree>
    <p:extLst>
      <p:ext uri="{BB962C8B-B14F-4D97-AF65-F5344CB8AC3E}">
        <p14:creationId xmlns:p14="http://schemas.microsoft.com/office/powerpoint/2010/main" val="11487365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C47513-C4E0-88D1-413C-1249946FBE58}"/>
              </a:ext>
            </a:extLst>
          </p:cNvPr>
          <p:cNvSpPr/>
          <p:nvPr userDrawn="1"/>
        </p:nvSpPr>
        <p:spPr>
          <a:xfrm>
            <a:off x="11096368" y="2573908"/>
            <a:ext cx="1097691" cy="4283336"/>
          </a:xfrm>
          <a:prstGeom prst="rect">
            <a:avLst/>
          </a:prstGeom>
          <a:solidFill>
            <a:srgbClr val="FFD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1A1B564-3890-57E9-16DA-2D19C380A3D4}"/>
              </a:ext>
            </a:extLst>
          </p:cNvPr>
          <p:cNvSpPr/>
          <p:nvPr userDrawn="1"/>
        </p:nvSpPr>
        <p:spPr>
          <a:xfrm>
            <a:off x="1" y="1592262"/>
            <a:ext cx="11105408" cy="5265737"/>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AB89D51-4D3F-484A-868C-9FD40788EAED}"/>
              </a:ext>
            </a:extLst>
          </p:cNvPr>
          <p:cNvSpPr/>
          <p:nvPr userDrawn="1"/>
        </p:nvSpPr>
        <p:spPr>
          <a:xfrm>
            <a:off x="11105409" y="0"/>
            <a:ext cx="1086591" cy="4283336"/>
          </a:xfrm>
          <a:prstGeom prst="rect">
            <a:avLst/>
          </a:prstGeom>
          <a:solidFill>
            <a:srgbClr val="FDAC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2BFDD09-8279-26C1-5AE2-FD505B6B4F5C}"/>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solidFill>
                  <a:schemeClr val="tx2"/>
                </a:solidFill>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Text Placeholder 19">
            <a:extLst>
              <a:ext uri="{FF2B5EF4-FFF2-40B4-BE49-F238E27FC236}">
                <a16:creationId xmlns:a16="http://schemas.microsoft.com/office/drawing/2014/main" id="{83D826EE-93E3-6CB5-94E3-13797C8AD71A}"/>
              </a:ext>
            </a:extLst>
          </p:cNvPr>
          <p:cNvSpPr>
            <a:spLocks noGrp="1"/>
          </p:cNvSpPr>
          <p:nvPr>
            <p:ph type="body" sz="quarter" idx="11"/>
          </p:nvPr>
        </p:nvSpPr>
        <p:spPr>
          <a:xfrm>
            <a:off x="510350" y="829110"/>
            <a:ext cx="10162619" cy="565026"/>
          </a:xfrm>
          <a:prstGeom prst="rect">
            <a:avLst/>
          </a:prstGeom>
        </p:spPr>
        <p:txBody>
          <a:bodyPr/>
          <a:lstStyle>
            <a:lvl1pPr marL="0" indent="0">
              <a:buNone/>
              <a:defRPr sz="3400" b="0">
                <a:solidFill>
                  <a:srgbClr val="FDAC46"/>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
        <p:nvSpPr>
          <p:cNvPr id="15" name="Text Placeholder 13">
            <a:extLst>
              <a:ext uri="{FF2B5EF4-FFF2-40B4-BE49-F238E27FC236}">
                <a16:creationId xmlns:a16="http://schemas.microsoft.com/office/drawing/2014/main" id="{17AD0268-2059-4B97-AA66-3360CD89D24F}"/>
              </a:ext>
            </a:extLst>
          </p:cNvPr>
          <p:cNvSpPr>
            <a:spLocks noGrp="1"/>
          </p:cNvSpPr>
          <p:nvPr>
            <p:ph type="body" sz="quarter" idx="10" hasCustomPrompt="1"/>
          </p:nvPr>
        </p:nvSpPr>
        <p:spPr>
          <a:xfrm>
            <a:off x="510350" y="435171"/>
            <a:ext cx="3829050" cy="275859"/>
          </a:xfrm>
          <a:prstGeom prst="rect">
            <a:avLst/>
          </a:prstGeom>
        </p:spPr>
        <p:txBody>
          <a:bodyPr/>
          <a:lstStyle>
            <a:lvl1pPr marL="0" indent="0">
              <a:buNone/>
              <a:defRPr sz="1400" b="1" spc="1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SECTION TITLE IN CAPS</a:t>
            </a:r>
          </a:p>
        </p:txBody>
      </p:sp>
      <p:sp>
        <p:nvSpPr>
          <p:cNvPr id="16" name="Text Placeholder 19">
            <a:extLst>
              <a:ext uri="{FF2B5EF4-FFF2-40B4-BE49-F238E27FC236}">
                <a16:creationId xmlns:a16="http://schemas.microsoft.com/office/drawing/2014/main" id="{6727C0D1-721C-288B-6EB6-9214DDA0868B}"/>
              </a:ext>
            </a:extLst>
          </p:cNvPr>
          <p:cNvSpPr>
            <a:spLocks noGrp="1"/>
          </p:cNvSpPr>
          <p:nvPr>
            <p:ph type="body" sz="quarter" idx="14"/>
          </p:nvPr>
        </p:nvSpPr>
        <p:spPr>
          <a:xfrm>
            <a:off x="515793" y="1924494"/>
            <a:ext cx="10157176" cy="4447296"/>
          </a:xfrm>
          <a:prstGeom prst="rect">
            <a:avLst/>
          </a:prstGeom>
        </p:spPr>
        <p:txBody>
          <a:bodyPr/>
          <a:lstStyle>
            <a:lvl1pPr marL="0" indent="0">
              <a:lnSpc>
                <a:spcPct val="100000"/>
              </a:lnSpc>
              <a:spcBef>
                <a:spcPts val="0"/>
              </a:spcBef>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Tree>
    <p:extLst>
      <p:ext uri="{BB962C8B-B14F-4D97-AF65-F5344CB8AC3E}">
        <p14:creationId xmlns:p14="http://schemas.microsoft.com/office/powerpoint/2010/main" val="2198833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FC8C2B8-22ED-B850-1408-FDA672908F81}"/>
              </a:ext>
            </a:extLst>
          </p:cNvPr>
          <p:cNvSpPr/>
          <p:nvPr userDrawn="1"/>
        </p:nvSpPr>
        <p:spPr>
          <a:xfrm>
            <a:off x="1" y="2631988"/>
            <a:ext cx="6853882" cy="422601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07F4FD8-A66A-C69B-004E-90834202C450}"/>
              </a:ext>
            </a:extLst>
          </p:cNvPr>
          <p:cNvSpPr/>
          <p:nvPr userDrawn="1"/>
        </p:nvSpPr>
        <p:spPr>
          <a:xfrm>
            <a:off x="11096368" y="1"/>
            <a:ext cx="1097691" cy="26436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7626C5B-6627-4C6F-BE72-26E3CB840451}"/>
              </a:ext>
            </a:extLst>
          </p:cNvPr>
          <p:cNvSpPr/>
          <p:nvPr userDrawn="1"/>
        </p:nvSpPr>
        <p:spPr>
          <a:xfrm>
            <a:off x="11096368" y="2631988"/>
            <a:ext cx="1097691" cy="42252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9B69636F-C4BA-C63C-630A-36029DF5F18E}"/>
              </a:ext>
            </a:extLst>
          </p:cNvPr>
          <p:cNvSpPr>
            <a:spLocks noGrp="1"/>
          </p:cNvSpPr>
          <p:nvPr>
            <p:ph type="body" sz="quarter" idx="10" hasCustomPrompt="1"/>
          </p:nvPr>
        </p:nvSpPr>
        <p:spPr>
          <a:xfrm>
            <a:off x="489179" y="3004455"/>
            <a:ext cx="5878964" cy="1240974"/>
          </a:xfrm>
          <a:prstGeom prst="rect">
            <a:avLst/>
          </a:prstGeom>
        </p:spPr>
        <p:txBody>
          <a:bodyPr/>
          <a:lstStyle>
            <a:lvl1pPr marL="0" indent="0">
              <a:buNone/>
              <a:defRPr sz="89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02</a:t>
            </a:r>
          </a:p>
        </p:txBody>
      </p:sp>
      <p:sp>
        <p:nvSpPr>
          <p:cNvPr id="6" name="Text Placeholder 5">
            <a:extLst>
              <a:ext uri="{FF2B5EF4-FFF2-40B4-BE49-F238E27FC236}">
                <a16:creationId xmlns:a16="http://schemas.microsoft.com/office/drawing/2014/main" id="{15AF858D-D250-8500-B52B-25E5E6D2A6DC}"/>
              </a:ext>
            </a:extLst>
          </p:cNvPr>
          <p:cNvSpPr>
            <a:spLocks noGrp="1"/>
          </p:cNvSpPr>
          <p:nvPr>
            <p:ph type="body" sz="quarter" idx="11"/>
          </p:nvPr>
        </p:nvSpPr>
        <p:spPr>
          <a:xfrm>
            <a:off x="489179" y="4458865"/>
            <a:ext cx="5878964" cy="2056235"/>
          </a:xfrm>
          <a:prstGeom prst="rect">
            <a:avLst/>
          </a:prstGeom>
        </p:spPr>
        <p:txBody>
          <a:bodyPr/>
          <a:lstStyle>
            <a:lvl1pPr marL="0" indent="0">
              <a:buNone/>
              <a:defRPr sz="3400">
                <a:solidFill>
                  <a:schemeClr val="tx1">
                    <a:lumMod val="10000"/>
                    <a:lumOff val="90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a:t>Click to edit Master text styles</a:t>
            </a:r>
          </a:p>
        </p:txBody>
      </p:sp>
      <p:sp>
        <p:nvSpPr>
          <p:cNvPr id="2" name="TextBox 1">
            <a:extLst>
              <a:ext uri="{FF2B5EF4-FFF2-40B4-BE49-F238E27FC236}">
                <a16:creationId xmlns:a16="http://schemas.microsoft.com/office/drawing/2014/main" id="{01FF72B7-1A4C-3FA0-CA03-5BE0978B2ABD}"/>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solidFill>
                  <a:srgbClr val="0A1B47"/>
                </a:solidFill>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solidFill>
                <a:srgbClr val="0A1B47"/>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ext Placeholder 14">
            <a:extLst>
              <a:ext uri="{FF2B5EF4-FFF2-40B4-BE49-F238E27FC236}">
                <a16:creationId xmlns:a16="http://schemas.microsoft.com/office/drawing/2014/main" id="{C412E3F5-F640-4DAC-4111-EA2BEAE61746}"/>
              </a:ext>
            </a:extLst>
          </p:cNvPr>
          <p:cNvSpPr>
            <a:spLocks noGrp="1"/>
          </p:cNvSpPr>
          <p:nvPr>
            <p:ph type="body" sz="quarter" idx="14" hasCustomPrompt="1"/>
          </p:nvPr>
        </p:nvSpPr>
        <p:spPr>
          <a:xfrm>
            <a:off x="7497567" y="830263"/>
            <a:ext cx="2940659" cy="2832209"/>
          </a:xfrm>
          <a:prstGeom prst="rect">
            <a:avLst/>
          </a:prstGeom>
          <a:solidFill>
            <a:srgbClr val="D9117E"/>
          </a:solidFill>
        </p:spPr>
        <p:txBody>
          <a:bodyPr/>
          <a:lstStyle>
            <a:lvl1pPr marL="0" indent="0">
              <a:buNone/>
              <a:defRPr sz="15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Replace the white space with a background image by going to Design &gt; Format Background &gt; Picture or Texture Fill</a:t>
            </a:r>
          </a:p>
          <a:p>
            <a:pPr lvl="0"/>
            <a:r>
              <a:rPr lang="en-US" dirty="0"/>
              <a:t>Select the image source and you’re good to go.</a:t>
            </a:r>
          </a:p>
          <a:p>
            <a:pPr lvl="0"/>
            <a:r>
              <a:rPr lang="en-US" dirty="0"/>
              <a:t>This can be done on either the individual slide or the master slide.</a:t>
            </a:r>
          </a:p>
          <a:p>
            <a:pPr lvl="0"/>
            <a:r>
              <a:rPr lang="en-US" dirty="0"/>
              <a:t>[Remove this message]</a:t>
            </a:r>
          </a:p>
          <a:p>
            <a:pPr lvl="0"/>
            <a:endParaRPr lang="en-US" dirty="0"/>
          </a:p>
          <a:p>
            <a:pPr lvl="0"/>
            <a:endParaRPr lang="en-US" dirty="0"/>
          </a:p>
        </p:txBody>
      </p:sp>
    </p:spTree>
    <p:extLst>
      <p:ext uri="{BB962C8B-B14F-4D97-AF65-F5344CB8AC3E}">
        <p14:creationId xmlns:p14="http://schemas.microsoft.com/office/powerpoint/2010/main" val="41780160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2ACDB2-F850-39B7-3156-43790A301F47}"/>
              </a:ext>
            </a:extLst>
          </p:cNvPr>
          <p:cNvSpPr/>
          <p:nvPr userDrawn="1"/>
        </p:nvSpPr>
        <p:spPr>
          <a:xfrm>
            <a:off x="11096368" y="2573908"/>
            <a:ext cx="1097691" cy="4283336"/>
          </a:xfrm>
          <a:prstGeom prst="rect">
            <a:avLst/>
          </a:prstGeom>
          <a:solidFill>
            <a:srgbClr val="FFD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AB89D51-4D3F-484A-868C-9FD40788EAED}"/>
              </a:ext>
            </a:extLst>
          </p:cNvPr>
          <p:cNvSpPr/>
          <p:nvPr userDrawn="1"/>
        </p:nvSpPr>
        <p:spPr>
          <a:xfrm>
            <a:off x="11105409" y="0"/>
            <a:ext cx="1086591" cy="4283336"/>
          </a:xfrm>
          <a:prstGeom prst="rect">
            <a:avLst/>
          </a:prstGeom>
          <a:solidFill>
            <a:srgbClr val="FDAC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2BFDD09-8279-26C1-5AE2-FD505B6B4F5C}"/>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solidFill>
                  <a:schemeClr val="tx2"/>
                </a:solidFill>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Text Placeholder 13">
            <a:extLst>
              <a:ext uri="{FF2B5EF4-FFF2-40B4-BE49-F238E27FC236}">
                <a16:creationId xmlns:a16="http://schemas.microsoft.com/office/drawing/2014/main" id="{17AD0268-2059-4B97-AA66-3360CD89D24F}"/>
              </a:ext>
            </a:extLst>
          </p:cNvPr>
          <p:cNvSpPr>
            <a:spLocks noGrp="1"/>
          </p:cNvSpPr>
          <p:nvPr>
            <p:ph type="body" sz="quarter" idx="10" hasCustomPrompt="1"/>
          </p:nvPr>
        </p:nvSpPr>
        <p:spPr>
          <a:xfrm>
            <a:off x="510350" y="435171"/>
            <a:ext cx="3829050" cy="275859"/>
          </a:xfrm>
          <a:prstGeom prst="rect">
            <a:avLst/>
          </a:prstGeom>
        </p:spPr>
        <p:txBody>
          <a:bodyPr/>
          <a:lstStyle>
            <a:lvl1pPr marL="0" indent="0">
              <a:buNone/>
              <a:defRPr sz="1400" b="1" spc="1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SECTION TITLE IN CAPS</a:t>
            </a:r>
          </a:p>
        </p:txBody>
      </p:sp>
      <p:sp>
        <p:nvSpPr>
          <p:cNvPr id="4" name="Text Placeholder 19">
            <a:extLst>
              <a:ext uri="{FF2B5EF4-FFF2-40B4-BE49-F238E27FC236}">
                <a16:creationId xmlns:a16="http://schemas.microsoft.com/office/drawing/2014/main" id="{B46281B4-2FA2-67F4-7D55-6507F0FD24AB}"/>
              </a:ext>
            </a:extLst>
          </p:cNvPr>
          <p:cNvSpPr>
            <a:spLocks noGrp="1"/>
          </p:cNvSpPr>
          <p:nvPr>
            <p:ph type="body" sz="quarter" idx="11"/>
          </p:nvPr>
        </p:nvSpPr>
        <p:spPr>
          <a:xfrm>
            <a:off x="510350" y="829110"/>
            <a:ext cx="10162619" cy="565026"/>
          </a:xfrm>
          <a:prstGeom prst="rect">
            <a:avLst/>
          </a:prstGeom>
        </p:spPr>
        <p:txBody>
          <a:bodyPr/>
          <a:lstStyle>
            <a:lvl1pPr marL="0" indent="0">
              <a:buNone/>
              <a:defRPr sz="3400" b="1">
                <a:solidFill>
                  <a:srgbClr val="FDAC46"/>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
        <p:nvSpPr>
          <p:cNvPr id="7" name="Rectangle 6">
            <a:extLst>
              <a:ext uri="{FF2B5EF4-FFF2-40B4-BE49-F238E27FC236}">
                <a16:creationId xmlns:a16="http://schemas.microsoft.com/office/drawing/2014/main" id="{ADAC5269-1643-0149-0F85-B90CC0FB38E0}"/>
              </a:ext>
            </a:extLst>
          </p:cNvPr>
          <p:cNvSpPr/>
          <p:nvPr userDrawn="1"/>
        </p:nvSpPr>
        <p:spPr>
          <a:xfrm>
            <a:off x="1" y="2574665"/>
            <a:ext cx="11092247" cy="428258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9">
            <a:extLst>
              <a:ext uri="{FF2B5EF4-FFF2-40B4-BE49-F238E27FC236}">
                <a16:creationId xmlns:a16="http://schemas.microsoft.com/office/drawing/2014/main" id="{5CF76952-CA68-93A4-0E8A-310BE31B965E}"/>
              </a:ext>
            </a:extLst>
          </p:cNvPr>
          <p:cNvSpPr>
            <a:spLocks noGrp="1"/>
          </p:cNvSpPr>
          <p:nvPr>
            <p:ph type="body" sz="quarter" idx="14"/>
          </p:nvPr>
        </p:nvSpPr>
        <p:spPr>
          <a:xfrm>
            <a:off x="515793" y="2906896"/>
            <a:ext cx="10157176" cy="3515933"/>
          </a:xfrm>
          <a:prstGeom prst="rect">
            <a:avLst/>
          </a:prstGeom>
        </p:spPr>
        <p:txBody>
          <a:bodyPr/>
          <a:lstStyle>
            <a:lvl1pPr marL="0" indent="0">
              <a:lnSpc>
                <a:spcPct val="100000"/>
              </a:lnSpc>
              <a:spcBef>
                <a:spcPts val="0"/>
              </a:spcBef>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
        <p:nvSpPr>
          <p:cNvPr id="9" name="Text Placeholder 19">
            <a:extLst>
              <a:ext uri="{FF2B5EF4-FFF2-40B4-BE49-F238E27FC236}">
                <a16:creationId xmlns:a16="http://schemas.microsoft.com/office/drawing/2014/main" id="{CBCF2413-B50C-DD8B-934F-929CA34EE3C4}"/>
              </a:ext>
            </a:extLst>
          </p:cNvPr>
          <p:cNvSpPr>
            <a:spLocks noGrp="1"/>
          </p:cNvSpPr>
          <p:nvPr>
            <p:ph type="body" sz="quarter" idx="15"/>
          </p:nvPr>
        </p:nvSpPr>
        <p:spPr>
          <a:xfrm>
            <a:off x="510350" y="1394136"/>
            <a:ext cx="10162619" cy="565026"/>
          </a:xfrm>
          <a:prstGeom prst="rect">
            <a:avLst/>
          </a:prstGeom>
        </p:spPr>
        <p:txBody>
          <a:bodyPr/>
          <a:lstStyle>
            <a:lvl1pPr marL="0" indent="0">
              <a:buNone/>
              <a:defRPr sz="3400" b="0">
                <a:solidFill>
                  <a:srgbClr val="FDAC46"/>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Tree>
    <p:extLst>
      <p:ext uri="{BB962C8B-B14F-4D97-AF65-F5344CB8AC3E}">
        <p14:creationId xmlns:p14="http://schemas.microsoft.com/office/powerpoint/2010/main" val="15726090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ED3F98EF-0BE6-7816-18E0-30A896386820}"/>
              </a:ext>
            </a:extLst>
          </p:cNvPr>
          <p:cNvSpPr>
            <a:spLocks noGrp="1"/>
          </p:cNvSpPr>
          <p:nvPr>
            <p:ph type="pic" sz="quarter" idx="10"/>
          </p:nvPr>
        </p:nvSpPr>
        <p:spPr>
          <a:xfrm>
            <a:off x="0" y="0"/>
            <a:ext cx="12192000" cy="6858000"/>
          </a:xfrm>
          <a:custGeom>
            <a:avLst/>
            <a:gdLst>
              <a:gd name="connsiteX0" fmla="*/ 5375274 w 12192000"/>
              <a:gd name="connsiteY0" fmla="*/ 2631989 h 6858000"/>
              <a:gd name="connsiteX1" fmla="*/ 5375274 w 12192000"/>
              <a:gd name="connsiteY1" fmla="*/ 6857999 h 6858000"/>
              <a:gd name="connsiteX2" fmla="*/ 12191999 w 12192000"/>
              <a:gd name="connsiteY2" fmla="*/ 6857999 h 6858000"/>
              <a:gd name="connsiteX3" fmla="*/ 12191999 w 12192000"/>
              <a:gd name="connsiteY3" fmla="*/ 2631989 h 6858000"/>
              <a:gd name="connsiteX4" fmla="*/ 3713872 w 12192000"/>
              <a:gd name="connsiteY4" fmla="*/ 1 h 6858000"/>
              <a:gd name="connsiteX5" fmla="*/ 12192000 w 12192000"/>
              <a:gd name="connsiteY5" fmla="*/ 1 h 6858000"/>
              <a:gd name="connsiteX6" fmla="*/ 12192000 w 12192000"/>
              <a:gd name="connsiteY6" fmla="*/ 6858000 h 6858000"/>
              <a:gd name="connsiteX7" fmla="*/ 0 w 12192000"/>
              <a:gd name="connsiteY7" fmla="*/ 6858000 h 6858000"/>
              <a:gd name="connsiteX8" fmla="*/ 0 w 12192000"/>
              <a:gd name="connsiteY8" fmla="*/ 4201654 h 6858000"/>
              <a:gd name="connsiteX9" fmla="*/ 3713872 w 12192000"/>
              <a:gd name="connsiteY9" fmla="*/ 4201654 h 6858000"/>
              <a:gd name="connsiteX10" fmla="*/ 0 w 12192000"/>
              <a:gd name="connsiteY10" fmla="*/ 0 h 6858000"/>
              <a:gd name="connsiteX11" fmla="*/ 3713872 w 12192000"/>
              <a:gd name="connsiteY11" fmla="*/ 0 h 6858000"/>
              <a:gd name="connsiteX12" fmla="*/ 3713872 w 12192000"/>
              <a:gd name="connsiteY12" fmla="*/ 1 h 6858000"/>
              <a:gd name="connsiteX13" fmla="*/ 0 w 12192000"/>
              <a:gd name="connsiteY13"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5375274" y="2631989"/>
                </a:moveTo>
                <a:lnTo>
                  <a:pt x="5375274" y="6857999"/>
                </a:lnTo>
                <a:lnTo>
                  <a:pt x="12191999" y="6857999"/>
                </a:lnTo>
                <a:lnTo>
                  <a:pt x="12191999" y="2631989"/>
                </a:lnTo>
                <a:close/>
                <a:moveTo>
                  <a:pt x="3713872" y="1"/>
                </a:moveTo>
                <a:lnTo>
                  <a:pt x="12192000" y="1"/>
                </a:lnTo>
                <a:lnTo>
                  <a:pt x="12192000" y="6858000"/>
                </a:lnTo>
                <a:lnTo>
                  <a:pt x="0" y="6858000"/>
                </a:lnTo>
                <a:lnTo>
                  <a:pt x="0" y="4201654"/>
                </a:lnTo>
                <a:lnTo>
                  <a:pt x="3713872" y="4201654"/>
                </a:lnTo>
                <a:close/>
                <a:moveTo>
                  <a:pt x="0" y="0"/>
                </a:moveTo>
                <a:lnTo>
                  <a:pt x="3713872" y="0"/>
                </a:lnTo>
                <a:lnTo>
                  <a:pt x="3713872" y="1"/>
                </a:lnTo>
                <a:lnTo>
                  <a:pt x="0" y="1"/>
                </a:lnTo>
                <a:close/>
              </a:path>
            </a:pathLst>
          </a:custGeom>
          <a:noFill/>
        </p:spPr>
        <p:txBody>
          <a:bodyPr wrap="square">
            <a:noAutofit/>
          </a:bodyPr>
          <a:lstStyle/>
          <a:p>
            <a:endParaRPr lang="en-US" dirty="0"/>
          </a:p>
        </p:txBody>
      </p:sp>
      <p:pic>
        <p:nvPicPr>
          <p:cNvPr id="24" name="Picture 23">
            <a:extLst>
              <a:ext uri="{FF2B5EF4-FFF2-40B4-BE49-F238E27FC236}">
                <a16:creationId xmlns:a16="http://schemas.microsoft.com/office/drawing/2014/main" id="{363162E5-BEDF-174E-FB65-D240E355F71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
            <a:ext cx="3713872" cy="4201655"/>
          </a:xfrm>
          <a:prstGeom prst="rect">
            <a:avLst/>
          </a:prstGeom>
        </p:spPr>
      </p:pic>
      <p:sp>
        <p:nvSpPr>
          <p:cNvPr id="25" name="Rectangle 24">
            <a:extLst>
              <a:ext uri="{FF2B5EF4-FFF2-40B4-BE49-F238E27FC236}">
                <a16:creationId xmlns:a16="http://schemas.microsoft.com/office/drawing/2014/main" id="{E521BE86-DBF1-8CBE-7E8C-9DD087869EF6}"/>
              </a:ext>
            </a:extLst>
          </p:cNvPr>
          <p:cNvSpPr/>
          <p:nvPr userDrawn="1"/>
        </p:nvSpPr>
        <p:spPr>
          <a:xfrm>
            <a:off x="5375275" y="2631989"/>
            <a:ext cx="6816725" cy="4226010"/>
          </a:xfrm>
          <a:prstGeom prst="rect">
            <a:avLst/>
          </a:prstGeom>
          <a:solidFill>
            <a:srgbClr val="FDAC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9">
            <a:extLst>
              <a:ext uri="{FF2B5EF4-FFF2-40B4-BE49-F238E27FC236}">
                <a16:creationId xmlns:a16="http://schemas.microsoft.com/office/drawing/2014/main" id="{90EDF757-1E24-A5F0-269A-108496474A6D}"/>
              </a:ext>
            </a:extLst>
          </p:cNvPr>
          <p:cNvSpPr>
            <a:spLocks noGrp="1"/>
          </p:cNvSpPr>
          <p:nvPr>
            <p:ph type="body" sz="quarter" idx="11"/>
          </p:nvPr>
        </p:nvSpPr>
        <p:spPr>
          <a:xfrm>
            <a:off x="5850190" y="3623310"/>
            <a:ext cx="6014150" cy="2320290"/>
          </a:xfrm>
          <a:prstGeom prst="rect">
            <a:avLst/>
          </a:prstGeom>
        </p:spPr>
        <p:txBody>
          <a:bodyPr/>
          <a:lstStyle>
            <a:lvl1pPr marL="0" indent="0">
              <a:buNone/>
              <a:defRPr sz="5000">
                <a:ln>
                  <a:noFill/>
                </a:ln>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50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50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50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50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US" dirty="0"/>
          </a:p>
        </p:txBody>
      </p:sp>
      <p:sp>
        <p:nvSpPr>
          <p:cNvPr id="2" name="Text Placeholder 14">
            <a:extLst>
              <a:ext uri="{FF2B5EF4-FFF2-40B4-BE49-F238E27FC236}">
                <a16:creationId xmlns:a16="http://schemas.microsoft.com/office/drawing/2014/main" id="{964BEE06-4DAE-7B1B-EE70-E40E8FD00D52}"/>
              </a:ext>
            </a:extLst>
          </p:cNvPr>
          <p:cNvSpPr>
            <a:spLocks noGrp="1"/>
          </p:cNvSpPr>
          <p:nvPr>
            <p:ph type="body" sz="quarter" idx="14" hasCustomPrompt="1"/>
          </p:nvPr>
        </p:nvSpPr>
        <p:spPr>
          <a:xfrm>
            <a:off x="7497567" y="830263"/>
            <a:ext cx="2940659" cy="2832209"/>
          </a:xfrm>
          <a:prstGeom prst="rect">
            <a:avLst/>
          </a:prstGeom>
          <a:solidFill>
            <a:srgbClr val="D9117E"/>
          </a:solidFill>
        </p:spPr>
        <p:txBody>
          <a:bodyPr/>
          <a:lstStyle>
            <a:lvl1pPr marL="0" indent="0">
              <a:buNone/>
              <a:defRPr sz="15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Replace the white space with a background image by going to Design &gt; Format Background &gt; Picture or Texture Fill</a:t>
            </a:r>
          </a:p>
          <a:p>
            <a:pPr lvl="0"/>
            <a:r>
              <a:rPr lang="en-US" dirty="0"/>
              <a:t>Select the image source and you’re good to go.</a:t>
            </a:r>
          </a:p>
          <a:p>
            <a:pPr lvl="0"/>
            <a:r>
              <a:rPr lang="en-US" dirty="0"/>
              <a:t>This can be done on either the individual slide or the master slide.</a:t>
            </a:r>
          </a:p>
          <a:p>
            <a:pPr lvl="0"/>
            <a:r>
              <a:rPr lang="en-US" dirty="0"/>
              <a:t>[Remove this message]</a:t>
            </a:r>
          </a:p>
          <a:p>
            <a:pPr lvl="0"/>
            <a:endParaRPr lang="en-US" dirty="0"/>
          </a:p>
          <a:p>
            <a:pPr lvl="0"/>
            <a:endParaRPr lang="en-US" dirty="0"/>
          </a:p>
        </p:txBody>
      </p:sp>
    </p:spTree>
    <p:extLst>
      <p:ext uri="{BB962C8B-B14F-4D97-AF65-F5344CB8AC3E}">
        <p14:creationId xmlns:p14="http://schemas.microsoft.com/office/powerpoint/2010/main" val="3029251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35DA562-2A97-39EB-5E72-EA0D6405C9E5}"/>
              </a:ext>
            </a:extLst>
          </p:cNvPr>
          <p:cNvSpPr/>
          <p:nvPr userDrawn="1"/>
        </p:nvSpPr>
        <p:spPr>
          <a:xfrm>
            <a:off x="1" y="756"/>
            <a:ext cx="12191998" cy="6857243"/>
          </a:xfrm>
          <a:prstGeom prst="rect">
            <a:avLst/>
          </a:prstGeom>
          <a:solidFill>
            <a:srgbClr val="0A1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9C91B141-BB3F-E35E-32C0-D17FCE0DF39F}"/>
              </a:ext>
            </a:extLst>
          </p:cNvPr>
          <p:cNvSpPr/>
          <p:nvPr userDrawn="1"/>
        </p:nvSpPr>
        <p:spPr>
          <a:xfrm>
            <a:off x="1" y="2631988"/>
            <a:ext cx="6853882" cy="4226011"/>
          </a:xfrm>
          <a:prstGeom prst="rect">
            <a:avLst/>
          </a:prstGeom>
          <a:solidFill>
            <a:srgbClr val="0C73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28ED1E5-0C7E-17BC-3A1D-2E6A23921986}"/>
              </a:ext>
            </a:extLst>
          </p:cNvPr>
          <p:cNvSpPr/>
          <p:nvPr userDrawn="1"/>
        </p:nvSpPr>
        <p:spPr>
          <a:xfrm>
            <a:off x="11096368" y="1"/>
            <a:ext cx="1097691" cy="2643606"/>
          </a:xfrm>
          <a:prstGeom prst="rect">
            <a:avLst/>
          </a:prstGeom>
          <a:solidFill>
            <a:srgbClr val="0C73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EBE2A96-C37B-F163-B84A-C149260510D9}"/>
              </a:ext>
            </a:extLst>
          </p:cNvPr>
          <p:cNvSpPr/>
          <p:nvPr userDrawn="1"/>
        </p:nvSpPr>
        <p:spPr>
          <a:xfrm>
            <a:off x="11096368" y="2631988"/>
            <a:ext cx="1097691" cy="4225256"/>
          </a:xfrm>
          <a:prstGeom prst="rect">
            <a:avLst/>
          </a:prstGeom>
          <a:solidFill>
            <a:srgbClr val="70D2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9B69636F-C4BA-C63C-630A-36029DF5F18E}"/>
              </a:ext>
            </a:extLst>
          </p:cNvPr>
          <p:cNvSpPr>
            <a:spLocks noGrp="1"/>
          </p:cNvSpPr>
          <p:nvPr>
            <p:ph type="body" sz="quarter" idx="10" hasCustomPrompt="1"/>
          </p:nvPr>
        </p:nvSpPr>
        <p:spPr>
          <a:xfrm>
            <a:off x="489179" y="3004455"/>
            <a:ext cx="5878964" cy="1240974"/>
          </a:xfrm>
          <a:prstGeom prst="rect">
            <a:avLst/>
          </a:prstGeom>
        </p:spPr>
        <p:txBody>
          <a:bodyPr/>
          <a:lstStyle>
            <a:lvl1pPr marL="0" indent="0">
              <a:buNone/>
              <a:defRPr sz="89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02</a:t>
            </a:r>
          </a:p>
        </p:txBody>
      </p:sp>
      <p:sp>
        <p:nvSpPr>
          <p:cNvPr id="6" name="Text Placeholder 5">
            <a:extLst>
              <a:ext uri="{FF2B5EF4-FFF2-40B4-BE49-F238E27FC236}">
                <a16:creationId xmlns:a16="http://schemas.microsoft.com/office/drawing/2014/main" id="{15AF858D-D250-8500-B52B-25E5E6D2A6DC}"/>
              </a:ext>
            </a:extLst>
          </p:cNvPr>
          <p:cNvSpPr>
            <a:spLocks noGrp="1"/>
          </p:cNvSpPr>
          <p:nvPr>
            <p:ph type="body" sz="quarter" idx="11"/>
          </p:nvPr>
        </p:nvSpPr>
        <p:spPr>
          <a:xfrm>
            <a:off x="489179" y="4458865"/>
            <a:ext cx="5878964" cy="2056235"/>
          </a:xfrm>
          <a:prstGeom prst="rect">
            <a:avLst/>
          </a:prstGeom>
        </p:spPr>
        <p:txBody>
          <a:bodyPr/>
          <a:lstStyle>
            <a:lvl1pPr marL="0" indent="0">
              <a:buNone/>
              <a:defRPr sz="3400">
                <a:solidFill>
                  <a:srgbClr val="70D2B0"/>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US" dirty="0"/>
          </a:p>
        </p:txBody>
      </p:sp>
      <p:sp>
        <p:nvSpPr>
          <p:cNvPr id="7" name="TextBox 6">
            <a:extLst>
              <a:ext uri="{FF2B5EF4-FFF2-40B4-BE49-F238E27FC236}">
                <a16:creationId xmlns:a16="http://schemas.microsoft.com/office/drawing/2014/main" id="{87170647-957E-9BC9-3D74-4C230E627746}"/>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solidFill>
                  <a:srgbClr val="0A1B47"/>
                </a:solidFill>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solidFill>
                <a:srgbClr val="0A1B47"/>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6834189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Section 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1B141-BB3F-E35E-32C0-D17FCE0DF39F}"/>
              </a:ext>
            </a:extLst>
          </p:cNvPr>
          <p:cNvSpPr/>
          <p:nvPr userDrawn="1"/>
        </p:nvSpPr>
        <p:spPr>
          <a:xfrm>
            <a:off x="1" y="2631988"/>
            <a:ext cx="6853882" cy="4226011"/>
          </a:xfrm>
          <a:prstGeom prst="rect">
            <a:avLst/>
          </a:prstGeom>
          <a:solidFill>
            <a:srgbClr val="0C73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28ED1E5-0C7E-17BC-3A1D-2E6A23921986}"/>
              </a:ext>
            </a:extLst>
          </p:cNvPr>
          <p:cNvSpPr/>
          <p:nvPr userDrawn="1"/>
        </p:nvSpPr>
        <p:spPr>
          <a:xfrm>
            <a:off x="11096368" y="1"/>
            <a:ext cx="1097691" cy="2643606"/>
          </a:xfrm>
          <a:prstGeom prst="rect">
            <a:avLst/>
          </a:prstGeom>
          <a:solidFill>
            <a:srgbClr val="0C73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EBE2A96-C37B-F163-B84A-C149260510D9}"/>
              </a:ext>
            </a:extLst>
          </p:cNvPr>
          <p:cNvSpPr/>
          <p:nvPr userDrawn="1"/>
        </p:nvSpPr>
        <p:spPr>
          <a:xfrm>
            <a:off x="11096368" y="2631988"/>
            <a:ext cx="1097691" cy="4225256"/>
          </a:xfrm>
          <a:prstGeom prst="rect">
            <a:avLst/>
          </a:prstGeom>
          <a:solidFill>
            <a:srgbClr val="70D2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9B69636F-C4BA-C63C-630A-36029DF5F18E}"/>
              </a:ext>
            </a:extLst>
          </p:cNvPr>
          <p:cNvSpPr>
            <a:spLocks noGrp="1"/>
          </p:cNvSpPr>
          <p:nvPr>
            <p:ph type="body" sz="quarter" idx="10" hasCustomPrompt="1"/>
          </p:nvPr>
        </p:nvSpPr>
        <p:spPr>
          <a:xfrm>
            <a:off x="489179" y="3004455"/>
            <a:ext cx="5878964" cy="1240974"/>
          </a:xfrm>
          <a:prstGeom prst="rect">
            <a:avLst/>
          </a:prstGeom>
        </p:spPr>
        <p:txBody>
          <a:bodyPr/>
          <a:lstStyle>
            <a:lvl1pPr marL="0" indent="0">
              <a:buNone/>
              <a:defRPr sz="89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02</a:t>
            </a:r>
          </a:p>
        </p:txBody>
      </p:sp>
      <p:sp>
        <p:nvSpPr>
          <p:cNvPr id="6" name="Text Placeholder 5">
            <a:extLst>
              <a:ext uri="{FF2B5EF4-FFF2-40B4-BE49-F238E27FC236}">
                <a16:creationId xmlns:a16="http://schemas.microsoft.com/office/drawing/2014/main" id="{15AF858D-D250-8500-B52B-25E5E6D2A6DC}"/>
              </a:ext>
            </a:extLst>
          </p:cNvPr>
          <p:cNvSpPr>
            <a:spLocks noGrp="1"/>
          </p:cNvSpPr>
          <p:nvPr>
            <p:ph type="body" sz="quarter" idx="11"/>
          </p:nvPr>
        </p:nvSpPr>
        <p:spPr>
          <a:xfrm>
            <a:off x="489179" y="4458865"/>
            <a:ext cx="5878964" cy="2056235"/>
          </a:xfrm>
          <a:prstGeom prst="rect">
            <a:avLst/>
          </a:prstGeom>
        </p:spPr>
        <p:txBody>
          <a:bodyPr/>
          <a:lstStyle>
            <a:lvl1pPr marL="0" indent="0">
              <a:buNone/>
              <a:defRPr sz="3400">
                <a:solidFill>
                  <a:srgbClr val="70D2B0"/>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US" dirty="0"/>
          </a:p>
        </p:txBody>
      </p:sp>
      <p:sp>
        <p:nvSpPr>
          <p:cNvPr id="7" name="TextBox 6">
            <a:extLst>
              <a:ext uri="{FF2B5EF4-FFF2-40B4-BE49-F238E27FC236}">
                <a16:creationId xmlns:a16="http://schemas.microsoft.com/office/drawing/2014/main" id="{87170647-957E-9BC9-3D74-4C230E627746}"/>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solidFill>
                  <a:srgbClr val="0A1B47"/>
                </a:solidFill>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solidFill>
                <a:srgbClr val="0A1B47"/>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ext Placeholder 14">
            <a:extLst>
              <a:ext uri="{FF2B5EF4-FFF2-40B4-BE49-F238E27FC236}">
                <a16:creationId xmlns:a16="http://schemas.microsoft.com/office/drawing/2014/main" id="{3CD3CCFF-9E39-3DEA-BC80-F906E6FE48BA}"/>
              </a:ext>
            </a:extLst>
          </p:cNvPr>
          <p:cNvSpPr>
            <a:spLocks noGrp="1"/>
          </p:cNvSpPr>
          <p:nvPr>
            <p:ph type="body" sz="quarter" idx="14" hasCustomPrompt="1"/>
          </p:nvPr>
        </p:nvSpPr>
        <p:spPr>
          <a:xfrm>
            <a:off x="7497567" y="830263"/>
            <a:ext cx="2940659" cy="2832209"/>
          </a:xfrm>
          <a:prstGeom prst="rect">
            <a:avLst/>
          </a:prstGeom>
          <a:solidFill>
            <a:srgbClr val="D9117E"/>
          </a:solidFill>
        </p:spPr>
        <p:txBody>
          <a:bodyPr/>
          <a:lstStyle>
            <a:lvl1pPr marL="0" indent="0">
              <a:buNone/>
              <a:defRPr sz="15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Replace the white space with a background image by going to Design &gt; Format Background &gt; Picture or Texture Fill</a:t>
            </a:r>
          </a:p>
          <a:p>
            <a:pPr lvl="0"/>
            <a:r>
              <a:rPr lang="en-US" dirty="0"/>
              <a:t>Select the image source and you’re good to go.</a:t>
            </a:r>
          </a:p>
          <a:p>
            <a:pPr lvl="0"/>
            <a:r>
              <a:rPr lang="en-US" dirty="0"/>
              <a:t>This can be done on either the individual slide or the master slide.</a:t>
            </a:r>
          </a:p>
          <a:p>
            <a:pPr lvl="0"/>
            <a:r>
              <a:rPr lang="en-US" dirty="0"/>
              <a:t>[Remove this message]</a:t>
            </a:r>
          </a:p>
          <a:p>
            <a:pPr lvl="0"/>
            <a:endParaRPr lang="en-US" dirty="0"/>
          </a:p>
          <a:p>
            <a:pPr lvl="0"/>
            <a:endParaRPr lang="en-US" dirty="0"/>
          </a:p>
        </p:txBody>
      </p:sp>
    </p:spTree>
    <p:extLst>
      <p:ext uri="{BB962C8B-B14F-4D97-AF65-F5344CB8AC3E}">
        <p14:creationId xmlns:p14="http://schemas.microsoft.com/office/powerpoint/2010/main" val="22572584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8834C8-D5D1-F5D0-73C7-0D6D8F5A0577}"/>
              </a:ext>
            </a:extLst>
          </p:cNvPr>
          <p:cNvSpPr/>
          <p:nvPr userDrawn="1"/>
        </p:nvSpPr>
        <p:spPr>
          <a:xfrm>
            <a:off x="11096368" y="1"/>
            <a:ext cx="1097691" cy="2574663"/>
          </a:xfrm>
          <a:prstGeom prst="rect">
            <a:avLst/>
          </a:prstGeom>
          <a:solidFill>
            <a:srgbClr val="0B73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A434B08-AC64-6522-7E5C-A4C57989158E}"/>
              </a:ext>
            </a:extLst>
          </p:cNvPr>
          <p:cNvSpPr/>
          <p:nvPr userDrawn="1"/>
        </p:nvSpPr>
        <p:spPr>
          <a:xfrm>
            <a:off x="11096368" y="2573908"/>
            <a:ext cx="1097691" cy="4283336"/>
          </a:xfrm>
          <a:prstGeom prst="rect">
            <a:avLst/>
          </a:prstGeom>
          <a:solidFill>
            <a:srgbClr val="70D2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FB3A7C9-85C0-782C-6E44-1392182205B2}"/>
              </a:ext>
            </a:extLst>
          </p:cNvPr>
          <p:cNvSpPr/>
          <p:nvPr userDrawn="1"/>
        </p:nvSpPr>
        <p:spPr>
          <a:xfrm>
            <a:off x="1" y="2574664"/>
            <a:ext cx="6853878" cy="428333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F9AAA6D-D9FA-0D3F-2623-29DF8CE29522}"/>
              </a:ext>
            </a:extLst>
          </p:cNvPr>
          <p:cNvSpPr/>
          <p:nvPr userDrawn="1"/>
        </p:nvSpPr>
        <p:spPr>
          <a:xfrm>
            <a:off x="1" y="-13597"/>
            <a:ext cx="6853878" cy="2588261"/>
          </a:xfrm>
          <a:prstGeom prst="rect">
            <a:avLst/>
          </a:prstGeom>
          <a:solidFill>
            <a:srgbClr val="0A1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4CF8F391-D377-0673-7AB8-80C5DD57D663}"/>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6853878" y="-13601"/>
            <a:ext cx="4247509" cy="2600933"/>
          </a:xfrm>
          <a:prstGeom prst="rect">
            <a:avLst/>
          </a:prstGeom>
        </p:spPr>
      </p:pic>
      <p:sp>
        <p:nvSpPr>
          <p:cNvPr id="20" name="Text Placeholder 19">
            <a:extLst>
              <a:ext uri="{FF2B5EF4-FFF2-40B4-BE49-F238E27FC236}">
                <a16:creationId xmlns:a16="http://schemas.microsoft.com/office/drawing/2014/main" id="{441E561D-6EB1-0E79-E39A-2E31B61A2360}"/>
              </a:ext>
            </a:extLst>
          </p:cNvPr>
          <p:cNvSpPr>
            <a:spLocks noGrp="1"/>
          </p:cNvSpPr>
          <p:nvPr>
            <p:ph type="body" sz="quarter" idx="11"/>
          </p:nvPr>
        </p:nvSpPr>
        <p:spPr>
          <a:xfrm>
            <a:off x="510350" y="486210"/>
            <a:ext cx="5857793" cy="509833"/>
          </a:xfrm>
          <a:prstGeom prst="rect">
            <a:avLst/>
          </a:prstGeom>
        </p:spPr>
        <p:txBody>
          <a:bodyPr/>
          <a:lstStyle>
            <a:lvl1pPr marL="0" indent="0">
              <a:buNone/>
              <a:defRPr sz="3400">
                <a:solidFill>
                  <a:srgbClr val="70D2B0"/>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
        <p:nvSpPr>
          <p:cNvPr id="23" name="Text Placeholder 19">
            <a:extLst>
              <a:ext uri="{FF2B5EF4-FFF2-40B4-BE49-F238E27FC236}">
                <a16:creationId xmlns:a16="http://schemas.microsoft.com/office/drawing/2014/main" id="{CAB23A32-6753-1B3B-9295-7FC159111A65}"/>
              </a:ext>
            </a:extLst>
          </p:cNvPr>
          <p:cNvSpPr>
            <a:spLocks noGrp="1"/>
          </p:cNvSpPr>
          <p:nvPr>
            <p:ph type="body" sz="quarter" idx="12"/>
          </p:nvPr>
        </p:nvSpPr>
        <p:spPr>
          <a:xfrm>
            <a:off x="515793" y="1493289"/>
            <a:ext cx="5857793" cy="827001"/>
          </a:xfrm>
          <a:prstGeom prst="rect">
            <a:avLst/>
          </a:prstGeom>
        </p:spPr>
        <p:txBody>
          <a:bodyPr/>
          <a:lstStyle>
            <a:lvl1pPr marL="0" indent="0">
              <a:lnSpc>
                <a:spcPct val="100000"/>
              </a:lnSpc>
              <a:spcBef>
                <a:spcPts val="0"/>
              </a:spcBef>
              <a:buNone/>
              <a:defRPr sz="20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
        <p:nvSpPr>
          <p:cNvPr id="4" name="Text Placeholder 3">
            <a:extLst>
              <a:ext uri="{FF2B5EF4-FFF2-40B4-BE49-F238E27FC236}">
                <a16:creationId xmlns:a16="http://schemas.microsoft.com/office/drawing/2014/main" id="{7EB905F8-F6A5-B5E9-338E-12FEF3B21975}"/>
              </a:ext>
            </a:extLst>
          </p:cNvPr>
          <p:cNvSpPr>
            <a:spLocks noGrp="1"/>
          </p:cNvSpPr>
          <p:nvPr>
            <p:ph type="body" sz="quarter" idx="13" hasCustomPrompt="1"/>
          </p:nvPr>
        </p:nvSpPr>
        <p:spPr>
          <a:xfrm>
            <a:off x="480378" y="6181434"/>
            <a:ext cx="5887765" cy="190356"/>
          </a:xfrm>
          <a:prstGeom prst="rect">
            <a:avLst/>
          </a:prstGeom>
        </p:spPr>
        <p:txBody>
          <a:bodyPr/>
          <a:lstStyle>
            <a:lvl1pPr marL="0" indent="0">
              <a:buNone/>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Image caption or </a:t>
            </a:r>
            <a:r>
              <a:rPr lang="en-US" sz="1000" dirty="0">
                <a:latin typeface="Verdana" panose="020B0604030504040204" pitchFamily="34" charset="0"/>
                <a:ea typeface="Verdana" panose="020B0604030504040204" pitchFamily="34" charset="0"/>
                <a:cs typeface="Verdana" panose="020B0604030504040204" pitchFamily="34" charset="0"/>
              </a:rPr>
              <a:t>© photo credit</a:t>
            </a:r>
            <a:endParaRPr lang="en-US" dirty="0"/>
          </a:p>
        </p:txBody>
      </p:sp>
      <p:sp>
        <p:nvSpPr>
          <p:cNvPr id="6" name="TextBox 5">
            <a:extLst>
              <a:ext uri="{FF2B5EF4-FFF2-40B4-BE49-F238E27FC236}">
                <a16:creationId xmlns:a16="http://schemas.microsoft.com/office/drawing/2014/main" id="{365020F7-AA46-547E-3383-D868F8479CF1}"/>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solidFill>
                  <a:srgbClr val="0A1B47"/>
                </a:solidFill>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solidFill>
                <a:srgbClr val="0A1B47"/>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 Placeholder 19">
            <a:extLst>
              <a:ext uri="{FF2B5EF4-FFF2-40B4-BE49-F238E27FC236}">
                <a16:creationId xmlns:a16="http://schemas.microsoft.com/office/drawing/2014/main" id="{F64CD9F6-3574-FF3E-9746-D1571DD63C85}"/>
              </a:ext>
            </a:extLst>
          </p:cNvPr>
          <p:cNvSpPr>
            <a:spLocks noGrp="1"/>
          </p:cNvSpPr>
          <p:nvPr>
            <p:ph type="body" sz="quarter" idx="14"/>
          </p:nvPr>
        </p:nvSpPr>
        <p:spPr>
          <a:xfrm>
            <a:off x="515793" y="2950614"/>
            <a:ext cx="5857793" cy="2976446"/>
          </a:xfrm>
          <a:prstGeom prst="rect">
            <a:avLst/>
          </a:prstGeom>
        </p:spPr>
        <p:txBody>
          <a:bodyPr/>
          <a:lstStyle>
            <a:lvl1pPr marL="0" indent="0">
              <a:lnSpc>
                <a:spcPct val="100000"/>
              </a:lnSpc>
              <a:spcBef>
                <a:spcPts val="0"/>
              </a:spcBef>
              <a:buNone/>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
        <p:nvSpPr>
          <p:cNvPr id="5" name="Picture Placeholder 16">
            <a:extLst>
              <a:ext uri="{FF2B5EF4-FFF2-40B4-BE49-F238E27FC236}">
                <a16:creationId xmlns:a16="http://schemas.microsoft.com/office/drawing/2014/main" id="{9EA4D96D-0270-51BF-910B-317348933902}"/>
              </a:ext>
            </a:extLst>
          </p:cNvPr>
          <p:cNvSpPr>
            <a:spLocks noGrp="1"/>
          </p:cNvSpPr>
          <p:nvPr>
            <p:ph type="pic" sz="quarter" idx="10"/>
          </p:nvPr>
        </p:nvSpPr>
        <p:spPr>
          <a:xfrm>
            <a:off x="6849118" y="2574664"/>
            <a:ext cx="4247247" cy="4283336"/>
          </a:xfrm>
          <a:prstGeom prst="rect">
            <a:avLst/>
          </a:prstGeom>
        </p:spPr>
        <p:txBody>
          <a:bodyPr/>
          <a:lstStyle/>
          <a:p>
            <a:endParaRPr lang="en-US"/>
          </a:p>
        </p:txBody>
      </p:sp>
    </p:spTree>
    <p:extLst>
      <p:ext uri="{BB962C8B-B14F-4D97-AF65-F5344CB8AC3E}">
        <p14:creationId xmlns:p14="http://schemas.microsoft.com/office/powerpoint/2010/main" val="10363257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EF2FC7A-7F99-A2C6-CC2A-200A6BF252DE}"/>
              </a:ext>
            </a:extLst>
          </p:cNvPr>
          <p:cNvSpPr/>
          <p:nvPr userDrawn="1"/>
        </p:nvSpPr>
        <p:spPr>
          <a:xfrm>
            <a:off x="11105409" y="1635131"/>
            <a:ext cx="1088650" cy="5222869"/>
          </a:xfrm>
          <a:prstGeom prst="rect">
            <a:avLst/>
          </a:prstGeom>
          <a:solidFill>
            <a:srgbClr val="70D2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13E6F7E-437C-6F9B-11A6-0A0FEB8DA830}"/>
              </a:ext>
            </a:extLst>
          </p:cNvPr>
          <p:cNvSpPr/>
          <p:nvPr userDrawn="1"/>
        </p:nvSpPr>
        <p:spPr>
          <a:xfrm>
            <a:off x="11105410" y="0"/>
            <a:ext cx="1086590" cy="1635131"/>
          </a:xfrm>
          <a:prstGeom prst="rect">
            <a:avLst/>
          </a:prstGeom>
          <a:solidFill>
            <a:srgbClr val="0B73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6">
            <a:extLst>
              <a:ext uri="{FF2B5EF4-FFF2-40B4-BE49-F238E27FC236}">
                <a16:creationId xmlns:a16="http://schemas.microsoft.com/office/drawing/2014/main" id="{4381D8BD-3226-CFD0-C48B-F938931972FF}"/>
              </a:ext>
            </a:extLst>
          </p:cNvPr>
          <p:cNvSpPr>
            <a:spLocks noGrp="1"/>
          </p:cNvSpPr>
          <p:nvPr>
            <p:ph type="pic" sz="quarter" idx="10"/>
          </p:nvPr>
        </p:nvSpPr>
        <p:spPr>
          <a:xfrm>
            <a:off x="6849118" y="0"/>
            <a:ext cx="4261734" cy="4203190"/>
          </a:xfrm>
          <a:prstGeom prst="rect">
            <a:avLst/>
          </a:prstGeom>
        </p:spPr>
        <p:txBody>
          <a:bodyPr/>
          <a:lstStyle/>
          <a:p>
            <a:endParaRPr lang="en-US"/>
          </a:p>
        </p:txBody>
      </p:sp>
      <p:sp>
        <p:nvSpPr>
          <p:cNvPr id="2" name="Rectangle 1">
            <a:extLst>
              <a:ext uri="{FF2B5EF4-FFF2-40B4-BE49-F238E27FC236}">
                <a16:creationId xmlns:a16="http://schemas.microsoft.com/office/drawing/2014/main" id="{E6EC0C19-4011-7836-1AFB-01E077641291}"/>
              </a:ext>
            </a:extLst>
          </p:cNvPr>
          <p:cNvSpPr/>
          <p:nvPr userDrawn="1"/>
        </p:nvSpPr>
        <p:spPr>
          <a:xfrm>
            <a:off x="0" y="2574664"/>
            <a:ext cx="6831030" cy="428333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FB3A7C9-85C0-782C-6E44-1392182205B2}"/>
              </a:ext>
            </a:extLst>
          </p:cNvPr>
          <p:cNvSpPr/>
          <p:nvPr userDrawn="1"/>
        </p:nvSpPr>
        <p:spPr>
          <a:xfrm>
            <a:off x="1" y="2574664"/>
            <a:ext cx="6853878" cy="428333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 Placeholder 19">
            <a:extLst>
              <a:ext uri="{FF2B5EF4-FFF2-40B4-BE49-F238E27FC236}">
                <a16:creationId xmlns:a16="http://schemas.microsoft.com/office/drawing/2014/main" id="{441E561D-6EB1-0E79-E39A-2E31B61A2360}"/>
              </a:ext>
            </a:extLst>
          </p:cNvPr>
          <p:cNvSpPr>
            <a:spLocks noGrp="1"/>
          </p:cNvSpPr>
          <p:nvPr>
            <p:ph type="body" sz="quarter" idx="11"/>
          </p:nvPr>
        </p:nvSpPr>
        <p:spPr>
          <a:xfrm>
            <a:off x="510350" y="443347"/>
            <a:ext cx="5857793" cy="1602244"/>
          </a:xfrm>
          <a:prstGeom prst="rect">
            <a:avLst/>
          </a:prstGeom>
        </p:spPr>
        <p:txBody>
          <a:bodyPr/>
          <a:lstStyle>
            <a:lvl1pPr marL="0" indent="0">
              <a:spcBef>
                <a:spcPts val="0"/>
              </a:spcBef>
              <a:buNone/>
              <a:defRPr sz="5000">
                <a:solidFill>
                  <a:srgbClr val="0B7379"/>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
        <p:nvSpPr>
          <p:cNvPr id="4" name="Text Placeholder 3">
            <a:extLst>
              <a:ext uri="{FF2B5EF4-FFF2-40B4-BE49-F238E27FC236}">
                <a16:creationId xmlns:a16="http://schemas.microsoft.com/office/drawing/2014/main" id="{7EB905F8-F6A5-B5E9-338E-12FEF3B21975}"/>
              </a:ext>
            </a:extLst>
          </p:cNvPr>
          <p:cNvSpPr>
            <a:spLocks noGrp="1"/>
          </p:cNvSpPr>
          <p:nvPr>
            <p:ph type="body" sz="quarter" idx="13" hasCustomPrompt="1"/>
          </p:nvPr>
        </p:nvSpPr>
        <p:spPr>
          <a:xfrm>
            <a:off x="480378" y="6181434"/>
            <a:ext cx="5887765" cy="190356"/>
          </a:xfrm>
          <a:prstGeom prst="rect">
            <a:avLst/>
          </a:prstGeom>
        </p:spPr>
        <p:txBody>
          <a:bodyPr/>
          <a:lstStyle>
            <a:lvl1pPr marL="0" indent="0">
              <a:buNone/>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Image caption or </a:t>
            </a:r>
            <a:r>
              <a:rPr lang="en-US" sz="1000" dirty="0">
                <a:latin typeface="Verdana" panose="020B0604030504040204" pitchFamily="34" charset="0"/>
                <a:ea typeface="Verdana" panose="020B0604030504040204" pitchFamily="34" charset="0"/>
                <a:cs typeface="Verdana" panose="020B0604030504040204" pitchFamily="34" charset="0"/>
              </a:rPr>
              <a:t>© photo credit</a:t>
            </a:r>
            <a:endParaRPr lang="en-US" dirty="0"/>
          </a:p>
        </p:txBody>
      </p:sp>
      <p:sp>
        <p:nvSpPr>
          <p:cNvPr id="6" name="TextBox 5">
            <a:extLst>
              <a:ext uri="{FF2B5EF4-FFF2-40B4-BE49-F238E27FC236}">
                <a16:creationId xmlns:a16="http://schemas.microsoft.com/office/drawing/2014/main" id="{365020F7-AA46-547E-3383-D868F8479CF1}"/>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solidFill>
                  <a:schemeClr val="tx1"/>
                </a:solidFill>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 Placeholder 19">
            <a:extLst>
              <a:ext uri="{FF2B5EF4-FFF2-40B4-BE49-F238E27FC236}">
                <a16:creationId xmlns:a16="http://schemas.microsoft.com/office/drawing/2014/main" id="{F64CD9F6-3574-FF3E-9746-D1571DD63C85}"/>
              </a:ext>
            </a:extLst>
          </p:cNvPr>
          <p:cNvSpPr>
            <a:spLocks noGrp="1"/>
          </p:cNvSpPr>
          <p:nvPr>
            <p:ph type="body" sz="quarter" idx="14"/>
          </p:nvPr>
        </p:nvSpPr>
        <p:spPr>
          <a:xfrm>
            <a:off x="515793" y="3036342"/>
            <a:ext cx="5857793" cy="2976446"/>
          </a:xfrm>
          <a:prstGeom prst="rect">
            <a:avLst/>
          </a:prstGeom>
        </p:spPr>
        <p:txBody>
          <a:bodyPr/>
          <a:lstStyle>
            <a:lvl1pPr marL="216000" indent="-216000">
              <a:lnSpc>
                <a:spcPts val="2500"/>
              </a:lnSpc>
              <a:spcBef>
                <a:spcPts val="0"/>
              </a:spcBef>
              <a:spcAft>
                <a:spcPts val="1000"/>
              </a:spcAft>
              <a:buClr>
                <a:srgbClr val="0B7379"/>
              </a:buClr>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pic>
        <p:nvPicPr>
          <p:cNvPr id="3" name="Picture 2">
            <a:extLst>
              <a:ext uri="{FF2B5EF4-FFF2-40B4-BE49-F238E27FC236}">
                <a16:creationId xmlns:a16="http://schemas.microsoft.com/office/drawing/2014/main" id="{BC805E38-065A-0657-7C71-0C055B06FCE0}"/>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6851650" y="4209546"/>
            <a:ext cx="4253759" cy="2648454"/>
          </a:xfrm>
          <a:prstGeom prst="rect">
            <a:avLst/>
          </a:prstGeom>
        </p:spPr>
      </p:pic>
    </p:spTree>
    <p:extLst>
      <p:ext uri="{BB962C8B-B14F-4D97-AF65-F5344CB8AC3E}">
        <p14:creationId xmlns:p14="http://schemas.microsoft.com/office/powerpoint/2010/main" val="104449659"/>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5A38D0B-E797-81D5-8EDE-780DE125CDBC}"/>
              </a:ext>
            </a:extLst>
          </p:cNvPr>
          <p:cNvSpPr/>
          <p:nvPr userDrawn="1"/>
        </p:nvSpPr>
        <p:spPr>
          <a:xfrm>
            <a:off x="11096368" y="4283336"/>
            <a:ext cx="1097691" cy="2573908"/>
          </a:xfrm>
          <a:prstGeom prst="rect">
            <a:avLst/>
          </a:prstGeom>
          <a:solidFill>
            <a:srgbClr val="70D2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B3381D1-927B-4D31-5EA0-38CD23A7C477}"/>
              </a:ext>
            </a:extLst>
          </p:cNvPr>
          <p:cNvSpPr/>
          <p:nvPr userDrawn="1"/>
        </p:nvSpPr>
        <p:spPr>
          <a:xfrm>
            <a:off x="0" y="2574664"/>
            <a:ext cx="11092247" cy="428333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19">
            <a:extLst>
              <a:ext uri="{FF2B5EF4-FFF2-40B4-BE49-F238E27FC236}">
                <a16:creationId xmlns:a16="http://schemas.microsoft.com/office/drawing/2014/main" id="{F64CD9F6-3574-FF3E-9746-D1571DD63C85}"/>
              </a:ext>
            </a:extLst>
          </p:cNvPr>
          <p:cNvSpPr>
            <a:spLocks noGrp="1"/>
          </p:cNvSpPr>
          <p:nvPr>
            <p:ph type="body" sz="quarter" idx="14"/>
          </p:nvPr>
        </p:nvSpPr>
        <p:spPr>
          <a:xfrm>
            <a:off x="515793" y="2950614"/>
            <a:ext cx="9985520" cy="3421176"/>
          </a:xfrm>
          <a:prstGeom prst="rect">
            <a:avLst/>
          </a:prstGeom>
        </p:spPr>
        <p:txBody>
          <a:bodyPr/>
          <a:lstStyle>
            <a:lvl1pPr marL="216000" indent="-216000">
              <a:lnSpc>
                <a:spcPct val="100000"/>
              </a:lnSpc>
              <a:spcBef>
                <a:spcPts val="0"/>
              </a:spcBef>
              <a:spcAft>
                <a:spcPts val="1000"/>
              </a:spcAft>
              <a:buClr>
                <a:srgbClr val="0B7379"/>
              </a:buClr>
              <a:buFont typeface="Arial" panose="020B0604020202020204" pitchFamily="34" charset="0"/>
              <a:buChar char="•"/>
              <a:defRPr sz="1400" b="1">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
        <p:nvSpPr>
          <p:cNvPr id="15" name="Rectangle 14">
            <a:extLst>
              <a:ext uri="{FF2B5EF4-FFF2-40B4-BE49-F238E27FC236}">
                <a16:creationId xmlns:a16="http://schemas.microsoft.com/office/drawing/2014/main" id="{11225640-512D-1D5E-6D75-960B932886E0}"/>
              </a:ext>
            </a:extLst>
          </p:cNvPr>
          <p:cNvSpPr/>
          <p:nvPr userDrawn="1"/>
        </p:nvSpPr>
        <p:spPr>
          <a:xfrm>
            <a:off x="11105410" y="0"/>
            <a:ext cx="1086590" cy="4283336"/>
          </a:xfrm>
          <a:prstGeom prst="rect">
            <a:avLst/>
          </a:prstGeom>
          <a:solidFill>
            <a:srgbClr val="0B73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E489725-5932-782C-5E3C-60AEBB9C49B3}"/>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solidFill>
                  <a:schemeClr val="tx1"/>
                </a:solidFill>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6" name="Text Placeholder 13">
            <a:extLst>
              <a:ext uri="{FF2B5EF4-FFF2-40B4-BE49-F238E27FC236}">
                <a16:creationId xmlns:a16="http://schemas.microsoft.com/office/drawing/2014/main" id="{9BF8433C-E815-06D2-0B95-725F03112E3E}"/>
              </a:ext>
            </a:extLst>
          </p:cNvPr>
          <p:cNvSpPr>
            <a:spLocks noGrp="1"/>
          </p:cNvSpPr>
          <p:nvPr>
            <p:ph type="body" sz="quarter" idx="10" hasCustomPrompt="1"/>
          </p:nvPr>
        </p:nvSpPr>
        <p:spPr>
          <a:xfrm>
            <a:off x="510350" y="435171"/>
            <a:ext cx="3829050" cy="275859"/>
          </a:xfrm>
          <a:prstGeom prst="rect">
            <a:avLst/>
          </a:prstGeom>
        </p:spPr>
        <p:txBody>
          <a:bodyPr/>
          <a:lstStyle>
            <a:lvl1pPr marL="0" indent="0">
              <a:buNone/>
              <a:defRPr sz="1400" b="1" spc="1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SECTION TITLE IN CAPS</a:t>
            </a:r>
          </a:p>
        </p:txBody>
      </p:sp>
      <p:sp>
        <p:nvSpPr>
          <p:cNvPr id="8" name="Text Placeholder 19">
            <a:extLst>
              <a:ext uri="{FF2B5EF4-FFF2-40B4-BE49-F238E27FC236}">
                <a16:creationId xmlns:a16="http://schemas.microsoft.com/office/drawing/2014/main" id="{B4ED7082-5C9A-47EE-8A89-BDD81981699F}"/>
              </a:ext>
            </a:extLst>
          </p:cNvPr>
          <p:cNvSpPr>
            <a:spLocks noGrp="1"/>
          </p:cNvSpPr>
          <p:nvPr>
            <p:ph type="body" sz="quarter" idx="11"/>
          </p:nvPr>
        </p:nvSpPr>
        <p:spPr>
          <a:xfrm>
            <a:off x="510350" y="829110"/>
            <a:ext cx="10162619" cy="565026"/>
          </a:xfrm>
          <a:prstGeom prst="rect">
            <a:avLst/>
          </a:prstGeom>
        </p:spPr>
        <p:txBody>
          <a:bodyPr/>
          <a:lstStyle>
            <a:lvl1pPr marL="0" indent="0">
              <a:buNone/>
              <a:defRPr sz="3400" b="1">
                <a:solidFill>
                  <a:srgbClr val="0B7379"/>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
        <p:nvSpPr>
          <p:cNvPr id="9" name="Text Placeholder 19">
            <a:extLst>
              <a:ext uri="{FF2B5EF4-FFF2-40B4-BE49-F238E27FC236}">
                <a16:creationId xmlns:a16="http://schemas.microsoft.com/office/drawing/2014/main" id="{8B1AE809-37B5-EF55-CFE8-1561534E8359}"/>
              </a:ext>
            </a:extLst>
          </p:cNvPr>
          <p:cNvSpPr>
            <a:spLocks noGrp="1"/>
          </p:cNvSpPr>
          <p:nvPr>
            <p:ph type="body" sz="quarter" idx="16"/>
          </p:nvPr>
        </p:nvSpPr>
        <p:spPr>
          <a:xfrm>
            <a:off x="510350" y="1394136"/>
            <a:ext cx="10162619" cy="565026"/>
          </a:xfrm>
          <a:prstGeom prst="rect">
            <a:avLst/>
          </a:prstGeom>
        </p:spPr>
        <p:txBody>
          <a:bodyPr/>
          <a:lstStyle>
            <a:lvl1pPr marL="0" indent="0">
              <a:buNone/>
              <a:defRPr sz="3400" b="0">
                <a:solidFill>
                  <a:srgbClr val="0B7379"/>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Tree>
    <p:extLst>
      <p:ext uri="{BB962C8B-B14F-4D97-AF65-F5344CB8AC3E}">
        <p14:creationId xmlns:p14="http://schemas.microsoft.com/office/powerpoint/2010/main" val="16410745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E56717D-FAFE-195C-D2FA-00BD76EBDDA5}"/>
              </a:ext>
            </a:extLst>
          </p:cNvPr>
          <p:cNvSpPr/>
          <p:nvPr userDrawn="1"/>
        </p:nvSpPr>
        <p:spPr>
          <a:xfrm>
            <a:off x="4262512" y="2574664"/>
            <a:ext cx="6849588" cy="428333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40A0EBC2-3FB2-C264-F4E3-0FCDC45D390F}"/>
              </a:ext>
            </a:extLst>
          </p:cNvPr>
          <p:cNvSpPr/>
          <p:nvPr userDrawn="1"/>
        </p:nvSpPr>
        <p:spPr>
          <a:xfrm>
            <a:off x="11114160" y="1628775"/>
            <a:ext cx="1079899" cy="5228469"/>
          </a:xfrm>
          <a:prstGeom prst="rect">
            <a:avLst/>
          </a:prstGeom>
          <a:solidFill>
            <a:srgbClr val="70D2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70F338F-B3C9-86C9-6904-FEF580B94FE1}"/>
              </a:ext>
            </a:extLst>
          </p:cNvPr>
          <p:cNvSpPr/>
          <p:nvPr userDrawn="1"/>
        </p:nvSpPr>
        <p:spPr>
          <a:xfrm>
            <a:off x="0" y="2588260"/>
            <a:ext cx="4262511" cy="4269739"/>
          </a:xfrm>
          <a:prstGeom prst="rect">
            <a:avLst/>
          </a:prstGeom>
          <a:solidFill>
            <a:srgbClr val="E1E0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9">
            <a:extLst>
              <a:ext uri="{FF2B5EF4-FFF2-40B4-BE49-F238E27FC236}">
                <a16:creationId xmlns:a16="http://schemas.microsoft.com/office/drawing/2014/main" id="{569D5A8B-5726-9C49-BA8B-D555DC627820}"/>
              </a:ext>
            </a:extLst>
          </p:cNvPr>
          <p:cNvSpPr>
            <a:spLocks noGrp="1"/>
          </p:cNvSpPr>
          <p:nvPr>
            <p:ph type="body" sz="quarter" idx="14"/>
          </p:nvPr>
        </p:nvSpPr>
        <p:spPr>
          <a:xfrm>
            <a:off x="4824993" y="2950614"/>
            <a:ext cx="5676319" cy="3421176"/>
          </a:xfrm>
          <a:prstGeom prst="rect">
            <a:avLst/>
          </a:prstGeom>
        </p:spPr>
        <p:txBody>
          <a:bodyPr/>
          <a:lstStyle>
            <a:lvl1pPr marL="216000" indent="-216000">
              <a:lnSpc>
                <a:spcPct val="100000"/>
              </a:lnSpc>
              <a:spcBef>
                <a:spcPts val="0"/>
              </a:spcBef>
              <a:spcAft>
                <a:spcPts val="1000"/>
              </a:spcAft>
              <a:buClr>
                <a:srgbClr val="0B7379"/>
              </a:buClr>
              <a:buFont typeface="Arial" panose="020B0604020202020204" pitchFamily="34" charset="0"/>
              <a:buChar char="•"/>
              <a:defRPr sz="1400" b="1">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
        <p:nvSpPr>
          <p:cNvPr id="12" name="Text Placeholder 11">
            <a:extLst>
              <a:ext uri="{FF2B5EF4-FFF2-40B4-BE49-F238E27FC236}">
                <a16:creationId xmlns:a16="http://schemas.microsoft.com/office/drawing/2014/main" id="{E59AB3EF-983F-8C77-FC15-D1EDF1719A9D}"/>
              </a:ext>
            </a:extLst>
          </p:cNvPr>
          <p:cNvSpPr>
            <a:spLocks noGrp="1"/>
          </p:cNvSpPr>
          <p:nvPr>
            <p:ph type="body" sz="quarter" idx="15"/>
          </p:nvPr>
        </p:nvSpPr>
        <p:spPr>
          <a:xfrm>
            <a:off x="510351" y="2950613"/>
            <a:ext cx="3147250" cy="3421177"/>
          </a:xfrm>
          <a:prstGeom prst="rect">
            <a:avLst/>
          </a:prstGeom>
        </p:spPr>
        <p:txBody>
          <a:bodyPr/>
          <a:lstStyle>
            <a:lvl1pPr marL="0" inden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US" dirty="0"/>
          </a:p>
        </p:txBody>
      </p:sp>
      <p:sp>
        <p:nvSpPr>
          <p:cNvPr id="17" name="Rectangle 16">
            <a:extLst>
              <a:ext uri="{FF2B5EF4-FFF2-40B4-BE49-F238E27FC236}">
                <a16:creationId xmlns:a16="http://schemas.microsoft.com/office/drawing/2014/main" id="{65616478-5492-97E1-971F-C6BED16F48BE}"/>
              </a:ext>
            </a:extLst>
          </p:cNvPr>
          <p:cNvSpPr/>
          <p:nvPr userDrawn="1"/>
        </p:nvSpPr>
        <p:spPr>
          <a:xfrm>
            <a:off x="11112100" y="0"/>
            <a:ext cx="1079900" cy="1628775"/>
          </a:xfrm>
          <a:prstGeom prst="rect">
            <a:avLst/>
          </a:prstGeom>
          <a:solidFill>
            <a:srgbClr val="0B73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18" name="TextBox 17">
            <a:extLst>
              <a:ext uri="{FF2B5EF4-FFF2-40B4-BE49-F238E27FC236}">
                <a16:creationId xmlns:a16="http://schemas.microsoft.com/office/drawing/2014/main" id="{8FEE92D7-32BC-7BD6-1EBE-391783C9F320}"/>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solidFill>
                  <a:schemeClr val="tx1"/>
                </a:solidFill>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13">
            <a:extLst>
              <a:ext uri="{FF2B5EF4-FFF2-40B4-BE49-F238E27FC236}">
                <a16:creationId xmlns:a16="http://schemas.microsoft.com/office/drawing/2014/main" id="{FF341591-1DF7-AE93-61D6-9FAA57C2651E}"/>
              </a:ext>
            </a:extLst>
          </p:cNvPr>
          <p:cNvSpPr>
            <a:spLocks noGrp="1"/>
          </p:cNvSpPr>
          <p:nvPr>
            <p:ph type="body" sz="quarter" idx="10" hasCustomPrompt="1"/>
          </p:nvPr>
        </p:nvSpPr>
        <p:spPr>
          <a:xfrm>
            <a:off x="510350" y="435171"/>
            <a:ext cx="3829050" cy="275859"/>
          </a:xfrm>
          <a:prstGeom prst="rect">
            <a:avLst/>
          </a:prstGeom>
        </p:spPr>
        <p:txBody>
          <a:bodyPr/>
          <a:lstStyle>
            <a:lvl1pPr marL="0" indent="0">
              <a:buNone/>
              <a:defRPr sz="1400" b="1" spc="1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SECTION TITLE IN CAPS</a:t>
            </a:r>
          </a:p>
        </p:txBody>
      </p:sp>
      <p:sp>
        <p:nvSpPr>
          <p:cNvPr id="6" name="Text Placeholder 19">
            <a:extLst>
              <a:ext uri="{FF2B5EF4-FFF2-40B4-BE49-F238E27FC236}">
                <a16:creationId xmlns:a16="http://schemas.microsoft.com/office/drawing/2014/main" id="{D301E70B-8FCF-D93E-6FC0-DF81E6C14D57}"/>
              </a:ext>
            </a:extLst>
          </p:cNvPr>
          <p:cNvSpPr>
            <a:spLocks noGrp="1"/>
          </p:cNvSpPr>
          <p:nvPr>
            <p:ph type="body" sz="quarter" idx="11"/>
          </p:nvPr>
        </p:nvSpPr>
        <p:spPr>
          <a:xfrm>
            <a:off x="510350" y="829110"/>
            <a:ext cx="10162619" cy="565026"/>
          </a:xfrm>
          <a:prstGeom prst="rect">
            <a:avLst/>
          </a:prstGeom>
        </p:spPr>
        <p:txBody>
          <a:bodyPr/>
          <a:lstStyle>
            <a:lvl1pPr marL="0" indent="0">
              <a:buNone/>
              <a:defRPr sz="3400" b="1">
                <a:solidFill>
                  <a:srgbClr val="0B7379"/>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
        <p:nvSpPr>
          <p:cNvPr id="7" name="Text Placeholder 19">
            <a:extLst>
              <a:ext uri="{FF2B5EF4-FFF2-40B4-BE49-F238E27FC236}">
                <a16:creationId xmlns:a16="http://schemas.microsoft.com/office/drawing/2014/main" id="{B745A638-98C7-4C5D-3BEF-89F8AEF5BE83}"/>
              </a:ext>
            </a:extLst>
          </p:cNvPr>
          <p:cNvSpPr>
            <a:spLocks noGrp="1"/>
          </p:cNvSpPr>
          <p:nvPr>
            <p:ph type="body" sz="quarter" idx="16"/>
          </p:nvPr>
        </p:nvSpPr>
        <p:spPr>
          <a:xfrm>
            <a:off x="510350" y="1394136"/>
            <a:ext cx="10162619" cy="565026"/>
          </a:xfrm>
          <a:prstGeom prst="rect">
            <a:avLst/>
          </a:prstGeom>
        </p:spPr>
        <p:txBody>
          <a:bodyPr/>
          <a:lstStyle>
            <a:lvl1pPr marL="0" indent="0">
              <a:buNone/>
              <a:defRPr sz="3400" b="0">
                <a:solidFill>
                  <a:srgbClr val="0B7379"/>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Tree>
    <p:extLst>
      <p:ext uri="{BB962C8B-B14F-4D97-AF65-F5344CB8AC3E}">
        <p14:creationId xmlns:p14="http://schemas.microsoft.com/office/powerpoint/2010/main" val="34918940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B8413D9-A5F8-6FFB-0FF5-9FE1A85B316D}"/>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10800000">
            <a:off x="11114160" y="0"/>
            <a:ext cx="1088758" cy="2636836"/>
          </a:xfrm>
          <a:prstGeom prst="rect">
            <a:avLst/>
          </a:prstGeom>
        </p:spPr>
      </p:pic>
      <p:sp>
        <p:nvSpPr>
          <p:cNvPr id="8" name="Rectangle 7">
            <a:extLst>
              <a:ext uri="{FF2B5EF4-FFF2-40B4-BE49-F238E27FC236}">
                <a16:creationId xmlns:a16="http://schemas.microsoft.com/office/drawing/2014/main" id="{4EC4F5BE-1D96-F085-249D-8AA45237A35D}"/>
              </a:ext>
            </a:extLst>
          </p:cNvPr>
          <p:cNvSpPr/>
          <p:nvPr userDrawn="1"/>
        </p:nvSpPr>
        <p:spPr>
          <a:xfrm>
            <a:off x="11096368" y="4221164"/>
            <a:ext cx="1097691" cy="2636080"/>
          </a:xfrm>
          <a:prstGeom prst="rect">
            <a:avLst/>
          </a:prstGeom>
          <a:solidFill>
            <a:srgbClr val="70D2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EAA19EA-8FDA-E0CF-C261-E71AAACCB5DB}"/>
              </a:ext>
            </a:extLst>
          </p:cNvPr>
          <p:cNvSpPr/>
          <p:nvPr userDrawn="1"/>
        </p:nvSpPr>
        <p:spPr>
          <a:xfrm>
            <a:off x="11114160" y="2609644"/>
            <a:ext cx="1081960" cy="1611520"/>
          </a:xfrm>
          <a:prstGeom prst="rect">
            <a:avLst/>
          </a:prstGeom>
          <a:solidFill>
            <a:srgbClr val="0B73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7379"/>
              </a:solidFill>
            </a:endParaRPr>
          </a:p>
        </p:txBody>
      </p:sp>
      <p:sp>
        <p:nvSpPr>
          <p:cNvPr id="3" name="Rectangle 2">
            <a:extLst>
              <a:ext uri="{FF2B5EF4-FFF2-40B4-BE49-F238E27FC236}">
                <a16:creationId xmlns:a16="http://schemas.microsoft.com/office/drawing/2014/main" id="{8C1E4BB1-B88C-4BC7-1555-CDF951DAF48E}"/>
              </a:ext>
            </a:extLst>
          </p:cNvPr>
          <p:cNvSpPr/>
          <p:nvPr userDrawn="1"/>
        </p:nvSpPr>
        <p:spPr>
          <a:xfrm>
            <a:off x="11105409" y="0"/>
            <a:ext cx="1097691" cy="1628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61B5EE8-2B34-60C3-427D-86E7D71C2D93}"/>
              </a:ext>
            </a:extLst>
          </p:cNvPr>
          <p:cNvSpPr/>
          <p:nvPr userDrawn="1"/>
        </p:nvSpPr>
        <p:spPr>
          <a:xfrm>
            <a:off x="0" y="0"/>
            <a:ext cx="11114161" cy="6858000"/>
          </a:xfrm>
          <a:prstGeom prst="rect">
            <a:avLst/>
          </a:prstGeom>
          <a:solidFill>
            <a:srgbClr val="0A1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AB7710A-AE2C-DDFE-A96F-153D50029EF9}"/>
              </a:ext>
            </a:extLst>
          </p:cNvPr>
          <p:cNvSpPr/>
          <p:nvPr userDrawn="1"/>
        </p:nvSpPr>
        <p:spPr>
          <a:xfrm>
            <a:off x="11121140" y="0"/>
            <a:ext cx="1081960" cy="1628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D718FF88-FC15-58CD-A52B-53F254C09DA7}"/>
              </a:ext>
            </a:extLst>
          </p:cNvPr>
          <p:cNvSpPr>
            <a:spLocks noGrp="1"/>
          </p:cNvSpPr>
          <p:nvPr>
            <p:ph type="body" sz="quarter" idx="10" hasCustomPrompt="1"/>
          </p:nvPr>
        </p:nvSpPr>
        <p:spPr>
          <a:xfrm>
            <a:off x="491173" y="400599"/>
            <a:ext cx="3829050" cy="275859"/>
          </a:xfrm>
          <a:prstGeom prst="rect">
            <a:avLst/>
          </a:prstGeom>
        </p:spPr>
        <p:txBody>
          <a:bodyPr/>
          <a:lstStyle>
            <a:lvl1pPr marL="0" indent="0">
              <a:buNone/>
              <a:defRPr sz="1400" b="1" spc="10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ICTP TESTIMONIAL IN CAPS</a:t>
            </a:r>
          </a:p>
        </p:txBody>
      </p:sp>
      <p:sp>
        <p:nvSpPr>
          <p:cNvPr id="10" name="Text Placeholder 9">
            <a:extLst>
              <a:ext uri="{FF2B5EF4-FFF2-40B4-BE49-F238E27FC236}">
                <a16:creationId xmlns:a16="http://schemas.microsoft.com/office/drawing/2014/main" id="{EAD34364-F1F8-192C-05C6-034B75944B5D}"/>
              </a:ext>
            </a:extLst>
          </p:cNvPr>
          <p:cNvSpPr>
            <a:spLocks noGrp="1"/>
          </p:cNvSpPr>
          <p:nvPr>
            <p:ph type="body" sz="quarter" idx="11"/>
          </p:nvPr>
        </p:nvSpPr>
        <p:spPr>
          <a:xfrm>
            <a:off x="491173" y="1628774"/>
            <a:ext cx="10115867" cy="3457575"/>
          </a:xfrm>
          <a:prstGeom prst="rect">
            <a:avLst/>
          </a:prstGeom>
        </p:spPr>
        <p:txBody>
          <a:bodyPr/>
          <a:lstStyle>
            <a:lvl1pPr marL="0" indent="0">
              <a:lnSpc>
                <a:spcPct val="100000"/>
              </a:lnSpc>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US" dirty="0"/>
          </a:p>
        </p:txBody>
      </p:sp>
      <p:sp>
        <p:nvSpPr>
          <p:cNvPr id="11" name="Text Placeholder 9">
            <a:extLst>
              <a:ext uri="{FF2B5EF4-FFF2-40B4-BE49-F238E27FC236}">
                <a16:creationId xmlns:a16="http://schemas.microsoft.com/office/drawing/2014/main" id="{21FEAFDD-4911-56FD-7161-B20B084012B9}"/>
              </a:ext>
            </a:extLst>
          </p:cNvPr>
          <p:cNvSpPr>
            <a:spLocks noGrp="1"/>
          </p:cNvSpPr>
          <p:nvPr>
            <p:ph type="body" sz="quarter" idx="12" hasCustomPrompt="1"/>
          </p:nvPr>
        </p:nvSpPr>
        <p:spPr>
          <a:xfrm>
            <a:off x="491173" y="5319553"/>
            <a:ext cx="10115867" cy="440056"/>
          </a:xfrm>
          <a:prstGeom prst="rect">
            <a:avLst/>
          </a:prstGeom>
        </p:spPr>
        <p:txBody>
          <a:bodyPr/>
          <a:lstStyle>
            <a:lvl1pPr marL="0" indent="0">
              <a:lnSpc>
                <a:spcPct val="100000"/>
              </a:lnSpc>
              <a:buNone/>
              <a:defRPr sz="1400" b="1" spc="100" baseline="0">
                <a:solidFill>
                  <a:srgbClr val="70D2B0"/>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MAKE CAPS</a:t>
            </a:r>
          </a:p>
        </p:txBody>
      </p:sp>
      <p:sp>
        <p:nvSpPr>
          <p:cNvPr id="2" name="TextBox 1">
            <a:extLst>
              <a:ext uri="{FF2B5EF4-FFF2-40B4-BE49-F238E27FC236}">
                <a16:creationId xmlns:a16="http://schemas.microsoft.com/office/drawing/2014/main" id="{F4A75004-2ADB-83C1-59E1-949196F58E46}"/>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solidFill>
                  <a:schemeClr val="tx1"/>
                </a:solidFill>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4942716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AF72F7-330B-150C-63F1-12E7B76D7B1D}"/>
              </a:ext>
            </a:extLst>
          </p:cNvPr>
          <p:cNvSpPr/>
          <p:nvPr userDrawn="1"/>
        </p:nvSpPr>
        <p:spPr>
          <a:xfrm>
            <a:off x="11101388" y="2631991"/>
            <a:ext cx="1094732" cy="4226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2383DF8-92B2-ADAC-0C86-405BC584F76D}"/>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latin typeface="Verdana" panose="020B0604030504040204" pitchFamily="34" charset="0"/>
              <a:ea typeface="Verdana" panose="020B0604030504040204" pitchFamily="34" charset="0"/>
              <a:cs typeface="Verdana" panose="020B0604030504040204" pitchFamily="34" charset="0"/>
            </a:endParaRPr>
          </a:p>
        </p:txBody>
      </p:sp>
      <p:sp>
        <p:nvSpPr>
          <p:cNvPr id="6" name="Picture Placeholder 5">
            <a:extLst>
              <a:ext uri="{FF2B5EF4-FFF2-40B4-BE49-F238E27FC236}">
                <a16:creationId xmlns:a16="http://schemas.microsoft.com/office/drawing/2014/main" id="{228E973D-D6F6-4A3B-267B-82E506366BD5}"/>
              </a:ext>
            </a:extLst>
          </p:cNvPr>
          <p:cNvSpPr>
            <a:spLocks noGrp="1"/>
          </p:cNvSpPr>
          <p:nvPr>
            <p:ph type="pic" sz="quarter" idx="10"/>
          </p:nvPr>
        </p:nvSpPr>
        <p:spPr>
          <a:xfrm>
            <a:off x="0" y="0"/>
            <a:ext cx="11095038" cy="6858000"/>
          </a:xfrm>
          <a:prstGeom prst="rect">
            <a:avLst/>
          </a:prstGeom>
        </p:spPr>
        <p:txBody>
          <a:bodyPr/>
          <a:lstStyle/>
          <a:p>
            <a:endParaRPr lang="en-US"/>
          </a:p>
        </p:txBody>
      </p:sp>
      <p:sp>
        <p:nvSpPr>
          <p:cNvPr id="7" name="Rectangle 6">
            <a:extLst>
              <a:ext uri="{FF2B5EF4-FFF2-40B4-BE49-F238E27FC236}">
                <a16:creationId xmlns:a16="http://schemas.microsoft.com/office/drawing/2014/main" id="{68478A4E-581A-7054-DB75-5FEC2628C731}"/>
              </a:ext>
            </a:extLst>
          </p:cNvPr>
          <p:cNvSpPr/>
          <p:nvPr userDrawn="1"/>
        </p:nvSpPr>
        <p:spPr>
          <a:xfrm>
            <a:off x="11094307" y="0"/>
            <a:ext cx="1097691" cy="2631989"/>
          </a:xfrm>
          <a:prstGeom prst="rect">
            <a:avLst/>
          </a:prstGeom>
          <a:solidFill>
            <a:srgbClr val="70D2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5830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FB3A7C9-85C0-782C-6E44-1392182205B2}"/>
              </a:ext>
            </a:extLst>
          </p:cNvPr>
          <p:cNvSpPr/>
          <p:nvPr userDrawn="1"/>
        </p:nvSpPr>
        <p:spPr>
          <a:xfrm>
            <a:off x="1" y="2574664"/>
            <a:ext cx="6853878" cy="428333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F9AAA6D-D9FA-0D3F-2623-29DF8CE29522}"/>
              </a:ext>
            </a:extLst>
          </p:cNvPr>
          <p:cNvSpPr/>
          <p:nvPr userDrawn="1"/>
        </p:nvSpPr>
        <p:spPr>
          <a:xfrm>
            <a:off x="1" y="-13597"/>
            <a:ext cx="6853878" cy="2588261"/>
          </a:xfrm>
          <a:prstGeom prst="rect">
            <a:avLst/>
          </a:prstGeom>
          <a:solidFill>
            <a:srgbClr val="0A1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50B7F09-C8A0-4C73-307E-32AF646ED7A8}"/>
              </a:ext>
            </a:extLst>
          </p:cNvPr>
          <p:cNvSpPr/>
          <p:nvPr userDrawn="1"/>
        </p:nvSpPr>
        <p:spPr>
          <a:xfrm>
            <a:off x="11096366" y="-11616"/>
            <a:ext cx="1097693" cy="6881233"/>
          </a:xfrm>
          <a:prstGeom prst="rect">
            <a:avLst/>
          </a:prstGeom>
          <a:solidFill>
            <a:srgbClr val="C8C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CF8F391-D377-0673-7AB8-80C5DD57D663}"/>
              </a:ext>
            </a:extLst>
          </p:cNvPr>
          <p:cNvPicPr>
            <a:picLocks noChangeAspect="1"/>
          </p:cNvPicPr>
          <p:nvPr userDrawn="1"/>
        </p:nvPicPr>
        <p:blipFill>
          <a:blip r:embed="rId2" cstate="hqprint">
            <a:extLst>
              <a:ext uri="{28A0092B-C50C-407E-A947-70E740481C1C}">
                <a14:useLocalDpi xmlns:a14="http://schemas.microsoft.com/office/drawing/2010/main"/>
              </a:ext>
            </a:extLst>
          </a:blip>
          <a:srcRect t="297" b="297"/>
          <a:stretch/>
        </p:blipFill>
        <p:spPr>
          <a:xfrm>
            <a:off x="6853878" y="-13601"/>
            <a:ext cx="4247509" cy="2600933"/>
          </a:xfrm>
          <a:prstGeom prst="rect">
            <a:avLst/>
          </a:prstGeom>
        </p:spPr>
      </p:pic>
      <p:sp>
        <p:nvSpPr>
          <p:cNvPr id="17" name="Picture Placeholder 16">
            <a:extLst>
              <a:ext uri="{FF2B5EF4-FFF2-40B4-BE49-F238E27FC236}">
                <a16:creationId xmlns:a16="http://schemas.microsoft.com/office/drawing/2014/main" id="{DE8D5D73-B1E3-2A65-C799-E65B2BC4F9EF}"/>
              </a:ext>
            </a:extLst>
          </p:cNvPr>
          <p:cNvSpPr>
            <a:spLocks noGrp="1"/>
          </p:cNvSpPr>
          <p:nvPr>
            <p:ph type="pic" sz="quarter" idx="10"/>
          </p:nvPr>
        </p:nvSpPr>
        <p:spPr>
          <a:xfrm>
            <a:off x="6849118" y="2574664"/>
            <a:ext cx="4247247" cy="4283336"/>
          </a:xfrm>
          <a:prstGeom prst="rect">
            <a:avLst/>
          </a:prstGeom>
        </p:spPr>
        <p:txBody>
          <a:bodyPr/>
          <a:lstStyle/>
          <a:p>
            <a:r>
              <a:rPr lang="en-GB"/>
              <a:t>Click icon to add picture</a:t>
            </a:r>
            <a:endParaRPr lang="en-US"/>
          </a:p>
        </p:txBody>
      </p:sp>
      <p:sp>
        <p:nvSpPr>
          <p:cNvPr id="20" name="Text Placeholder 19">
            <a:extLst>
              <a:ext uri="{FF2B5EF4-FFF2-40B4-BE49-F238E27FC236}">
                <a16:creationId xmlns:a16="http://schemas.microsoft.com/office/drawing/2014/main" id="{441E561D-6EB1-0E79-E39A-2E31B61A2360}"/>
              </a:ext>
            </a:extLst>
          </p:cNvPr>
          <p:cNvSpPr>
            <a:spLocks noGrp="1"/>
          </p:cNvSpPr>
          <p:nvPr>
            <p:ph type="body" sz="quarter" idx="11"/>
          </p:nvPr>
        </p:nvSpPr>
        <p:spPr>
          <a:xfrm>
            <a:off x="510350" y="486210"/>
            <a:ext cx="5857793" cy="509833"/>
          </a:xfrm>
          <a:prstGeom prst="rect">
            <a:avLst/>
          </a:prstGeom>
        </p:spPr>
        <p:txBody>
          <a:bodyPr/>
          <a:lstStyle>
            <a:lvl1pPr marL="0" indent="0">
              <a:buNone/>
              <a:defRPr sz="3400">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Click to edit</a:t>
            </a:r>
          </a:p>
        </p:txBody>
      </p:sp>
      <p:sp>
        <p:nvSpPr>
          <p:cNvPr id="23" name="Text Placeholder 19">
            <a:extLst>
              <a:ext uri="{FF2B5EF4-FFF2-40B4-BE49-F238E27FC236}">
                <a16:creationId xmlns:a16="http://schemas.microsoft.com/office/drawing/2014/main" id="{CAB23A32-6753-1B3B-9295-7FC159111A65}"/>
              </a:ext>
            </a:extLst>
          </p:cNvPr>
          <p:cNvSpPr>
            <a:spLocks noGrp="1"/>
          </p:cNvSpPr>
          <p:nvPr>
            <p:ph type="body" sz="quarter" idx="12"/>
          </p:nvPr>
        </p:nvSpPr>
        <p:spPr>
          <a:xfrm>
            <a:off x="515793" y="1493289"/>
            <a:ext cx="5857793" cy="827001"/>
          </a:xfrm>
          <a:prstGeom prst="rect">
            <a:avLst/>
          </a:prstGeom>
        </p:spPr>
        <p:txBody>
          <a:bodyPr/>
          <a:lstStyle>
            <a:lvl1pPr marL="0" indent="0">
              <a:lnSpc>
                <a:spcPct val="100000"/>
              </a:lnSpc>
              <a:spcBef>
                <a:spcPts val="0"/>
              </a:spcBef>
              <a:buNone/>
              <a:defRPr sz="20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a:t>Click to edit Master text styles</a:t>
            </a:r>
          </a:p>
        </p:txBody>
      </p:sp>
      <p:sp>
        <p:nvSpPr>
          <p:cNvPr id="4" name="Text Placeholder 3">
            <a:extLst>
              <a:ext uri="{FF2B5EF4-FFF2-40B4-BE49-F238E27FC236}">
                <a16:creationId xmlns:a16="http://schemas.microsoft.com/office/drawing/2014/main" id="{7EB905F8-F6A5-B5E9-338E-12FEF3B21975}"/>
              </a:ext>
            </a:extLst>
          </p:cNvPr>
          <p:cNvSpPr>
            <a:spLocks noGrp="1"/>
          </p:cNvSpPr>
          <p:nvPr>
            <p:ph type="body" sz="quarter" idx="13" hasCustomPrompt="1"/>
          </p:nvPr>
        </p:nvSpPr>
        <p:spPr>
          <a:xfrm>
            <a:off x="480378" y="6181434"/>
            <a:ext cx="5887765" cy="190356"/>
          </a:xfrm>
          <a:prstGeom prst="rect">
            <a:avLst/>
          </a:prstGeom>
        </p:spPr>
        <p:txBody>
          <a:bodyPr/>
          <a:lstStyle>
            <a:lvl1pPr marL="0" indent="0">
              <a:buNone/>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Image caption or </a:t>
            </a:r>
            <a:r>
              <a:rPr lang="en-US" sz="1000" dirty="0">
                <a:latin typeface="Verdana" panose="020B0604030504040204" pitchFamily="34" charset="0"/>
                <a:ea typeface="Verdana" panose="020B0604030504040204" pitchFamily="34" charset="0"/>
                <a:cs typeface="Verdana" panose="020B0604030504040204" pitchFamily="34" charset="0"/>
              </a:rPr>
              <a:t>© photo credit</a:t>
            </a:r>
            <a:endParaRPr lang="en-US" dirty="0"/>
          </a:p>
        </p:txBody>
      </p:sp>
      <p:sp>
        <p:nvSpPr>
          <p:cNvPr id="6" name="TextBox 5">
            <a:extLst>
              <a:ext uri="{FF2B5EF4-FFF2-40B4-BE49-F238E27FC236}">
                <a16:creationId xmlns:a16="http://schemas.microsoft.com/office/drawing/2014/main" id="{365020F7-AA46-547E-3383-D868F8479CF1}"/>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solidFill>
                  <a:srgbClr val="0A1B47"/>
                </a:solidFill>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solidFill>
                <a:srgbClr val="0A1B47"/>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 Placeholder 19">
            <a:extLst>
              <a:ext uri="{FF2B5EF4-FFF2-40B4-BE49-F238E27FC236}">
                <a16:creationId xmlns:a16="http://schemas.microsoft.com/office/drawing/2014/main" id="{F64CD9F6-3574-FF3E-9746-D1571DD63C85}"/>
              </a:ext>
            </a:extLst>
          </p:cNvPr>
          <p:cNvSpPr>
            <a:spLocks noGrp="1"/>
          </p:cNvSpPr>
          <p:nvPr>
            <p:ph type="body" sz="quarter" idx="14"/>
          </p:nvPr>
        </p:nvSpPr>
        <p:spPr>
          <a:xfrm>
            <a:off x="515793" y="2950614"/>
            <a:ext cx="5857793" cy="2976446"/>
          </a:xfrm>
          <a:prstGeom prst="rect">
            <a:avLst/>
          </a:prstGeom>
        </p:spPr>
        <p:txBody>
          <a:bodyPr/>
          <a:lstStyle>
            <a:lvl1pPr marL="0" indent="0">
              <a:lnSpc>
                <a:spcPct val="100000"/>
              </a:lnSpc>
              <a:spcBef>
                <a:spcPts val="0"/>
              </a:spcBef>
              <a:buNone/>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a:t>Click to edit Master text styles</a:t>
            </a:r>
          </a:p>
        </p:txBody>
      </p:sp>
    </p:spTree>
    <p:extLst>
      <p:ext uri="{BB962C8B-B14F-4D97-AF65-F5344CB8AC3E}">
        <p14:creationId xmlns:p14="http://schemas.microsoft.com/office/powerpoint/2010/main" val="16870068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04CEED5-CD41-5CCB-538D-FD6F4A7E5995}"/>
              </a:ext>
            </a:extLst>
          </p:cNvPr>
          <p:cNvSpPr/>
          <p:nvPr userDrawn="1"/>
        </p:nvSpPr>
        <p:spPr>
          <a:xfrm>
            <a:off x="11096368" y="2573908"/>
            <a:ext cx="1097691" cy="4283336"/>
          </a:xfrm>
          <a:prstGeom prst="rect">
            <a:avLst/>
          </a:prstGeom>
          <a:solidFill>
            <a:srgbClr val="70D2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D51A855-7987-7F89-99DD-72A362DF36E0}"/>
              </a:ext>
            </a:extLst>
          </p:cNvPr>
          <p:cNvSpPr/>
          <p:nvPr userDrawn="1"/>
        </p:nvSpPr>
        <p:spPr>
          <a:xfrm>
            <a:off x="1" y="1592262"/>
            <a:ext cx="11105408" cy="5265737"/>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1225640-512D-1D5E-6D75-960B932886E0}"/>
              </a:ext>
            </a:extLst>
          </p:cNvPr>
          <p:cNvSpPr/>
          <p:nvPr userDrawn="1"/>
        </p:nvSpPr>
        <p:spPr>
          <a:xfrm>
            <a:off x="11105410" y="0"/>
            <a:ext cx="1086590" cy="4283336"/>
          </a:xfrm>
          <a:prstGeom prst="rect">
            <a:avLst/>
          </a:prstGeom>
          <a:solidFill>
            <a:srgbClr val="0B73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E489725-5932-782C-5E3C-60AEBB9C49B3}"/>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solidFill>
                  <a:schemeClr val="tx1"/>
                </a:solidFill>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ext Placeholder 11">
            <a:extLst>
              <a:ext uri="{FF2B5EF4-FFF2-40B4-BE49-F238E27FC236}">
                <a16:creationId xmlns:a16="http://schemas.microsoft.com/office/drawing/2014/main" id="{17A9EE52-ED6F-D55F-6674-FA3E2F7B3C1D}"/>
              </a:ext>
            </a:extLst>
          </p:cNvPr>
          <p:cNvSpPr>
            <a:spLocks noGrp="1"/>
          </p:cNvSpPr>
          <p:nvPr>
            <p:ph type="body" sz="quarter" idx="15"/>
          </p:nvPr>
        </p:nvSpPr>
        <p:spPr>
          <a:xfrm>
            <a:off x="6847059" y="1924494"/>
            <a:ext cx="3825910" cy="4447296"/>
          </a:xfrm>
          <a:prstGeom prst="rect">
            <a:avLst/>
          </a:prstGeom>
        </p:spPr>
        <p:txBody>
          <a:bodyPr/>
          <a:lstStyle>
            <a:lvl1pPr marL="0" inden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US" dirty="0"/>
          </a:p>
        </p:txBody>
      </p:sp>
      <p:sp>
        <p:nvSpPr>
          <p:cNvPr id="6" name="Text Placeholder 5">
            <a:extLst>
              <a:ext uri="{FF2B5EF4-FFF2-40B4-BE49-F238E27FC236}">
                <a16:creationId xmlns:a16="http://schemas.microsoft.com/office/drawing/2014/main" id="{DA1110BC-46EB-9469-A89F-212BD1BC6D84}"/>
              </a:ext>
            </a:extLst>
          </p:cNvPr>
          <p:cNvSpPr>
            <a:spLocks noGrp="1"/>
          </p:cNvSpPr>
          <p:nvPr>
            <p:ph type="body" sz="quarter" idx="16" hasCustomPrompt="1"/>
          </p:nvPr>
        </p:nvSpPr>
        <p:spPr>
          <a:xfrm>
            <a:off x="487490" y="1918334"/>
            <a:ext cx="4308475" cy="184999"/>
          </a:xfrm>
          <a:prstGeom prst="rect">
            <a:avLst/>
          </a:prstGeom>
        </p:spPr>
        <p:txBody>
          <a:bodyPr/>
          <a:lstStyle>
            <a:lvl1pPr marL="0" indent="0">
              <a:buNone/>
              <a:defRPr sz="1100" spc="100" baseline="0">
                <a:latin typeface="Verdana" panose="020B0604030504040204" pitchFamily="34" charset="0"/>
                <a:ea typeface="Verdana" panose="020B0604030504040204" pitchFamily="34" charset="0"/>
                <a:cs typeface="Verdana" panose="020B0604030504040204" pitchFamily="34" charset="0"/>
              </a:defRPr>
            </a:lvl1pPr>
            <a:lvl2pPr marL="457200" indent="0">
              <a:buNone/>
              <a:defRPr sz="1100">
                <a:latin typeface="Verdana" panose="020B0604030504040204" pitchFamily="34" charset="0"/>
                <a:ea typeface="Verdana" panose="020B0604030504040204" pitchFamily="34" charset="0"/>
                <a:cs typeface="Verdana" panose="020B0604030504040204" pitchFamily="34" charset="0"/>
              </a:defRPr>
            </a:lvl2pPr>
            <a:lvl3pPr marL="914400" indent="0">
              <a:buNone/>
              <a:defRPr sz="1100">
                <a:latin typeface="Verdana" panose="020B0604030504040204" pitchFamily="34" charset="0"/>
                <a:ea typeface="Verdana" panose="020B0604030504040204" pitchFamily="34" charset="0"/>
                <a:cs typeface="Verdana" panose="020B0604030504040204" pitchFamily="34" charset="0"/>
              </a:defRPr>
            </a:lvl3pPr>
            <a:lvl4pPr marL="1371600" indent="0">
              <a:buNone/>
              <a:defRPr sz="1100">
                <a:latin typeface="Verdana" panose="020B0604030504040204" pitchFamily="34" charset="0"/>
                <a:ea typeface="Verdana" panose="020B0604030504040204" pitchFamily="34" charset="0"/>
                <a:cs typeface="Verdana" panose="020B0604030504040204" pitchFamily="34" charset="0"/>
              </a:defRPr>
            </a:lvl4pPr>
            <a:lvl5pPr marL="1828800" indent="0">
              <a:buNone/>
              <a:defRPr sz="11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FIGURE TITLE IN CAPS</a:t>
            </a:r>
          </a:p>
        </p:txBody>
      </p:sp>
      <p:sp>
        <p:nvSpPr>
          <p:cNvPr id="12" name="Chart Placeholder 11">
            <a:extLst>
              <a:ext uri="{FF2B5EF4-FFF2-40B4-BE49-F238E27FC236}">
                <a16:creationId xmlns:a16="http://schemas.microsoft.com/office/drawing/2014/main" id="{22AF84C8-2A93-38D2-A176-A805C9790073}"/>
              </a:ext>
            </a:extLst>
          </p:cNvPr>
          <p:cNvSpPr>
            <a:spLocks noGrp="1"/>
          </p:cNvSpPr>
          <p:nvPr>
            <p:ph type="chart" sz="quarter" idx="17"/>
          </p:nvPr>
        </p:nvSpPr>
        <p:spPr>
          <a:xfrm>
            <a:off x="487363" y="2275368"/>
            <a:ext cx="5938357" cy="4096858"/>
          </a:xfrm>
          <a:prstGeom prst="rect">
            <a:avLst/>
          </a:prstGeom>
        </p:spPr>
        <p:txBody>
          <a:bodyPr/>
          <a:lstStyle/>
          <a:p>
            <a:endParaRPr lang="en-US"/>
          </a:p>
        </p:txBody>
      </p:sp>
      <p:sp>
        <p:nvSpPr>
          <p:cNvPr id="2" name="Text Placeholder 19">
            <a:extLst>
              <a:ext uri="{FF2B5EF4-FFF2-40B4-BE49-F238E27FC236}">
                <a16:creationId xmlns:a16="http://schemas.microsoft.com/office/drawing/2014/main" id="{B347E8E8-6381-9C9F-F552-59AA87B2071A}"/>
              </a:ext>
            </a:extLst>
          </p:cNvPr>
          <p:cNvSpPr>
            <a:spLocks noGrp="1"/>
          </p:cNvSpPr>
          <p:nvPr>
            <p:ph type="body" sz="quarter" idx="11"/>
          </p:nvPr>
        </p:nvSpPr>
        <p:spPr>
          <a:xfrm>
            <a:off x="510350" y="829110"/>
            <a:ext cx="9990963" cy="565026"/>
          </a:xfrm>
          <a:prstGeom prst="rect">
            <a:avLst/>
          </a:prstGeom>
        </p:spPr>
        <p:txBody>
          <a:bodyPr/>
          <a:lstStyle>
            <a:lvl1pPr marL="0" indent="0">
              <a:buNone/>
              <a:defRPr sz="3400" b="0">
                <a:solidFill>
                  <a:srgbClr val="0B7379"/>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
        <p:nvSpPr>
          <p:cNvPr id="4" name="Text Placeholder 13">
            <a:extLst>
              <a:ext uri="{FF2B5EF4-FFF2-40B4-BE49-F238E27FC236}">
                <a16:creationId xmlns:a16="http://schemas.microsoft.com/office/drawing/2014/main" id="{1C21868B-007C-2110-C53F-7AC75F4E909D}"/>
              </a:ext>
            </a:extLst>
          </p:cNvPr>
          <p:cNvSpPr>
            <a:spLocks noGrp="1"/>
          </p:cNvSpPr>
          <p:nvPr>
            <p:ph type="body" sz="quarter" idx="10" hasCustomPrompt="1"/>
          </p:nvPr>
        </p:nvSpPr>
        <p:spPr>
          <a:xfrm>
            <a:off x="510350" y="435171"/>
            <a:ext cx="3829050" cy="275859"/>
          </a:xfrm>
          <a:prstGeom prst="rect">
            <a:avLst/>
          </a:prstGeom>
        </p:spPr>
        <p:txBody>
          <a:bodyPr/>
          <a:lstStyle>
            <a:lvl1pPr marL="0" indent="0">
              <a:buNone/>
              <a:defRPr sz="1400" b="1" spc="1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SECTION TITLE IN CAPS</a:t>
            </a:r>
          </a:p>
        </p:txBody>
      </p:sp>
    </p:spTree>
    <p:extLst>
      <p:ext uri="{BB962C8B-B14F-4D97-AF65-F5344CB8AC3E}">
        <p14:creationId xmlns:p14="http://schemas.microsoft.com/office/powerpoint/2010/main" val="6214954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1A4EBF-298C-F448-F570-F0D2CCA5FACE}"/>
              </a:ext>
            </a:extLst>
          </p:cNvPr>
          <p:cNvSpPr/>
          <p:nvPr userDrawn="1"/>
        </p:nvSpPr>
        <p:spPr>
          <a:xfrm>
            <a:off x="11096368" y="2573908"/>
            <a:ext cx="1097691" cy="4283336"/>
          </a:xfrm>
          <a:prstGeom prst="rect">
            <a:avLst/>
          </a:prstGeom>
          <a:solidFill>
            <a:srgbClr val="70D2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3">
            <a:extLst>
              <a:ext uri="{FF2B5EF4-FFF2-40B4-BE49-F238E27FC236}">
                <a16:creationId xmlns:a16="http://schemas.microsoft.com/office/drawing/2014/main" id="{113346F7-95A3-4326-9B51-50774DAB8456}"/>
              </a:ext>
            </a:extLst>
          </p:cNvPr>
          <p:cNvSpPr>
            <a:spLocks noGrp="1"/>
          </p:cNvSpPr>
          <p:nvPr>
            <p:ph type="body" sz="quarter" idx="10" hasCustomPrompt="1"/>
          </p:nvPr>
        </p:nvSpPr>
        <p:spPr>
          <a:xfrm>
            <a:off x="510350" y="435171"/>
            <a:ext cx="3829050" cy="275859"/>
          </a:xfrm>
          <a:prstGeom prst="rect">
            <a:avLst/>
          </a:prstGeom>
        </p:spPr>
        <p:txBody>
          <a:bodyPr/>
          <a:lstStyle>
            <a:lvl1pPr marL="0" indent="0">
              <a:buNone/>
              <a:defRPr sz="1400" b="1" spc="1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SECTION TITLE IN CAPS</a:t>
            </a:r>
          </a:p>
        </p:txBody>
      </p:sp>
      <p:sp>
        <p:nvSpPr>
          <p:cNvPr id="6" name="Rectangle 5">
            <a:extLst>
              <a:ext uri="{FF2B5EF4-FFF2-40B4-BE49-F238E27FC236}">
                <a16:creationId xmlns:a16="http://schemas.microsoft.com/office/drawing/2014/main" id="{CEB4E398-31E3-DD1D-AD7F-2F5CCDD94CA0}"/>
              </a:ext>
            </a:extLst>
          </p:cNvPr>
          <p:cNvSpPr/>
          <p:nvPr userDrawn="1"/>
        </p:nvSpPr>
        <p:spPr>
          <a:xfrm>
            <a:off x="11105409" y="0"/>
            <a:ext cx="1086591" cy="4283336"/>
          </a:xfrm>
          <a:prstGeom prst="rect">
            <a:avLst/>
          </a:prstGeom>
          <a:solidFill>
            <a:srgbClr val="0B73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A6BB26B-E835-9122-077A-26965C0E3359}"/>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solidFill>
                  <a:schemeClr val="tx1"/>
                </a:solidFill>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xt Placeholder 8">
            <a:extLst>
              <a:ext uri="{FF2B5EF4-FFF2-40B4-BE49-F238E27FC236}">
                <a16:creationId xmlns:a16="http://schemas.microsoft.com/office/drawing/2014/main" id="{F7146DC9-FCCE-B480-C294-1F20AFBAF08D}"/>
              </a:ext>
            </a:extLst>
          </p:cNvPr>
          <p:cNvSpPr>
            <a:spLocks noGrp="1"/>
          </p:cNvSpPr>
          <p:nvPr>
            <p:ph type="body" sz="quarter" idx="12" hasCustomPrompt="1"/>
          </p:nvPr>
        </p:nvSpPr>
        <p:spPr>
          <a:xfrm>
            <a:off x="7594453" y="596791"/>
            <a:ext cx="2735410" cy="958965"/>
          </a:xfrm>
          <a:prstGeom prst="rect">
            <a:avLst/>
          </a:prstGeom>
          <a:solidFill>
            <a:srgbClr val="D9117E"/>
          </a:solidFill>
        </p:spPr>
        <p:txBody>
          <a:bodyPr/>
          <a:lstStyle>
            <a:lvl1pPr marL="0" indent="0">
              <a:buNone/>
              <a:defRPr sz="15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Please copy this table and add/remove columns and rows as appropriate. [Remove this message]</a:t>
            </a:r>
          </a:p>
        </p:txBody>
      </p:sp>
      <p:graphicFrame>
        <p:nvGraphicFramePr>
          <p:cNvPr id="9" name="Table 9">
            <a:extLst>
              <a:ext uri="{FF2B5EF4-FFF2-40B4-BE49-F238E27FC236}">
                <a16:creationId xmlns:a16="http://schemas.microsoft.com/office/drawing/2014/main" id="{A0D5BC1A-7663-B9EB-4908-F958EB41A210}"/>
              </a:ext>
            </a:extLst>
          </p:cNvPr>
          <p:cNvGraphicFramePr>
            <a:graphicFrameLocks noGrp="1"/>
          </p:cNvGraphicFramePr>
          <p:nvPr userDrawn="1">
            <p:extLst>
              <p:ext uri="{D42A27DB-BD31-4B8C-83A1-F6EECF244321}">
                <p14:modId xmlns:p14="http://schemas.microsoft.com/office/powerpoint/2010/main" val="2818924088"/>
              </p:ext>
            </p:extLst>
          </p:nvPr>
        </p:nvGraphicFramePr>
        <p:xfrm>
          <a:off x="575661" y="2319317"/>
          <a:ext cx="10097306" cy="3271760"/>
        </p:xfrm>
        <a:graphic>
          <a:graphicData uri="http://schemas.openxmlformats.org/drawingml/2006/table">
            <a:tbl>
              <a:tblPr firstRow="1" bandRow="1">
                <a:tableStyleId>{5C22544A-7EE6-4342-B048-85BDC9FD1C3A}</a:tableStyleId>
              </a:tblPr>
              <a:tblGrid>
                <a:gridCol w="355254">
                  <a:extLst>
                    <a:ext uri="{9D8B030D-6E8A-4147-A177-3AD203B41FA5}">
                      <a16:colId xmlns:a16="http://schemas.microsoft.com/office/drawing/2014/main" val="3646046654"/>
                    </a:ext>
                  </a:extLst>
                </a:gridCol>
                <a:gridCol w="3671490">
                  <a:extLst>
                    <a:ext uri="{9D8B030D-6E8A-4147-A177-3AD203B41FA5}">
                      <a16:colId xmlns:a16="http://schemas.microsoft.com/office/drawing/2014/main" val="71663947"/>
                    </a:ext>
                  </a:extLst>
                </a:gridCol>
                <a:gridCol w="1397421">
                  <a:extLst>
                    <a:ext uri="{9D8B030D-6E8A-4147-A177-3AD203B41FA5}">
                      <a16:colId xmlns:a16="http://schemas.microsoft.com/office/drawing/2014/main" val="1742301627"/>
                    </a:ext>
                  </a:extLst>
                </a:gridCol>
                <a:gridCol w="3333609">
                  <a:extLst>
                    <a:ext uri="{9D8B030D-6E8A-4147-A177-3AD203B41FA5}">
                      <a16:colId xmlns:a16="http://schemas.microsoft.com/office/drawing/2014/main" val="736380901"/>
                    </a:ext>
                  </a:extLst>
                </a:gridCol>
                <a:gridCol w="1339532">
                  <a:extLst>
                    <a:ext uri="{9D8B030D-6E8A-4147-A177-3AD203B41FA5}">
                      <a16:colId xmlns:a16="http://schemas.microsoft.com/office/drawing/2014/main" val="718574517"/>
                    </a:ext>
                  </a:extLst>
                </a:gridCol>
              </a:tblGrid>
              <a:tr h="408970">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lang="en-US" sz="1400" dirty="0">
                          <a:latin typeface="Verdana" panose="020B0604030504040204" pitchFamily="34" charset="0"/>
                          <a:ea typeface="Verdana" panose="020B0604030504040204" pitchFamily="34" charset="0"/>
                          <a:cs typeface="Verdana" panose="020B0604030504040204" pitchFamily="34" charset="0"/>
                        </a:rPr>
                        <a:t>HEADER IN CAPS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A1B47"/>
                    </a:solidFill>
                  </a:tcPr>
                </a:tc>
                <a:tc>
                  <a:txBody>
                    <a:bodyPr/>
                    <a:lstStyle/>
                    <a:p>
                      <a:r>
                        <a:rPr lang="en-US" sz="1400" dirty="0">
                          <a:latin typeface="Verdana" panose="020B0604030504040204" pitchFamily="34" charset="0"/>
                          <a:ea typeface="Verdana" panose="020B0604030504040204" pitchFamily="34" charset="0"/>
                          <a:cs typeface="Verdana" panose="020B0604030504040204" pitchFamily="34" charset="0"/>
                        </a:rPr>
                        <a:t>HEADER</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A1B47"/>
                    </a:solidFill>
                  </a:tcPr>
                </a:tc>
                <a:tc>
                  <a:txBody>
                    <a:bodyPr/>
                    <a:lstStyle/>
                    <a:p>
                      <a:r>
                        <a:rPr lang="en-US" sz="1400" dirty="0">
                          <a:latin typeface="Verdana" panose="020B0604030504040204" pitchFamily="34" charset="0"/>
                          <a:ea typeface="Verdana" panose="020B0604030504040204" pitchFamily="34" charset="0"/>
                          <a:cs typeface="Verdana" panose="020B0604030504040204" pitchFamily="34" charset="0"/>
                        </a:rPr>
                        <a:t>HEADER IN CAPS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A1B47"/>
                    </a:solidFill>
                  </a:tcPr>
                </a:tc>
                <a:tc>
                  <a:txBody>
                    <a:bodyPr/>
                    <a:lstStyle/>
                    <a:p>
                      <a:r>
                        <a:rPr lang="en-US" sz="1400" dirty="0">
                          <a:latin typeface="Verdana" panose="020B0604030504040204" pitchFamily="34" charset="0"/>
                          <a:ea typeface="Verdana" panose="020B0604030504040204" pitchFamily="34" charset="0"/>
                          <a:cs typeface="Verdana" panose="020B0604030504040204" pitchFamily="34" charset="0"/>
                        </a:rPr>
                        <a:t>HEADER</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A1B47"/>
                    </a:solidFill>
                  </a:tcPr>
                </a:tc>
                <a:extLst>
                  <a:ext uri="{0D108BD9-81ED-4DB2-BD59-A6C34878D82A}">
                    <a16:rowId xmlns:a16="http://schemas.microsoft.com/office/drawing/2014/main" val="2060927484"/>
                  </a:ext>
                </a:extLst>
              </a:tr>
              <a:tr h="408970">
                <a:tc>
                  <a:txBody>
                    <a:bodyPr/>
                    <a:lstStyle/>
                    <a:p>
                      <a:endParaRPr lang="en-US" dirty="0">
                        <a:solidFill>
                          <a:schemeClr val="bg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B7379"/>
                    </a:solidFill>
                  </a:tcPr>
                </a:tc>
                <a:tc>
                  <a:txBody>
                    <a:bodyPr/>
                    <a:lstStyle/>
                    <a:p>
                      <a:r>
                        <a:rPr lang="en-GB" sz="1400" dirty="0">
                          <a:effectLst/>
                          <a:latin typeface="Verdana" panose="020B0604030504040204" pitchFamily="34" charset="0"/>
                          <a:ea typeface="Verdana" panose="020B0604030504040204" pitchFamily="34" charset="0"/>
                          <a:cs typeface="Verdana" panose="020B0604030504040204" pitchFamily="34" charset="0"/>
                        </a:rPr>
                        <a:t>Data</a:t>
                      </a:r>
                    </a:p>
                  </a:txBody>
                  <a:tcPr marL="54293" marR="54293" marT="54293" marB="80963" anchor="ctr">
                    <a:lnL w="12700" cmpd="sng">
                      <a:noFill/>
                    </a:lnL>
                    <a:lnR w="12700" cmpd="sng">
                      <a:noFill/>
                    </a:lnR>
                    <a:lnT w="38100" cmpd="sng">
                      <a:noFill/>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GB"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Data</a:t>
                      </a:r>
                    </a:p>
                  </a:txBody>
                  <a:tcPr marL="54293" marR="54293" marT="54293" marB="80963" anchor="ctr">
                    <a:lnL w="12700" cmpd="sng">
                      <a:noFill/>
                    </a:lnL>
                    <a:lnR w="12700" cmpd="sng">
                      <a:noFill/>
                    </a:lnR>
                    <a:lnT w="38100" cmpd="sng">
                      <a:noFill/>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rgbClr val="0B7379"/>
                    </a:solidFill>
                  </a:tcPr>
                </a:tc>
                <a:tc>
                  <a:txBody>
                    <a:bodyPr/>
                    <a:lstStyle/>
                    <a:p>
                      <a:r>
                        <a:rPr lang="en-GB" sz="1400" dirty="0">
                          <a:effectLst/>
                          <a:latin typeface="Verdana" panose="020B0604030504040204" pitchFamily="34" charset="0"/>
                          <a:ea typeface="Verdana" panose="020B0604030504040204" pitchFamily="34" charset="0"/>
                          <a:cs typeface="Verdana" panose="020B0604030504040204" pitchFamily="34" charset="0"/>
                        </a:rPr>
                        <a:t>Data</a:t>
                      </a:r>
                    </a:p>
                  </a:txBody>
                  <a:tcPr marL="54293" marR="54293" marT="54293" marB="80963" anchor="ctr">
                    <a:lnL w="12700" cmpd="sng">
                      <a:noFill/>
                    </a:lnL>
                    <a:lnR w="12700" cmpd="sng">
                      <a:noFill/>
                    </a:lnR>
                    <a:lnT w="38100" cmpd="sng">
                      <a:noFill/>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GB"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Data</a:t>
                      </a:r>
                    </a:p>
                  </a:txBody>
                  <a:tcPr marL="54293" marR="54293" marT="54293" marB="80963" anchor="ctr">
                    <a:lnL w="12700" cmpd="sng">
                      <a:noFill/>
                    </a:lnL>
                    <a:lnR w="12700" cmpd="sng">
                      <a:noFill/>
                    </a:lnR>
                    <a:lnT w="38100" cmpd="sng">
                      <a:noFill/>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rgbClr val="0B7379"/>
                    </a:solidFill>
                  </a:tcPr>
                </a:tc>
                <a:extLst>
                  <a:ext uri="{0D108BD9-81ED-4DB2-BD59-A6C34878D82A}">
                    <a16:rowId xmlns:a16="http://schemas.microsoft.com/office/drawing/2014/main" val="2485263846"/>
                  </a:ext>
                </a:extLst>
              </a:tr>
              <a:tr h="408970">
                <a:tc>
                  <a:txBody>
                    <a:bodyPr/>
                    <a:lstStyle/>
                    <a:p>
                      <a:endParaRPr lang="en-US" dirty="0">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B7379"/>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GB"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rgbClr val="0B7379"/>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GB"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rgbClr val="0B7379"/>
                    </a:solidFill>
                  </a:tcPr>
                </a:tc>
                <a:extLst>
                  <a:ext uri="{0D108BD9-81ED-4DB2-BD59-A6C34878D82A}">
                    <a16:rowId xmlns:a16="http://schemas.microsoft.com/office/drawing/2014/main" val="3464592826"/>
                  </a:ext>
                </a:extLst>
              </a:tr>
              <a:tr h="408970">
                <a:tc>
                  <a:txBody>
                    <a:bodyPr/>
                    <a:lstStyle/>
                    <a:p>
                      <a:endParaRPr lang="en-US" dirty="0">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B7379"/>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GB"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rgbClr val="0B7379"/>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GB"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rgbClr val="0B7379"/>
                    </a:solidFill>
                  </a:tcPr>
                </a:tc>
                <a:extLst>
                  <a:ext uri="{0D108BD9-81ED-4DB2-BD59-A6C34878D82A}">
                    <a16:rowId xmlns:a16="http://schemas.microsoft.com/office/drawing/2014/main" val="739828676"/>
                  </a:ext>
                </a:extLst>
              </a:tr>
              <a:tr h="408970">
                <a:tc>
                  <a:txBody>
                    <a:bodyPr/>
                    <a:lstStyle/>
                    <a:p>
                      <a:endParaRPr lang="en-US" dirty="0">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B7379"/>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GB"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rgbClr val="0B7379"/>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GB"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rgbClr val="0B7379"/>
                    </a:solidFill>
                  </a:tcPr>
                </a:tc>
                <a:extLst>
                  <a:ext uri="{0D108BD9-81ED-4DB2-BD59-A6C34878D82A}">
                    <a16:rowId xmlns:a16="http://schemas.microsoft.com/office/drawing/2014/main" val="1502260155"/>
                  </a:ext>
                </a:extLst>
              </a:tr>
              <a:tr h="408970">
                <a:tc>
                  <a:txBody>
                    <a:bodyPr/>
                    <a:lstStyle/>
                    <a:p>
                      <a:endParaRPr lang="en-US" dirty="0">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B7379"/>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GB"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rgbClr val="0B7379"/>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GB"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rgbClr val="0B7379"/>
                    </a:solidFill>
                  </a:tcPr>
                </a:tc>
                <a:extLst>
                  <a:ext uri="{0D108BD9-81ED-4DB2-BD59-A6C34878D82A}">
                    <a16:rowId xmlns:a16="http://schemas.microsoft.com/office/drawing/2014/main" val="416253499"/>
                  </a:ext>
                </a:extLst>
              </a:tr>
              <a:tr h="408970">
                <a:tc>
                  <a:txBody>
                    <a:bodyPr/>
                    <a:lstStyle/>
                    <a:p>
                      <a:endParaRPr lang="en-US" dirty="0">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B7379"/>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GB"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rgbClr val="0B7379"/>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GB"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rgbClr val="0B7379"/>
                    </a:solidFill>
                  </a:tcPr>
                </a:tc>
                <a:extLst>
                  <a:ext uri="{0D108BD9-81ED-4DB2-BD59-A6C34878D82A}">
                    <a16:rowId xmlns:a16="http://schemas.microsoft.com/office/drawing/2014/main" val="2641086048"/>
                  </a:ext>
                </a:extLst>
              </a:tr>
              <a:tr h="408970">
                <a:tc>
                  <a:txBody>
                    <a:bodyPr/>
                    <a:lstStyle/>
                    <a:p>
                      <a:endParaRPr lang="en-US" dirty="0">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B7379"/>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GB"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B7379"/>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GB"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B7379"/>
                    </a:solidFill>
                  </a:tcPr>
                </a:tc>
                <a:extLst>
                  <a:ext uri="{0D108BD9-81ED-4DB2-BD59-A6C34878D82A}">
                    <a16:rowId xmlns:a16="http://schemas.microsoft.com/office/drawing/2014/main" val="360521373"/>
                  </a:ext>
                </a:extLst>
              </a:tr>
            </a:tbl>
          </a:graphicData>
        </a:graphic>
      </p:graphicFrame>
      <p:sp>
        <p:nvSpPr>
          <p:cNvPr id="10" name="Text Placeholder 19">
            <a:extLst>
              <a:ext uri="{FF2B5EF4-FFF2-40B4-BE49-F238E27FC236}">
                <a16:creationId xmlns:a16="http://schemas.microsoft.com/office/drawing/2014/main" id="{1E07DDC7-3F03-590B-D79E-6E1A0B5F05D0}"/>
              </a:ext>
            </a:extLst>
          </p:cNvPr>
          <p:cNvSpPr>
            <a:spLocks noGrp="1"/>
          </p:cNvSpPr>
          <p:nvPr>
            <p:ph type="body" sz="quarter" idx="11"/>
          </p:nvPr>
        </p:nvSpPr>
        <p:spPr>
          <a:xfrm>
            <a:off x="510350" y="829110"/>
            <a:ext cx="10162619" cy="565026"/>
          </a:xfrm>
          <a:prstGeom prst="rect">
            <a:avLst/>
          </a:prstGeom>
        </p:spPr>
        <p:txBody>
          <a:bodyPr/>
          <a:lstStyle>
            <a:lvl1pPr marL="0" indent="0">
              <a:buNone/>
              <a:defRPr sz="3400" b="1">
                <a:solidFill>
                  <a:srgbClr val="0B7379"/>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
        <p:nvSpPr>
          <p:cNvPr id="11" name="Text Placeholder 19">
            <a:extLst>
              <a:ext uri="{FF2B5EF4-FFF2-40B4-BE49-F238E27FC236}">
                <a16:creationId xmlns:a16="http://schemas.microsoft.com/office/drawing/2014/main" id="{EB7506D8-CC2C-0B4C-F447-A1520F7A14E4}"/>
              </a:ext>
            </a:extLst>
          </p:cNvPr>
          <p:cNvSpPr>
            <a:spLocks noGrp="1"/>
          </p:cNvSpPr>
          <p:nvPr>
            <p:ph type="body" sz="quarter" idx="15"/>
          </p:nvPr>
        </p:nvSpPr>
        <p:spPr>
          <a:xfrm>
            <a:off x="510350" y="1394136"/>
            <a:ext cx="10162619" cy="565026"/>
          </a:xfrm>
          <a:prstGeom prst="rect">
            <a:avLst/>
          </a:prstGeom>
        </p:spPr>
        <p:txBody>
          <a:bodyPr/>
          <a:lstStyle>
            <a:lvl1pPr marL="0" indent="0">
              <a:buNone/>
              <a:defRPr sz="3400" b="0">
                <a:solidFill>
                  <a:srgbClr val="0B7379"/>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Tree>
    <p:extLst>
      <p:ext uri="{BB962C8B-B14F-4D97-AF65-F5344CB8AC3E}">
        <p14:creationId xmlns:p14="http://schemas.microsoft.com/office/powerpoint/2010/main" val="42846439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C47513-C4E0-88D1-413C-1249946FBE58}"/>
              </a:ext>
            </a:extLst>
          </p:cNvPr>
          <p:cNvSpPr/>
          <p:nvPr userDrawn="1"/>
        </p:nvSpPr>
        <p:spPr>
          <a:xfrm>
            <a:off x="11096368" y="2573908"/>
            <a:ext cx="1097691" cy="4283336"/>
          </a:xfrm>
          <a:prstGeom prst="rect">
            <a:avLst/>
          </a:prstGeom>
          <a:solidFill>
            <a:srgbClr val="70D2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1A1B564-3890-57E9-16DA-2D19C380A3D4}"/>
              </a:ext>
            </a:extLst>
          </p:cNvPr>
          <p:cNvSpPr/>
          <p:nvPr userDrawn="1"/>
        </p:nvSpPr>
        <p:spPr>
          <a:xfrm>
            <a:off x="1" y="1592262"/>
            <a:ext cx="11105408" cy="5265737"/>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AB89D51-4D3F-484A-868C-9FD40788EAED}"/>
              </a:ext>
            </a:extLst>
          </p:cNvPr>
          <p:cNvSpPr/>
          <p:nvPr userDrawn="1"/>
        </p:nvSpPr>
        <p:spPr>
          <a:xfrm>
            <a:off x="11105409" y="0"/>
            <a:ext cx="1086591" cy="4283336"/>
          </a:xfrm>
          <a:prstGeom prst="rect">
            <a:avLst/>
          </a:prstGeom>
          <a:solidFill>
            <a:srgbClr val="0B73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2BFDD09-8279-26C1-5AE2-FD505B6B4F5C}"/>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solidFill>
                  <a:schemeClr val="tx2"/>
                </a:solidFill>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Text Placeholder 19">
            <a:extLst>
              <a:ext uri="{FF2B5EF4-FFF2-40B4-BE49-F238E27FC236}">
                <a16:creationId xmlns:a16="http://schemas.microsoft.com/office/drawing/2014/main" id="{83D826EE-93E3-6CB5-94E3-13797C8AD71A}"/>
              </a:ext>
            </a:extLst>
          </p:cNvPr>
          <p:cNvSpPr>
            <a:spLocks noGrp="1"/>
          </p:cNvSpPr>
          <p:nvPr>
            <p:ph type="body" sz="quarter" idx="11"/>
          </p:nvPr>
        </p:nvSpPr>
        <p:spPr>
          <a:xfrm>
            <a:off x="510350" y="829110"/>
            <a:ext cx="10162619" cy="565026"/>
          </a:xfrm>
          <a:prstGeom prst="rect">
            <a:avLst/>
          </a:prstGeom>
        </p:spPr>
        <p:txBody>
          <a:bodyPr/>
          <a:lstStyle>
            <a:lvl1pPr marL="0" indent="0">
              <a:buNone/>
              <a:defRPr sz="3400" b="0">
                <a:solidFill>
                  <a:srgbClr val="0B7379"/>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
        <p:nvSpPr>
          <p:cNvPr id="15" name="Text Placeholder 13">
            <a:extLst>
              <a:ext uri="{FF2B5EF4-FFF2-40B4-BE49-F238E27FC236}">
                <a16:creationId xmlns:a16="http://schemas.microsoft.com/office/drawing/2014/main" id="{17AD0268-2059-4B97-AA66-3360CD89D24F}"/>
              </a:ext>
            </a:extLst>
          </p:cNvPr>
          <p:cNvSpPr>
            <a:spLocks noGrp="1"/>
          </p:cNvSpPr>
          <p:nvPr>
            <p:ph type="body" sz="quarter" idx="10" hasCustomPrompt="1"/>
          </p:nvPr>
        </p:nvSpPr>
        <p:spPr>
          <a:xfrm>
            <a:off x="510350" y="435171"/>
            <a:ext cx="3829050" cy="275859"/>
          </a:xfrm>
          <a:prstGeom prst="rect">
            <a:avLst/>
          </a:prstGeom>
        </p:spPr>
        <p:txBody>
          <a:bodyPr/>
          <a:lstStyle>
            <a:lvl1pPr marL="0" indent="0">
              <a:buNone/>
              <a:defRPr sz="1400" b="1" spc="1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SECTION TITLE IN CAPS</a:t>
            </a:r>
          </a:p>
        </p:txBody>
      </p:sp>
      <p:sp>
        <p:nvSpPr>
          <p:cNvPr id="16" name="Text Placeholder 19">
            <a:extLst>
              <a:ext uri="{FF2B5EF4-FFF2-40B4-BE49-F238E27FC236}">
                <a16:creationId xmlns:a16="http://schemas.microsoft.com/office/drawing/2014/main" id="{6727C0D1-721C-288B-6EB6-9214DDA0868B}"/>
              </a:ext>
            </a:extLst>
          </p:cNvPr>
          <p:cNvSpPr>
            <a:spLocks noGrp="1"/>
          </p:cNvSpPr>
          <p:nvPr>
            <p:ph type="body" sz="quarter" idx="14"/>
          </p:nvPr>
        </p:nvSpPr>
        <p:spPr>
          <a:xfrm>
            <a:off x="515793" y="1924494"/>
            <a:ext cx="10157176" cy="4447296"/>
          </a:xfrm>
          <a:prstGeom prst="rect">
            <a:avLst/>
          </a:prstGeom>
        </p:spPr>
        <p:txBody>
          <a:bodyPr/>
          <a:lstStyle>
            <a:lvl1pPr marL="0" indent="0">
              <a:lnSpc>
                <a:spcPct val="100000"/>
              </a:lnSpc>
              <a:spcBef>
                <a:spcPts val="0"/>
              </a:spcBef>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Tree>
    <p:extLst>
      <p:ext uri="{BB962C8B-B14F-4D97-AF65-F5344CB8AC3E}">
        <p14:creationId xmlns:p14="http://schemas.microsoft.com/office/powerpoint/2010/main" val="21814996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2ACDB2-F850-39B7-3156-43790A301F47}"/>
              </a:ext>
            </a:extLst>
          </p:cNvPr>
          <p:cNvSpPr/>
          <p:nvPr userDrawn="1"/>
        </p:nvSpPr>
        <p:spPr>
          <a:xfrm>
            <a:off x="11096368" y="2573908"/>
            <a:ext cx="1097691" cy="4283336"/>
          </a:xfrm>
          <a:prstGeom prst="rect">
            <a:avLst/>
          </a:prstGeom>
          <a:solidFill>
            <a:srgbClr val="70D2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AB89D51-4D3F-484A-868C-9FD40788EAED}"/>
              </a:ext>
            </a:extLst>
          </p:cNvPr>
          <p:cNvSpPr/>
          <p:nvPr userDrawn="1"/>
        </p:nvSpPr>
        <p:spPr>
          <a:xfrm>
            <a:off x="11105409" y="0"/>
            <a:ext cx="1086591" cy="4283336"/>
          </a:xfrm>
          <a:prstGeom prst="rect">
            <a:avLst/>
          </a:prstGeom>
          <a:solidFill>
            <a:srgbClr val="0B73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2BFDD09-8279-26C1-5AE2-FD505B6B4F5C}"/>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solidFill>
                  <a:schemeClr val="tx2"/>
                </a:solidFill>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Text Placeholder 13">
            <a:extLst>
              <a:ext uri="{FF2B5EF4-FFF2-40B4-BE49-F238E27FC236}">
                <a16:creationId xmlns:a16="http://schemas.microsoft.com/office/drawing/2014/main" id="{17AD0268-2059-4B97-AA66-3360CD89D24F}"/>
              </a:ext>
            </a:extLst>
          </p:cNvPr>
          <p:cNvSpPr>
            <a:spLocks noGrp="1"/>
          </p:cNvSpPr>
          <p:nvPr>
            <p:ph type="body" sz="quarter" idx="10" hasCustomPrompt="1"/>
          </p:nvPr>
        </p:nvSpPr>
        <p:spPr>
          <a:xfrm>
            <a:off x="510350" y="435171"/>
            <a:ext cx="3829050" cy="275859"/>
          </a:xfrm>
          <a:prstGeom prst="rect">
            <a:avLst/>
          </a:prstGeom>
        </p:spPr>
        <p:txBody>
          <a:bodyPr/>
          <a:lstStyle>
            <a:lvl1pPr marL="0" indent="0">
              <a:buNone/>
              <a:defRPr sz="1400" b="1" spc="1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SECTION TITLE IN CAPS</a:t>
            </a:r>
          </a:p>
        </p:txBody>
      </p:sp>
      <p:sp>
        <p:nvSpPr>
          <p:cNvPr id="4" name="Text Placeholder 19">
            <a:extLst>
              <a:ext uri="{FF2B5EF4-FFF2-40B4-BE49-F238E27FC236}">
                <a16:creationId xmlns:a16="http://schemas.microsoft.com/office/drawing/2014/main" id="{B46281B4-2FA2-67F4-7D55-6507F0FD24AB}"/>
              </a:ext>
            </a:extLst>
          </p:cNvPr>
          <p:cNvSpPr>
            <a:spLocks noGrp="1"/>
          </p:cNvSpPr>
          <p:nvPr>
            <p:ph type="body" sz="quarter" idx="11"/>
          </p:nvPr>
        </p:nvSpPr>
        <p:spPr>
          <a:xfrm>
            <a:off x="510350" y="829110"/>
            <a:ext cx="10162619" cy="565026"/>
          </a:xfrm>
          <a:prstGeom prst="rect">
            <a:avLst/>
          </a:prstGeom>
        </p:spPr>
        <p:txBody>
          <a:bodyPr/>
          <a:lstStyle>
            <a:lvl1pPr marL="0" indent="0">
              <a:buNone/>
              <a:defRPr sz="3400" b="1">
                <a:solidFill>
                  <a:srgbClr val="0B7379"/>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
        <p:nvSpPr>
          <p:cNvPr id="7" name="Rectangle 6">
            <a:extLst>
              <a:ext uri="{FF2B5EF4-FFF2-40B4-BE49-F238E27FC236}">
                <a16:creationId xmlns:a16="http://schemas.microsoft.com/office/drawing/2014/main" id="{ADAC5269-1643-0149-0F85-B90CC0FB38E0}"/>
              </a:ext>
            </a:extLst>
          </p:cNvPr>
          <p:cNvSpPr/>
          <p:nvPr userDrawn="1"/>
        </p:nvSpPr>
        <p:spPr>
          <a:xfrm>
            <a:off x="1" y="2574665"/>
            <a:ext cx="11092247" cy="428258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9">
            <a:extLst>
              <a:ext uri="{FF2B5EF4-FFF2-40B4-BE49-F238E27FC236}">
                <a16:creationId xmlns:a16="http://schemas.microsoft.com/office/drawing/2014/main" id="{5CF76952-CA68-93A4-0E8A-310BE31B965E}"/>
              </a:ext>
            </a:extLst>
          </p:cNvPr>
          <p:cNvSpPr>
            <a:spLocks noGrp="1"/>
          </p:cNvSpPr>
          <p:nvPr>
            <p:ph type="body" sz="quarter" idx="14"/>
          </p:nvPr>
        </p:nvSpPr>
        <p:spPr>
          <a:xfrm>
            <a:off x="515793" y="2906896"/>
            <a:ext cx="10157176" cy="3515933"/>
          </a:xfrm>
          <a:prstGeom prst="rect">
            <a:avLst/>
          </a:prstGeom>
        </p:spPr>
        <p:txBody>
          <a:bodyPr/>
          <a:lstStyle>
            <a:lvl1pPr marL="0" indent="0">
              <a:lnSpc>
                <a:spcPct val="100000"/>
              </a:lnSpc>
              <a:spcBef>
                <a:spcPts val="0"/>
              </a:spcBef>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
        <p:nvSpPr>
          <p:cNvPr id="9" name="Text Placeholder 19">
            <a:extLst>
              <a:ext uri="{FF2B5EF4-FFF2-40B4-BE49-F238E27FC236}">
                <a16:creationId xmlns:a16="http://schemas.microsoft.com/office/drawing/2014/main" id="{CBCF2413-B50C-DD8B-934F-929CA34EE3C4}"/>
              </a:ext>
            </a:extLst>
          </p:cNvPr>
          <p:cNvSpPr>
            <a:spLocks noGrp="1"/>
          </p:cNvSpPr>
          <p:nvPr>
            <p:ph type="body" sz="quarter" idx="15"/>
          </p:nvPr>
        </p:nvSpPr>
        <p:spPr>
          <a:xfrm>
            <a:off x="510350" y="1394136"/>
            <a:ext cx="10162619" cy="565026"/>
          </a:xfrm>
          <a:prstGeom prst="rect">
            <a:avLst/>
          </a:prstGeom>
        </p:spPr>
        <p:txBody>
          <a:bodyPr/>
          <a:lstStyle>
            <a:lvl1pPr marL="0" indent="0">
              <a:buNone/>
              <a:defRPr sz="3400" b="0">
                <a:solidFill>
                  <a:srgbClr val="0B7379"/>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Tree>
    <p:extLst>
      <p:ext uri="{BB962C8B-B14F-4D97-AF65-F5344CB8AC3E}">
        <p14:creationId xmlns:p14="http://schemas.microsoft.com/office/powerpoint/2010/main" val="16114627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ED3F98EF-0BE6-7816-18E0-30A896386820}"/>
              </a:ext>
            </a:extLst>
          </p:cNvPr>
          <p:cNvSpPr>
            <a:spLocks noGrp="1"/>
          </p:cNvSpPr>
          <p:nvPr>
            <p:ph type="pic" sz="quarter" idx="10"/>
          </p:nvPr>
        </p:nvSpPr>
        <p:spPr>
          <a:xfrm>
            <a:off x="0" y="0"/>
            <a:ext cx="12192000" cy="6858000"/>
          </a:xfrm>
          <a:custGeom>
            <a:avLst/>
            <a:gdLst>
              <a:gd name="connsiteX0" fmla="*/ 5375274 w 12192000"/>
              <a:gd name="connsiteY0" fmla="*/ 2631989 h 6858000"/>
              <a:gd name="connsiteX1" fmla="*/ 5375274 w 12192000"/>
              <a:gd name="connsiteY1" fmla="*/ 6857999 h 6858000"/>
              <a:gd name="connsiteX2" fmla="*/ 12191999 w 12192000"/>
              <a:gd name="connsiteY2" fmla="*/ 6857999 h 6858000"/>
              <a:gd name="connsiteX3" fmla="*/ 12191999 w 12192000"/>
              <a:gd name="connsiteY3" fmla="*/ 2631989 h 6858000"/>
              <a:gd name="connsiteX4" fmla="*/ 3713872 w 12192000"/>
              <a:gd name="connsiteY4" fmla="*/ 1 h 6858000"/>
              <a:gd name="connsiteX5" fmla="*/ 12192000 w 12192000"/>
              <a:gd name="connsiteY5" fmla="*/ 1 h 6858000"/>
              <a:gd name="connsiteX6" fmla="*/ 12192000 w 12192000"/>
              <a:gd name="connsiteY6" fmla="*/ 6858000 h 6858000"/>
              <a:gd name="connsiteX7" fmla="*/ 0 w 12192000"/>
              <a:gd name="connsiteY7" fmla="*/ 6858000 h 6858000"/>
              <a:gd name="connsiteX8" fmla="*/ 0 w 12192000"/>
              <a:gd name="connsiteY8" fmla="*/ 4201654 h 6858000"/>
              <a:gd name="connsiteX9" fmla="*/ 3713872 w 12192000"/>
              <a:gd name="connsiteY9" fmla="*/ 4201654 h 6858000"/>
              <a:gd name="connsiteX10" fmla="*/ 0 w 12192000"/>
              <a:gd name="connsiteY10" fmla="*/ 0 h 6858000"/>
              <a:gd name="connsiteX11" fmla="*/ 3713872 w 12192000"/>
              <a:gd name="connsiteY11" fmla="*/ 0 h 6858000"/>
              <a:gd name="connsiteX12" fmla="*/ 3713872 w 12192000"/>
              <a:gd name="connsiteY12" fmla="*/ 1 h 6858000"/>
              <a:gd name="connsiteX13" fmla="*/ 0 w 12192000"/>
              <a:gd name="connsiteY13"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5375274" y="2631989"/>
                </a:moveTo>
                <a:lnTo>
                  <a:pt x="5375274" y="6857999"/>
                </a:lnTo>
                <a:lnTo>
                  <a:pt x="12191999" y="6857999"/>
                </a:lnTo>
                <a:lnTo>
                  <a:pt x="12191999" y="2631989"/>
                </a:lnTo>
                <a:close/>
                <a:moveTo>
                  <a:pt x="3713872" y="1"/>
                </a:moveTo>
                <a:lnTo>
                  <a:pt x="12192000" y="1"/>
                </a:lnTo>
                <a:lnTo>
                  <a:pt x="12192000" y="6858000"/>
                </a:lnTo>
                <a:lnTo>
                  <a:pt x="0" y="6858000"/>
                </a:lnTo>
                <a:lnTo>
                  <a:pt x="0" y="4201654"/>
                </a:lnTo>
                <a:lnTo>
                  <a:pt x="3713872" y="4201654"/>
                </a:lnTo>
                <a:close/>
                <a:moveTo>
                  <a:pt x="0" y="0"/>
                </a:moveTo>
                <a:lnTo>
                  <a:pt x="3713872" y="0"/>
                </a:lnTo>
                <a:lnTo>
                  <a:pt x="3713872" y="1"/>
                </a:lnTo>
                <a:lnTo>
                  <a:pt x="0" y="1"/>
                </a:lnTo>
                <a:close/>
              </a:path>
            </a:pathLst>
          </a:custGeom>
          <a:noFill/>
        </p:spPr>
        <p:txBody>
          <a:bodyPr wrap="square">
            <a:noAutofit/>
          </a:bodyPr>
          <a:lstStyle/>
          <a:p>
            <a:endParaRPr lang="en-US" dirty="0"/>
          </a:p>
        </p:txBody>
      </p:sp>
      <p:pic>
        <p:nvPicPr>
          <p:cNvPr id="24" name="Picture 23">
            <a:extLst>
              <a:ext uri="{FF2B5EF4-FFF2-40B4-BE49-F238E27FC236}">
                <a16:creationId xmlns:a16="http://schemas.microsoft.com/office/drawing/2014/main" id="{363162E5-BEDF-174E-FB65-D240E355F71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
            <a:ext cx="3713872" cy="4201655"/>
          </a:xfrm>
          <a:prstGeom prst="rect">
            <a:avLst/>
          </a:prstGeom>
        </p:spPr>
      </p:pic>
      <p:sp>
        <p:nvSpPr>
          <p:cNvPr id="25" name="Rectangle 24">
            <a:extLst>
              <a:ext uri="{FF2B5EF4-FFF2-40B4-BE49-F238E27FC236}">
                <a16:creationId xmlns:a16="http://schemas.microsoft.com/office/drawing/2014/main" id="{E521BE86-DBF1-8CBE-7E8C-9DD087869EF6}"/>
              </a:ext>
            </a:extLst>
          </p:cNvPr>
          <p:cNvSpPr/>
          <p:nvPr userDrawn="1"/>
        </p:nvSpPr>
        <p:spPr>
          <a:xfrm>
            <a:off x="5375275" y="2631989"/>
            <a:ext cx="6816725" cy="4226010"/>
          </a:xfrm>
          <a:prstGeom prst="rect">
            <a:avLst/>
          </a:prstGeom>
          <a:solidFill>
            <a:srgbClr val="0B73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9">
            <a:extLst>
              <a:ext uri="{FF2B5EF4-FFF2-40B4-BE49-F238E27FC236}">
                <a16:creationId xmlns:a16="http://schemas.microsoft.com/office/drawing/2014/main" id="{90EDF757-1E24-A5F0-269A-108496474A6D}"/>
              </a:ext>
            </a:extLst>
          </p:cNvPr>
          <p:cNvSpPr>
            <a:spLocks noGrp="1"/>
          </p:cNvSpPr>
          <p:nvPr>
            <p:ph type="body" sz="quarter" idx="11"/>
          </p:nvPr>
        </p:nvSpPr>
        <p:spPr>
          <a:xfrm>
            <a:off x="5850190" y="3623310"/>
            <a:ext cx="6014150" cy="2320290"/>
          </a:xfrm>
          <a:prstGeom prst="rect">
            <a:avLst/>
          </a:prstGeom>
        </p:spPr>
        <p:txBody>
          <a:bodyPr/>
          <a:lstStyle>
            <a:lvl1pPr marL="0" indent="0">
              <a:buNone/>
              <a:defRPr sz="5000">
                <a:ln>
                  <a:noFill/>
                </a:ln>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50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50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50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50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US" dirty="0"/>
          </a:p>
        </p:txBody>
      </p:sp>
      <p:sp>
        <p:nvSpPr>
          <p:cNvPr id="2" name="Text Placeholder 14">
            <a:extLst>
              <a:ext uri="{FF2B5EF4-FFF2-40B4-BE49-F238E27FC236}">
                <a16:creationId xmlns:a16="http://schemas.microsoft.com/office/drawing/2014/main" id="{CC92682F-21EA-3E6A-7EC9-D691D6D948A6}"/>
              </a:ext>
            </a:extLst>
          </p:cNvPr>
          <p:cNvSpPr>
            <a:spLocks noGrp="1"/>
          </p:cNvSpPr>
          <p:nvPr>
            <p:ph type="body" sz="quarter" idx="14" hasCustomPrompt="1"/>
          </p:nvPr>
        </p:nvSpPr>
        <p:spPr>
          <a:xfrm>
            <a:off x="7497567" y="830263"/>
            <a:ext cx="2940659" cy="2832209"/>
          </a:xfrm>
          <a:prstGeom prst="rect">
            <a:avLst/>
          </a:prstGeom>
          <a:solidFill>
            <a:srgbClr val="D9117E"/>
          </a:solidFill>
        </p:spPr>
        <p:txBody>
          <a:bodyPr/>
          <a:lstStyle>
            <a:lvl1pPr marL="0" indent="0">
              <a:buNone/>
              <a:defRPr sz="15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Replace the white space with a background image by going to Design &gt; Format Background &gt; Picture or Texture Fill</a:t>
            </a:r>
          </a:p>
          <a:p>
            <a:pPr lvl="0"/>
            <a:r>
              <a:rPr lang="en-US" dirty="0"/>
              <a:t>Select the image source and you’re good to go.</a:t>
            </a:r>
          </a:p>
          <a:p>
            <a:pPr lvl="0"/>
            <a:r>
              <a:rPr lang="en-US" dirty="0"/>
              <a:t>This can be done on either the individual slide or the master slide.</a:t>
            </a:r>
          </a:p>
          <a:p>
            <a:pPr lvl="0"/>
            <a:r>
              <a:rPr lang="en-US" dirty="0"/>
              <a:t>[Remove this message]</a:t>
            </a:r>
          </a:p>
          <a:p>
            <a:pPr lvl="0"/>
            <a:endParaRPr lang="en-US" dirty="0"/>
          </a:p>
          <a:p>
            <a:pPr lvl="0"/>
            <a:endParaRPr lang="en-US" dirty="0"/>
          </a:p>
        </p:txBody>
      </p:sp>
    </p:spTree>
    <p:extLst>
      <p:ext uri="{BB962C8B-B14F-4D97-AF65-F5344CB8AC3E}">
        <p14:creationId xmlns:p14="http://schemas.microsoft.com/office/powerpoint/2010/main" val="1078194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35DA562-2A97-39EB-5E72-EA0D6405C9E5}"/>
              </a:ext>
            </a:extLst>
          </p:cNvPr>
          <p:cNvSpPr/>
          <p:nvPr userDrawn="1"/>
        </p:nvSpPr>
        <p:spPr>
          <a:xfrm>
            <a:off x="1" y="756"/>
            <a:ext cx="12191998" cy="6857243"/>
          </a:xfrm>
          <a:prstGeom prst="rect">
            <a:avLst/>
          </a:prstGeom>
          <a:solidFill>
            <a:srgbClr val="0A1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807C076-ABBC-5BBD-261D-1EABE7555021}"/>
              </a:ext>
            </a:extLst>
          </p:cNvPr>
          <p:cNvSpPr/>
          <p:nvPr userDrawn="1"/>
        </p:nvSpPr>
        <p:spPr>
          <a:xfrm>
            <a:off x="1" y="2631988"/>
            <a:ext cx="6853882" cy="4226011"/>
          </a:xfrm>
          <a:prstGeom prst="rect">
            <a:avLst/>
          </a:prstGeom>
          <a:solidFill>
            <a:srgbClr val="9E2E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298AED6-B72E-373E-EBA9-7C0528C89876}"/>
              </a:ext>
            </a:extLst>
          </p:cNvPr>
          <p:cNvSpPr/>
          <p:nvPr userDrawn="1"/>
        </p:nvSpPr>
        <p:spPr>
          <a:xfrm>
            <a:off x="11096368" y="1"/>
            <a:ext cx="1097691" cy="2643606"/>
          </a:xfrm>
          <a:prstGeom prst="rect">
            <a:avLst/>
          </a:prstGeom>
          <a:solidFill>
            <a:srgbClr val="9E2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3C00E7A-9A74-53E9-874D-6EE9EEE006E3}"/>
              </a:ext>
            </a:extLst>
          </p:cNvPr>
          <p:cNvSpPr/>
          <p:nvPr userDrawn="1"/>
        </p:nvSpPr>
        <p:spPr>
          <a:xfrm>
            <a:off x="11096368" y="2631988"/>
            <a:ext cx="1097691" cy="4225256"/>
          </a:xfrm>
          <a:prstGeom prst="rect">
            <a:avLst/>
          </a:prstGeom>
          <a:solidFill>
            <a:srgbClr val="E0B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9B69636F-C4BA-C63C-630A-36029DF5F18E}"/>
              </a:ext>
            </a:extLst>
          </p:cNvPr>
          <p:cNvSpPr>
            <a:spLocks noGrp="1"/>
          </p:cNvSpPr>
          <p:nvPr>
            <p:ph type="body" sz="quarter" idx="10" hasCustomPrompt="1"/>
          </p:nvPr>
        </p:nvSpPr>
        <p:spPr>
          <a:xfrm>
            <a:off x="489179" y="3004455"/>
            <a:ext cx="5878964" cy="1240974"/>
          </a:xfrm>
          <a:prstGeom prst="rect">
            <a:avLst/>
          </a:prstGeom>
        </p:spPr>
        <p:txBody>
          <a:bodyPr/>
          <a:lstStyle>
            <a:lvl1pPr marL="0" indent="0">
              <a:buNone/>
              <a:defRPr sz="89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02</a:t>
            </a:r>
          </a:p>
        </p:txBody>
      </p:sp>
      <p:sp>
        <p:nvSpPr>
          <p:cNvPr id="6" name="Text Placeholder 5">
            <a:extLst>
              <a:ext uri="{FF2B5EF4-FFF2-40B4-BE49-F238E27FC236}">
                <a16:creationId xmlns:a16="http://schemas.microsoft.com/office/drawing/2014/main" id="{15AF858D-D250-8500-B52B-25E5E6D2A6DC}"/>
              </a:ext>
            </a:extLst>
          </p:cNvPr>
          <p:cNvSpPr>
            <a:spLocks noGrp="1"/>
          </p:cNvSpPr>
          <p:nvPr>
            <p:ph type="body" sz="quarter" idx="11"/>
          </p:nvPr>
        </p:nvSpPr>
        <p:spPr>
          <a:xfrm>
            <a:off x="489179" y="4458865"/>
            <a:ext cx="5878964" cy="2056235"/>
          </a:xfrm>
          <a:prstGeom prst="rect">
            <a:avLst/>
          </a:prstGeom>
        </p:spPr>
        <p:txBody>
          <a:bodyPr/>
          <a:lstStyle>
            <a:lvl1pPr marL="0" indent="0">
              <a:buNone/>
              <a:defRPr sz="3400">
                <a:solidFill>
                  <a:srgbClr val="E0BDD6"/>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US" dirty="0"/>
          </a:p>
        </p:txBody>
      </p:sp>
      <p:sp>
        <p:nvSpPr>
          <p:cNvPr id="7" name="TextBox 6">
            <a:extLst>
              <a:ext uri="{FF2B5EF4-FFF2-40B4-BE49-F238E27FC236}">
                <a16:creationId xmlns:a16="http://schemas.microsoft.com/office/drawing/2014/main" id="{87170647-957E-9BC9-3D74-4C230E627746}"/>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solidFill>
                  <a:srgbClr val="0A1B47"/>
                </a:solidFill>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solidFill>
                <a:srgbClr val="0A1B47"/>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0821160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Section tit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807C076-ABBC-5BBD-261D-1EABE7555021}"/>
              </a:ext>
            </a:extLst>
          </p:cNvPr>
          <p:cNvSpPr/>
          <p:nvPr userDrawn="1"/>
        </p:nvSpPr>
        <p:spPr>
          <a:xfrm>
            <a:off x="1" y="2631988"/>
            <a:ext cx="6853882" cy="4226011"/>
          </a:xfrm>
          <a:prstGeom prst="rect">
            <a:avLst/>
          </a:prstGeom>
          <a:solidFill>
            <a:srgbClr val="9E2E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298AED6-B72E-373E-EBA9-7C0528C89876}"/>
              </a:ext>
            </a:extLst>
          </p:cNvPr>
          <p:cNvSpPr/>
          <p:nvPr userDrawn="1"/>
        </p:nvSpPr>
        <p:spPr>
          <a:xfrm>
            <a:off x="11096368" y="1"/>
            <a:ext cx="1097691" cy="2643606"/>
          </a:xfrm>
          <a:prstGeom prst="rect">
            <a:avLst/>
          </a:prstGeom>
          <a:solidFill>
            <a:srgbClr val="9E2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3C00E7A-9A74-53E9-874D-6EE9EEE006E3}"/>
              </a:ext>
            </a:extLst>
          </p:cNvPr>
          <p:cNvSpPr/>
          <p:nvPr userDrawn="1"/>
        </p:nvSpPr>
        <p:spPr>
          <a:xfrm>
            <a:off x="11096368" y="2631988"/>
            <a:ext cx="1097691" cy="4225256"/>
          </a:xfrm>
          <a:prstGeom prst="rect">
            <a:avLst/>
          </a:prstGeom>
          <a:solidFill>
            <a:srgbClr val="E0B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9B69636F-C4BA-C63C-630A-36029DF5F18E}"/>
              </a:ext>
            </a:extLst>
          </p:cNvPr>
          <p:cNvSpPr>
            <a:spLocks noGrp="1"/>
          </p:cNvSpPr>
          <p:nvPr>
            <p:ph type="body" sz="quarter" idx="10" hasCustomPrompt="1"/>
          </p:nvPr>
        </p:nvSpPr>
        <p:spPr>
          <a:xfrm>
            <a:off x="489179" y="3004455"/>
            <a:ext cx="5878964" cy="1240974"/>
          </a:xfrm>
          <a:prstGeom prst="rect">
            <a:avLst/>
          </a:prstGeom>
        </p:spPr>
        <p:txBody>
          <a:bodyPr/>
          <a:lstStyle>
            <a:lvl1pPr marL="0" indent="0">
              <a:buNone/>
              <a:defRPr sz="89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02</a:t>
            </a:r>
          </a:p>
        </p:txBody>
      </p:sp>
      <p:sp>
        <p:nvSpPr>
          <p:cNvPr id="6" name="Text Placeholder 5">
            <a:extLst>
              <a:ext uri="{FF2B5EF4-FFF2-40B4-BE49-F238E27FC236}">
                <a16:creationId xmlns:a16="http://schemas.microsoft.com/office/drawing/2014/main" id="{15AF858D-D250-8500-B52B-25E5E6D2A6DC}"/>
              </a:ext>
            </a:extLst>
          </p:cNvPr>
          <p:cNvSpPr>
            <a:spLocks noGrp="1"/>
          </p:cNvSpPr>
          <p:nvPr>
            <p:ph type="body" sz="quarter" idx="11"/>
          </p:nvPr>
        </p:nvSpPr>
        <p:spPr>
          <a:xfrm>
            <a:off x="489179" y="4458865"/>
            <a:ext cx="5878964" cy="2056235"/>
          </a:xfrm>
          <a:prstGeom prst="rect">
            <a:avLst/>
          </a:prstGeom>
        </p:spPr>
        <p:txBody>
          <a:bodyPr/>
          <a:lstStyle>
            <a:lvl1pPr marL="0" indent="0">
              <a:buNone/>
              <a:defRPr sz="3400">
                <a:solidFill>
                  <a:srgbClr val="E0BDD6"/>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US" dirty="0"/>
          </a:p>
        </p:txBody>
      </p:sp>
      <p:sp>
        <p:nvSpPr>
          <p:cNvPr id="7" name="TextBox 6">
            <a:extLst>
              <a:ext uri="{FF2B5EF4-FFF2-40B4-BE49-F238E27FC236}">
                <a16:creationId xmlns:a16="http://schemas.microsoft.com/office/drawing/2014/main" id="{87170647-957E-9BC9-3D74-4C230E627746}"/>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solidFill>
                  <a:srgbClr val="0A1B47"/>
                </a:solidFill>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solidFill>
                <a:srgbClr val="0A1B47"/>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ext Placeholder 14">
            <a:extLst>
              <a:ext uri="{FF2B5EF4-FFF2-40B4-BE49-F238E27FC236}">
                <a16:creationId xmlns:a16="http://schemas.microsoft.com/office/drawing/2014/main" id="{C65828CB-9F00-B4C0-E35F-4DAD6A08215D}"/>
              </a:ext>
            </a:extLst>
          </p:cNvPr>
          <p:cNvSpPr>
            <a:spLocks noGrp="1"/>
          </p:cNvSpPr>
          <p:nvPr>
            <p:ph type="body" sz="quarter" idx="14" hasCustomPrompt="1"/>
          </p:nvPr>
        </p:nvSpPr>
        <p:spPr>
          <a:xfrm>
            <a:off x="7497567" y="830263"/>
            <a:ext cx="2940659" cy="2832209"/>
          </a:xfrm>
          <a:prstGeom prst="rect">
            <a:avLst/>
          </a:prstGeom>
          <a:solidFill>
            <a:srgbClr val="D9117E"/>
          </a:solidFill>
        </p:spPr>
        <p:txBody>
          <a:bodyPr/>
          <a:lstStyle>
            <a:lvl1pPr marL="0" indent="0">
              <a:buNone/>
              <a:defRPr sz="15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Replace the white space with a background image by going to Design &gt; Format Background &gt; Picture or Texture Fill</a:t>
            </a:r>
          </a:p>
          <a:p>
            <a:pPr lvl="0"/>
            <a:r>
              <a:rPr lang="en-US" dirty="0"/>
              <a:t>Select the image source and you’re good to go.</a:t>
            </a:r>
          </a:p>
          <a:p>
            <a:pPr lvl="0"/>
            <a:r>
              <a:rPr lang="en-US" dirty="0"/>
              <a:t>This can be done on either the individual slide or the master slide.</a:t>
            </a:r>
          </a:p>
          <a:p>
            <a:pPr lvl="0"/>
            <a:r>
              <a:rPr lang="en-US" dirty="0"/>
              <a:t>[Remove this message]</a:t>
            </a:r>
          </a:p>
          <a:p>
            <a:pPr lvl="0"/>
            <a:endParaRPr lang="en-US" dirty="0"/>
          </a:p>
          <a:p>
            <a:pPr lvl="0"/>
            <a:endParaRPr lang="en-US" dirty="0"/>
          </a:p>
        </p:txBody>
      </p:sp>
    </p:spTree>
    <p:extLst>
      <p:ext uri="{BB962C8B-B14F-4D97-AF65-F5344CB8AC3E}">
        <p14:creationId xmlns:p14="http://schemas.microsoft.com/office/powerpoint/2010/main" val="17617363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8834C8-D5D1-F5D0-73C7-0D6D8F5A0577}"/>
              </a:ext>
            </a:extLst>
          </p:cNvPr>
          <p:cNvSpPr/>
          <p:nvPr userDrawn="1"/>
        </p:nvSpPr>
        <p:spPr>
          <a:xfrm>
            <a:off x="11096368" y="1"/>
            <a:ext cx="1097691" cy="2574663"/>
          </a:xfrm>
          <a:prstGeom prst="rect">
            <a:avLst/>
          </a:prstGeom>
          <a:solidFill>
            <a:srgbClr val="9E2E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A434B08-AC64-6522-7E5C-A4C57989158E}"/>
              </a:ext>
            </a:extLst>
          </p:cNvPr>
          <p:cNvSpPr/>
          <p:nvPr userDrawn="1"/>
        </p:nvSpPr>
        <p:spPr>
          <a:xfrm>
            <a:off x="11096368" y="2573908"/>
            <a:ext cx="1097691" cy="4283336"/>
          </a:xfrm>
          <a:prstGeom prst="rect">
            <a:avLst/>
          </a:prstGeom>
          <a:solidFill>
            <a:srgbClr val="E0B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FB3A7C9-85C0-782C-6E44-1392182205B2}"/>
              </a:ext>
            </a:extLst>
          </p:cNvPr>
          <p:cNvSpPr/>
          <p:nvPr userDrawn="1"/>
        </p:nvSpPr>
        <p:spPr>
          <a:xfrm>
            <a:off x="1" y="2574664"/>
            <a:ext cx="6853878" cy="428333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F9AAA6D-D9FA-0D3F-2623-29DF8CE29522}"/>
              </a:ext>
            </a:extLst>
          </p:cNvPr>
          <p:cNvSpPr/>
          <p:nvPr userDrawn="1"/>
        </p:nvSpPr>
        <p:spPr>
          <a:xfrm>
            <a:off x="1" y="-13597"/>
            <a:ext cx="6853878" cy="2588261"/>
          </a:xfrm>
          <a:prstGeom prst="rect">
            <a:avLst/>
          </a:prstGeom>
          <a:solidFill>
            <a:srgbClr val="0A1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4CF8F391-D377-0673-7AB8-80C5DD57D663}"/>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6853878" y="-13601"/>
            <a:ext cx="4247509" cy="2600933"/>
          </a:xfrm>
          <a:prstGeom prst="rect">
            <a:avLst/>
          </a:prstGeom>
        </p:spPr>
      </p:pic>
      <p:sp>
        <p:nvSpPr>
          <p:cNvPr id="20" name="Text Placeholder 19">
            <a:extLst>
              <a:ext uri="{FF2B5EF4-FFF2-40B4-BE49-F238E27FC236}">
                <a16:creationId xmlns:a16="http://schemas.microsoft.com/office/drawing/2014/main" id="{441E561D-6EB1-0E79-E39A-2E31B61A2360}"/>
              </a:ext>
            </a:extLst>
          </p:cNvPr>
          <p:cNvSpPr>
            <a:spLocks noGrp="1"/>
          </p:cNvSpPr>
          <p:nvPr>
            <p:ph type="body" sz="quarter" idx="11"/>
          </p:nvPr>
        </p:nvSpPr>
        <p:spPr>
          <a:xfrm>
            <a:off x="510350" y="486210"/>
            <a:ext cx="5857793" cy="509833"/>
          </a:xfrm>
          <a:prstGeom prst="rect">
            <a:avLst/>
          </a:prstGeom>
        </p:spPr>
        <p:txBody>
          <a:bodyPr/>
          <a:lstStyle>
            <a:lvl1pPr marL="0" indent="0">
              <a:buNone/>
              <a:defRPr sz="3400">
                <a:solidFill>
                  <a:srgbClr val="E0BDD6"/>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
        <p:nvSpPr>
          <p:cNvPr id="23" name="Text Placeholder 19">
            <a:extLst>
              <a:ext uri="{FF2B5EF4-FFF2-40B4-BE49-F238E27FC236}">
                <a16:creationId xmlns:a16="http://schemas.microsoft.com/office/drawing/2014/main" id="{CAB23A32-6753-1B3B-9295-7FC159111A65}"/>
              </a:ext>
            </a:extLst>
          </p:cNvPr>
          <p:cNvSpPr>
            <a:spLocks noGrp="1"/>
          </p:cNvSpPr>
          <p:nvPr>
            <p:ph type="body" sz="quarter" idx="12"/>
          </p:nvPr>
        </p:nvSpPr>
        <p:spPr>
          <a:xfrm>
            <a:off x="515793" y="1493289"/>
            <a:ext cx="5857793" cy="827001"/>
          </a:xfrm>
          <a:prstGeom prst="rect">
            <a:avLst/>
          </a:prstGeom>
        </p:spPr>
        <p:txBody>
          <a:bodyPr/>
          <a:lstStyle>
            <a:lvl1pPr marL="0" indent="0">
              <a:lnSpc>
                <a:spcPct val="100000"/>
              </a:lnSpc>
              <a:spcBef>
                <a:spcPts val="0"/>
              </a:spcBef>
              <a:buNone/>
              <a:defRPr sz="20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
        <p:nvSpPr>
          <p:cNvPr id="4" name="Text Placeholder 3">
            <a:extLst>
              <a:ext uri="{FF2B5EF4-FFF2-40B4-BE49-F238E27FC236}">
                <a16:creationId xmlns:a16="http://schemas.microsoft.com/office/drawing/2014/main" id="{7EB905F8-F6A5-B5E9-338E-12FEF3B21975}"/>
              </a:ext>
            </a:extLst>
          </p:cNvPr>
          <p:cNvSpPr>
            <a:spLocks noGrp="1"/>
          </p:cNvSpPr>
          <p:nvPr>
            <p:ph type="body" sz="quarter" idx="13" hasCustomPrompt="1"/>
          </p:nvPr>
        </p:nvSpPr>
        <p:spPr>
          <a:xfrm>
            <a:off x="480378" y="6181434"/>
            <a:ext cx="5887765" cy="190356"/>
          </a:xfrm>
          <a:prstGeom prst="rect">
            <a:avLst/>
          </a:prstGeom>
        </p:spPr>
        <p:txBody>
          <a:bodyPr/>
          <a:lstStyle>
            <a:lvl1pPr marL="0" indent="0">
              <a:buNone/>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Image caption or </a:t>
            </a:r>
            <a:r>
              <a:rPr lang="en-US" sz="1000" dirty="0">
                <a:latin typeface="Verdana" panose="020B0604030504040204" pitchFamily="34" charset="0"/>
                <a:ea typeface="Verdana" panose="020B0604030504040204" pitchFamily="34" charset="0"/>
                <a:cs typeface="Verdana" panose="020B0604030504040204" pitchFamily="34" charset="0"/>
              </a:rPr>
              <a:t>© photo credit</a:t>
            </a:r>
            <a:endParaRPr lang="en-US" dirty="0"/>
          </a:p>
        </p:txBody>
      </p:sp>
      <p:sp>
        <p:nvSpPr>
          <p:cNvPr id="6" name="TextBox 5">
            <a:extLst>
              <a:ext uri="{FF2B5EF4-FFF2-40B4-BE49-F238E27FC236}">
                <a16:creationId xmlns:a16="http://schemas.microsoft.com/office/drawing/2014/main" id="{365020F7-AA46-547E-3383-D868F8479CF1}"/>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solidFill>
                  <a:srgbClr val="0A1B47"/>
                </a:solidFill>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solidFill>
                <a:srgbClr val="0A1B47"/>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 Placeholder 19">
            <a:extLst>
              <a:ext uri="{FF2B5EF4-FFF2-40B4-BE49-F238E27FC236}">
                <a16:creationId xmlns:a16="http://schemas.microsoft.com/office/drawing/2014/main" id="{F64CD9F6-3574-FF3E-9746-D1571DD63C85}"/>
              </a:ext>
            </a:extLst>
          </p:cNvPr>
          <p:cNvSpPr>
            <a:spLocks noGrp="1"/>
          </p:cNvSpPr>
          <p:nvPr>
            <p:ph type="body" sz="quarter" idx="14"/>
          </p:nvPr>
        </p:nvSpPr>
        <p:spPr>
          <a:xfrm>
            <a:off x="515793" y="2950614"/>
            <a:ext cx="5857793" cy="2976446"/>
          </a:xfrm>
          <a:prstGeom prst="rect">
            <a:avLst/>
          </a:prstGeom>
        </p:spPr>
        <p:txBody>
          <a:bodyPr/>
          <a:lstStyle>
            <a:lvl1pPr marL="0" indent="0">
              <a:lnSpc>
                <a:spcPct val="100000"/>
              </a:lnSpc>
              <a:spcBef>
                <a:spcPts val="0"/>
              </a:spcBef>
              <a:buNone/>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
        <p:nvSpPr>
          <p:cNvPr id="5" name="Picture Placeholder 16">
            <a:extLst>
              <a:ext uri="{FF2B5EF4-FFF2-40B4-BE49-F238E27FC236}">
                <a16:creationId xmlns:a16="http://schemas.microsoft.com/office/drawing/2014/main" id="{01F3F19D-81DB-67C7-8008-0633B679356E}"/>
              </a:ext>
            </a:extLst>
          </p:cNvPr>
          <p:cNvSpPr>
            <a:spLocks noGrp="1"/>
          </p:cNvSpPr>
          <p:nvPr>
            <p:ph type="pic" sz="quarter" idx="10"/>
          </p:nvPr>
        </p:nvSpPr>
        <p:spPr>
          <a:xfrm>
            <a:off x="6849118" y="2574664"/>
            <a:ext cx="4247247" cy="4283336"/>
          </a:xfrm>
          <a:prstGeom prst="rect">
            <a:avLst/>
          </a:prstGeom>
        </p:spPr>
        <p:txBody>
          <a:bodyPr/>
          <a:lstStyle/>
          <a:p>
            <a:endParaRPr lang="en-US"/>
          </a:p>
        </p:txBody>
      </p:sp>
    </p:spTree>
    <p:extLst>
      <p:ext uri="{BB962C8B-B14F-4D97-AF65-F5344CB8AC3E}">
        <p14:creationId xmlns:p14="http://schemas.microsoft.com/office/powerpoint/2010/main" val="39428307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55C6FFC-4E2E-3A27-7CCC-ADF1F9A488D8}"/>
              </a:ext>
            </a:extLst>
          </p:cNvPr>
          <p:cNvSpPr/>
          <p:nvPr userDrawn="1"/>
        </p:nvSpPr>
        <p:spPr>
          <a:xfrm>
            <a:off x="11105409" y="1635131"/>
            <a:ext cx="1088650" cy="5222869"/>
          </a:xfrm>
          <a:prstGeom prst="rect">
            <a:avLst/>
          </a:prstGeom>
          <a:solidFill>
            <a:srgbClr val="E0B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FB52392-00E7-F645-3F20-B8362353CD8E}"/>
              </a:ext>
            </a:extLst>
          </p:cNvPr>
          <p:cNvSpPr/>
          <p:nvPr userDrawn="1"/>
        </p:nvSpPr>
        <p:spPr>
          <a:xfrm>
            <a:off x="11105410" y="0"/>
            <a:ext cx="1086590" cy="1635131"/>
          </a:xfrm>
          <a:prstGeom prst="rect">
            <a:avLst/>
          </a:prstGeom>
          <a:solidFill>
            <a:srgbClr val="9E2E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6">
            <a:extLst>
              <a:ext uri="{FF2B5EF4-FFF2-40B4-BE49-F238E27FC236}">
                <a16:creationId xmlns:a16="http://schemas.microsoft.com/office/drawing/2014/main" id="{09467678-C7FE-492E-2AD1-5EA4C3895639}"/>
              </a:ext>
            </a:extLst>
          </p:cNvPr>
          <p:cNvSpPr>
            <a:spLocks noGrp="1"/>
          </p:cNvSpPr>
          <p:nvPr>
            <p:ph type="pic" sz="quarter" idx="10"/>
          </p:nvPr>
        </p:nvSpPr>
        <p:spPr>
          <a:xfrm>
            <a:off x="6849118" y="0"/>
            <a:ext cx="4261734" cy="4203190"/>
          </a:xfrm>
          <a:prstGeom prst="rect">
            <a:avLst/>
          </a:prstGeom>
        </p:spPr>
        <p:txBody>
          <a:bodyPr/>
          <a:lstStyle/>
          <a:p>
            <a:endParaRPr lang="en-US"/>
          </a:p>
        </p:txBody>
      </p:sp>
      <p:sp>
        <p:nvSpPr>
          <p:cNvPr id="2" name="Rectangle 1">
            <a:extLst>
              <a:ext uri="{FF2B5EF4-FFF2-40B4-BE49-F238E27FC236}">
                <a16:creationId xmlns:a16="http://schemas.microsoft.com/office/drawing/2014/main" id="{E6EC0C19-4011-7836-1AFB-01E077641291}"/>
              </a:ext>
            </a:extLst>
          </p:cNvPr>
          <p:cNvSpPr/>
          <p:nvPr userDrawn="1"/>
        </p:nvSpPr>
        <p:spPr>
          <a:xfrm>
            <a:off x="0" y="2574664"/>
            <a:ext cx="6831030" cy="428333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FB3A7C9-85C0-782C-6E44-1392182205B2}"/>
              </a:ext>
            </a:extLst>
          </p:cNvPr>
          <p:cNvSpPr/>
          <p:nvPr userDrawn="1"/>
        </p:nvSpPr>
        <p:spPr>
          <a:xfrm>
            <a:off x="1" y="2574664"/>
            <a:ext cx="6853878" cy="428333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 Placeholder 19">
            <a:extLst>
              <a:ext uri="{FF2B5EF4-FFF2-40B4-BE49-F238E27FC236}">
                <a16:creationId xmlns:a16="http://schemas.microsoft.com/office/drawing/2014/main" id="{441E561D-6EB1-0E79-E39A-2E31B61A2360}"/>
              </a:ext>
            </a:extLst>
          </p:cNvPr>
          <p:cNvSpPr>
            <a:spLocks noGrp="1"/>
          </p:cNvSpPr>
          <p:nvPr>
            <p:ph type="body" sz="quarter" idx="11"/>
          </p:nvPr>
        </p:nvSpPr>
        <p:spPr>
          <a:xfrm>
            <a:off x="510350" y="443347"/>
            <a:ext cx="5857793" cy="1602244"/>
          </a:xfrm>
          <a:prstGeom prst="rect">
            <a:avLst/>
          </a:prstGeom>
        </p:spPr>
        <p:txBody>
          <a:bodyPr/>
          <a:lstStyle>
            <a:lvl1pPr marL="0" indent="0">
              <a:spcBef>
                <a:spcPts val="0"/>
              </a:spcBef>
              <a:buNone/>
              <a:defRPr sz="5000">
                <a:solidFill>
                  <a:srgbClr val="9E2E5D"/>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
        <p:nvSpPr>
          <p:cNvPr id="4" name="Text Placeholder 3">
            <a:extLst>
              <a:ext uri="{FF2B5EF4-FFF2-40B4-BE49-F238E27FC236}">
                <a16:creationId xmlns:a16="http://schemas.microsoft.com/office/drawing/2014/main" id="{7EB905F8-F6A5-B5E9-338E-12FEF3B21975}"/>
              </a:ext>
            </a:extLst>
          </p:cNvPr>
          <p:cNvSpPr>
            <a:spLocks noGrp="1"/>
          </p:cNvSpPr>
          <p:nvPr>
            <p:ph type="body" sz="quarter" idx="13" hasCustomPrompt="1"/>
          </p:nvPr>
        </p:nvSpPr>
        <p:spPr>
          <a:xfrm>
            <a:off x="480378" y="6181434"/>
            <a:ext cx="5887765" cy="190356"/>
          </a:xfrm>
          <a:prstGeom prst="rect">
            <a:avLst/>
          </a:prstGeom>
        </p:spPr>
        <p:txBody>
          <a:bodyPr/>
          <a:lstStyle>
            <a:lvl1pPr marL="0" indent="0">
              <a:buNone/>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Image caption or </a:t>
            </a:r>
            <a:r>
              <a:rPr lang="en-US" sz="1000" dirty="0">
                <a:latin typeface="Verdana" panose="020B0604030504040204" pitchFamily="34" charset="0"/>
                <a:ea typeface="Verdana" panose="020B0604030504040204" pitchFamily="34" charset="0"/>
                <a:cs typeface="Verdana" panose="020B0604030504040204" pitchFamily="34" charset="0"/>
              </a:rPr>
              <a:t>© photo credit</a:t>
            </a:r>
            <a:endParaRPr lang="en-US" dirty="0"/>
          </a:p>
        </p:txBody>
      </p:sp>
      <p:sp>
        <p:nvSpPr>
          <p:cNvPr id="6" name="TextBox 5">
            <a:extLst>
              <a:ext uri="{FF2B5EF4-FFF2-40B4-BE49-F238E27FC236}">
                <a16:creationId xmlns:a16="http://schemas.microsoft.com/office/drawing/2014/main" id="{365020F7-AA46-547E-3383-D868F8479CF1}"/>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solidFill>
                  <a:schemeClr val="tx1"/>
                </a:solidFill>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 Placeholder 19">
            <a:extLst>
              <a:ext uri="{FF2B5EF4-FFF2-40B4-BE49-F238E27FC236}">
                <a16:creationId xmlns:a16="http://schemas.microsoft.com/office/drawing/2014/main" id="{F64CD9F6-3574-FF3E-9746-D1571DD63C85}"/>
              </a:ext>
            </a:extLst>
          </p:cNvPr>
          <p:cNvSpPr>
            <a:spLocks noGrp="1"/>
          </p:cNvSpPr>
          <p:nvPr>
            <p:ph type="body" sz="quarter" idx="14"/>
          </p:nvPr>
        </p:nvSpPr>
        <p:spPr>
          <a:xfrm>
            <a:off x="515793" y="3036342"/>
            <a:ext cx="5857793" cy="2976446"/>
          </a:xfrm>
          <a:prstGeom prst="rect">
            <a:avLst/>
          </a:prstGeom>
        </p:spPr>
        <p:txBody>
          <a:bodyPr/>
          <a:lstStyle>
            <a:lvl1pPr marL="216000" indent="-216000">
              <a:lnSpc>
                <a:spcPts val="2500"/>
              </a:lnSpc>
              <a:spcBef>
                <a:spcPts val="0"/>
              </a:spcBef>
              <a:spcAft>
                <a:spcPts val="1000"/>
              </a:spcAft>
              <a:buClr>
                <a:srgbClr val="9E2E5D"/>
              </a:buClr>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pic>
        <p:nvPicPr>
          <p:cNvPr id="3" name="Picture 2">
            <a:extLst>
              <a:ext uri="{FF2B5EF4-FFF2-40B4-BE49-F238E27FC236}">
                <a16:creationId xmlns:a16="http://schemas.microsoft.com/office/drawing/2014/main" id="{BC805E38-065A-0657-7C71-0C055B06FCE0}"/>
              </a:ext>
            </a:extLst>
          </p:cNvPr>
          <p:cNvPicPr>
            <a:picLocks noChangeAspect="1"/>
          </p:cNvPicPr>
          <p:nvPr userDrawn="1"/>
        </p:nvPicPr>
        <p:blipFill>
          <a:blip r:embed="rId2" cstate="hqprint">
            <a:extLst>
              <a:ext uri="{28A0092B-C50C-407E-A947-70E740481C1C}">
                <a14:useLocalDpi xmlns:a14="http://schemas.microsoft.com/office/drawing/2010/main"/>
              </a:ext>
            </a:extLst>
          </a:blip>
          <a:srcRect l="531" r="531"/>
          <a:stretch/>
        </p:blipFill>
        <p:spPr>
          <a:xfrm>
            <a:off x="6851650" y="4209546"/>
            <a:ext cx="4253759" cy="2648454"/>
          </a:xfrm>
          <a:prstGeom prst="rect">
            <a:avLst/>
          </a:prstGeom>
        </p:spPr>
      </p:pic>
    </p:spTree>
    <p:extLst>
      <p:ext uri="{BB962C8B-B14F-4D97-AF65-F5344CB8AC3E}">
        <p14:creationId xmlns:p14="http://schemas.microsoft.com/office/powerpoint/2010/main" val="3739820599"/>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5A38D0B-E797-81D5-8EDE-780DE125CDBC}"/>
              </a:ext>
            </a:extLst>
          </p:cNvPr>
          <p:cNvSpPr/>
          <p:nvPr userDrawn="1"/>
        </p:nvSpPr>
        <p:spPr>
          <a:xfrm>
            <a:off x="11096368" y="4283336"/>
            <a:ext cx="1097691" cy="2573908"/>
          </a:xfrm>
          <a:prstGeom prst="rect">
            <a:avLst/>
          </a:prstGeom>
          <a:solidFill>
            <a:srgbClr val="E0B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1225640-512D-1D5E-6D75-960B932886E0}"/>
              </a:ext>
            </a:extLst>
          </p:cNvPr>
          <p:cNvSpPr/>
          <p:nvPr userDrawn="1"/>
        </p:nvSpPr>
        <p:spPr>
          <a:xfrm>
            <a:off x="11105410" y="0"/>
            <a:ext cx="1086590" cy="4283336"/>
          </a:xfrm>
          <a:prstGeom prst="rect">
            <a:avLst/>
          </a:prstGeom>
          <a:solidFill>
            <a:srgbClr val="9E2E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E2E5D"/>
              </a:solidFill>
            </a:endParaRPr>
          </a:p>
        </p:txBody>
      </p:sp>
      <p:sp>
        <p:nvSpPr>
          <p:cNvPr id="16" name="TextBox 15">
            <a:extLst>
              <a:ext uri="{FF2B5EF4-FFF2-40B4-BE49-F238E27FC236}">
                <a16:creationId xmlns:a16="http://schemas.microsoft.com/office/drawing/2014/main" id="{5E489725-5932-782C-5E3C-60AEBB9C49B3}"/>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solidFill>
                  <a:schemeClr val="tx1"/>
                </a:solidFill>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6" name="Text Placeholder 13">
            <a:extLst>
              <a:ext uri="{FF2B5EF4-FFF2-40B4-BE49-F238E27FC236}">
                <a16:creationId xmlns:a16="http://schemas.microsoft.com/office/drawing/2014/main" id="{9BF8433C-E815-06D2-0B95-725F03112E3E}"/>
              </a:ext>
            </a:extLst>
          </p:cNvPr>
          <p:cNvSpPr>
            <a:spLocks noGrp="1"/>
          </p:cNvSpPr>
          <p:nvPr>
            <p:ph type="body" sz="quarter" idx="10" hasCustomPrompt="1"/>
          </p:nvPr>
        </p:nvSpPr>
        <p:spPr>
          <a:xfrm>
            <a:off x="510350" y="435171"/>
            <a:ext cx="3829050" cy="275859"/>
          </a:xfrm>
          <a:prstGeom prst="rect">
            <a:avLst/>
          </a:prstGeom>
        </p:spPr>
        <p:txBody>
          <a:bodyPr/>
          <a:lstStyle>
            <a:lvl1pPr marL="0" indent="0">
              <a:buNone/>
              <a:defRPr sz="1400" b="1" spc="1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SECTION TITLE IN CAPS</a:t>
            </a:r>
          </a:p>
        </p:txBody>
      </p:sp>
      <p:sp>
        <p:nvSpPr>
          <p:cNvPr id="8" name="Text Placeholder 19">
            <a:extLst>
              <a:ext uri="{FF2B5EF4-FFF2-40B4-BE49-F238E27FC236}">
                <a16:creationId xmlns:a16="http://schemas.microsoft.com/office/drawing/2014/main" id="{B4ED7082-5C9A-47EE-8A89-BDD81981699F}"/>
              </a:ext>
            </a:extLst>
          </p:cNvPr>
          <p:cNvSpPr>
            <a:spLocks noGrp="1"/>
          </p:cNvSpPr>
          <p:nvPr>
            <p:ph type="body" sz="quarter" idx="11"/>
          </p:nvPr>
        </p:nvSpPr>
        <p:spPr>
          <a:xfrm>
            <a:off x="510350" y="829110"/>
            <a:ext cx="10162619" cy="565026"/>
          </a:xfrm>
          <a:prstGeom prst="rect">
            <a:avLst/>
          </a:prstGeom>
        </p:spPr>
        <p:txBody>
          <a:bodyPr/>
          <a:lstStyle>
            <a:lvl1pPr marL="0" indent="0">
              <a:buNone/>
              <a:defRPr sz="3400" b="1">
                <a:solidFill>
                  <a:srgbClr val="9E2E5D"/>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
        <p:nvSpPr>
          <p:cNvPr id="9" name="Text Placeholder 19">
            <a:extLst>
              <a:ext uri="{FF2B5EF4-FFF2-40B4-BE49-F238E27FC236}">
                <a16:creationId xmlns:a16="http://schemas.microsoft.com/office/drawing/2014/main" id="{8B1AE809-37B5-EF55-CFE8-1561534E8359}"/>
              </a:ext>
            </a:extLst>
          </p:cNvPr>
          <p:cNvSpPr>
            <a:spLocks noGrp="1"/>
          </p:cNvSpPr>
          <p:nvPr>
            <p:ph type="body" sz="quarter" idx="16"/>
          </p:nvPr>
        </p:nvSpPr>
        <p:spPr>
          <a:xfrm>
            <a:off x="510350" y="1394136"/>
            <a:ext cx="10162619" cy="565026"/>
          </a:xfrm>
          <a:prstGeom prst="rect">
            <a:avLst/>
          </a:prstGeom>
        </p:spPr>
        <p:txBody>
          <a:bodyPr/>
          <a:lstStyle>
            <a:lvl1pPr marL="0" indent="0">
              <a:buNone/>
              <a:defRPr sz="3400" b="0">
                <a:solidFill>
                  <a:srgbClr val="9E2E5D"/>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
        <p:nvSpPr>
          <p:cNvPr id="2" name="Rectangle 1">
            <a:extLst>
              <a:ext uri="{FF2B5EF4-FFF2-40B4-BE49-F238E27FC236}">
                <a16:creationId xmlns:a16="http://schemas.microsoft.com/office/drawing/2014/main" id="{5B3381D1-927B-4D31-5EA0-38CD23A7C477}"/>
              </a:ext>
            </a:extLst>
          </p:cNvPr>
          <p:cNvSpPr/>
          <p:nvPr userDrawn="1"/>
        </p:nvSpPr>
        <p:spPr>
          <a:xfrm>
            <a:off x="0" y="2574664"/>
            <a:ext cx="11092247" cy="428333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19">
            <a:extLst>
              <a:ext uri="{FF2B5EF4-FFF2-40B4-BE49-F238E27FC236}">
                <a16:creationId xmlns:a16="http://schemas.microsoft.com/office/drawing/2014/main" id="{F64CD9F6-3574-FF3E-9746-D1571DD63C85}"/>
              </a:ext>
            </a:extLst>
          </p:cNvPr>
          <p:cNvSpPr>
            <a:spLocks noGrp="1"/>
          </p:cNvSpPr>
          <p:nvPr>
            <p:ph type="body" sz="quarter" idx="14"/>
          </p:nvPr>
        </p:nvSpPr>
        <p:spPr>
          <a:xfrm>
            <a:off x="515793" y="2950614"/>
            <a:ext cx="9985520" cy="3421176"/>
          </a:xfrm>
          <a:prstGeom prst="rect">
            <a:avLst/>
          </a:prstGeom>
        </p:spPr>
        <p:txBody>
          <a:bodyPr/>
          <a:lstStyle>
            <a:lvl1pPr marL="216000" indent="-216000">
              <a:lnSpc>
                <a:spcPct val="100000"/>
              </a:lnSpc>
              <a:spcBef>
                <a:spcPts val="0"/>
              </a:spcBef>
              <a:spcAft>
                <a:spcPts val="1000"/>
              </a:spcAft>
              <a:buClr>
                <a:srgbClr val="9E2E5D"/>
              </a:buClr>
              <a:buFont typeface="Arial" panose="020B0604020202020204" pitchFamily="34" charset="0"/>
              <a:buChar char="•"/>
              <a:defRPr sz="1400" b="1">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Tree>
    <p:extLst>
      <p:ext uri="{BB962C8B-B14F-4D97-AF65-F5344CB8AC3E}">
        <p14:creationId xmlns:p14="http://schemas.microsoft.com/office/powerpoint/2010/main" val="3681645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788F62D-508E-3C9B-9BC5-6383E78E93E9}"/>
              </a:ext>
            </a:extLst>
          </p:cNvPr>
          <p:cNvSpPr/>
          <p:nvPr userDrawn="1"/>
        </p:nvSpPr>
        <p:spPr>
          <a:xfrm>
            <a:off x="11105409" y="1635131"/>
            <a:ext cx="1088650" cy="5222869"/>
          </a:xfrm>
          <a:prstGeom prst="rect">
            <a:avLst/>
          </a:prstGeom>
          <a:solidFill>
            <a:srgbClr val="245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43F2E32-38AB-677B-EA06-71EBCD2BCCE5}"/>
              </a:ext>
            </a:extLst>
          </p:cNvPr>
          <p:cNvSpPr/>
          <p:nvPr userDrawn="1"/>
        </p:nvSpPr>
        <p:spPr>
          <a:xfrm>
            <a:off x="11105410" y="0"/>
            <a:ext cx="1086590" cy="1635131"/>
          </a:xfrm>
          <a:prstGeom prst="rect">
            <a:avLst/>
          </a:prstGeom>
          <a:solidFill>
            <a:srgbClr val="0A1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6EC0C19-4011-7836-1AFB-01E077641291}"/>
              </a:ext>
            </a:extLst>
          </p:cNvPr>
          <p:cNvSpPr/>
          <p:nvPr userDrawn="1"/>
        </p:nvSpPr>
        <p:spPr>
          <a:xfrm>
            <a:off x="0" y="2574664"/>
            <a:ext cx="6831030" cy="428333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FB3A7C9-85C0-782C-6E44-1392182205B2}"/>
              </a:ext>
            </a:extLst>
          </p:cNvPr>
          <p:cNvSpPr/>
          <p:nvPr userDrawn="1"/>
        </p:nvSpPr>
        <p:spPr>
          <a:xfrm>
            <a:off x="1" y="2574664"/>
            <a:ext cx="6853878" cy="428333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 Placeholder 19">
            <a:extLst>
              <a:ext uri="{FF2B5EF4-FFF2-40B4-BE49-F238E27FC236}">
                <a16:creationId xmlns:a16="http://schemas.microsoft.com/office/drawing/2014/main" id="{441E561D-6EB1-0E79-E39A-2E31B61A2360}"/>
              </a:ext>
            </a:extLst>
          </p:cNvPr>
          <p:cNvSpPr>
            <a:spLocks noGrp="1"/>
          </p:cNvSpPr>
          <p:nvPr>
            <p:ph type="body" sz="quarter" idx="11"/>
          </p:nvPr>
        </p:nvSpPr>
        <p:spPr>
          <a:xfrm>
            <a:off x="510350" y="443347"/>
            <a:ext cx="5857793" cy="1602244"/>
          </a:xfrm>
          <a:prstGeom prst="rect">
            <a:avLst/>
          </a:prstGeom>
        </p:spPr>
        <p:txBody>
          <a:bodyPr/>
          <a:lstStyle>
            <a:lvl1pPr marL="0" indent="0">
              <a:spcBef>
                <a:spcPts val="0"/>
              </a:spcBef>
              <a:buNone/>
              <a:defRPr sz="5000">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a:t>Click to edit Master text styles</a:t>
            </a:r>
          </a:p>
        </p:txBody>
      </p:sp>
      <p:sp>
        <p:nvSpPr>
          <p:cNvPr id="4" name="Text Placeholder 3">
            <a:extLst>
              <a:ext uri="{FF2B5EF4-FFF2-40B4-BE49-F238E27FC236}">
                <a16:creationId xmlns:a16="http://schemas.microsoft.com/office/drawing/2014/main" id="{7EB905F8-F6A5-B5E9-338E-12FEF3B21975}"/>
              </a:ext>
            </a:extLst>
          </p:cNvPr>
          <p:cNvSpPr>
            <a:spLocks noGrp="1"/>
          </p:cNvSpPr>
          <p:nvPr>
            <p:ph type="body" sz="quarter" idx="13" hasCustomPrompt="1"/>
          </p:nvPr>
        </p:nvSpPr>
        <p:spPr>
          <a:xfrm>
            <a:off x="480378" y="6181434"/>
            <a:ext cx="5887765" cy="190356"/>
          </a:xfrm>
          <a:prstGeom prst="rect">
            <a:avLst/>
          </a:prstGeom>
        </p:spPr>
        <p:txBody>
          <a:bodyPr/>
          <a:lstStyle>
            <a:lvl1pPr marL="0" indent="0">
              <a:buNone/>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Image caption or </a:t>
            </a:r>
            <a:r>
              <a:rPr lang="en-US" sz="1000" dirty="0">
                <a:latin typeface="Verdana" panose="020B0604030504040204" pitchFamily="34" charset="0"/>
                <a:ea typeface="Verdana" panose="020B0604030504040204" pitchFamily="34" charset="0"/>
                <a:cs typeface="Verdana" panose="020B0604030504040204" pitchFamily="34" charset="0"/>
              </a:rPr>
              <a:t>© photo credit</a:t>
            </a:r>
            <a:endParaRPr lang="en-US" dirty="0"/>
          </a:p>
        </p:txBody>
      </p:sp>
      <p:sp>
        <p:nvSpPr>
          <p:cNvPr id="6" name="TextBox 5">
            <a:extLst>
              <a:ext uri="{FF2B5EF4-FFF2-40B4-BE49-F238E27FC236}">
                <a16:creationId xmlns:a16="http://schemas.microsoft.com/office/drawing/2014/main" id="{365020F7-AA46-547E-3383-D868F8479CF1}"/>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solidFill>
                  <a:schemeClr val="bg1"/>
                </a:solidFill>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 Placeholder 19">
            <a:extLst>
              <a:ext uri="{FF2B5EF4-FFF2-40B4-BE49-F238E27FC236}">
                <a16:creationId xmlns:a16="http://schemas.microsoft.com/office/drawing/2014/main" id="{F64CD9F6-3574-FF3E-9746-D1571DD63C85}"/>
              </a:ext>
            </a:extLst>
          </p:cNvPr>
          <p:cNvSpPr>
            <a:spLocks noGrp="1"/>
          </p:cNvSpPr>
          <p:nvPr>
            <p:ph type="body" sz="quarter" idx="14"/>
          </p:nvPr>
        </p:nvSpPr>
        <p:spPr>
          <a:xfrm>
            <a:off x="515793" y="3036342"/>
            <a:ext cx="5857793" cy="2976446"/>
          </a:xfrm>
          <a:prstGeom prst="rect">
            <a:avLst/>
          </a:prstGeom>
        </p:spPr>
        <p:txBody>
          <a:bodyPr/>
          <a:lstStyle>
            <a:lvl1pPr marL="216000" indent="-216000">
              <a:lnSpc>
                <a:spcPts val="2500"/>
              </a:lnSpc>
              <a:spcBef>
                <a:spcPts val="0"/>
              </a:spcBef>
              <a:spcAft>
                <a:spcPts val="1000"/>
              </a:spcAft>
              <a:buClr>
                <a:schemeClr val="bg2"/>
              </a:buClr>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a:t>Click to edit Master text styles</a:t>
            </a:r>
          </a:p>
        </p:txBody>
      </p:sp>
      <p:pic>
        <p:nvPicPr>
          <p:cNvPr id="3" name="Picture 2">
            <a:extLst>
              <a:ext uri="{FF2B5EF4-FFF2-40B4-BE49-F238E27FC236}">
                <a16:creationId xmlns:a16="http://schemas.microsoft.com/office/drawing/2014/main" id="{BC805E38-065A-0657-7C71-0C055B06FCE0}"/>
              </a:ext>
            </a:extLst>
          </p:cNvPr>
          <p:cNvPicPr>
            <a:picLocks noChangeAspect="1"/>
          </p:cNvPicPr>
          <p:nvPr userDrawn="1"/>
        </p:nvPicPr>
        <p:blipFill>
          <a:blip r:embed="rId2" cstate="hqprint">
            <a:extLst>
              <a:ext uri="{28A0092B-C50C-407E-A947-70E740481C1C}">
                <a14:useLocalDpi xmlns:a14="http://schemas.microsoft.com/office/drawing/2010/main"/>
              </a:ext>
            </a:extLst>
          </a:blip>
          <a:srcRect l="531" r="531"/>
          <a:stretch/>
        </p:blipFill>
        <p:spPr>
          <a:xfrm>
            <a:off x="6851650" y="4209546"/>
            <a:ext cx="4253759" cy="2648454"/>
          </a:xfrm>
          <a:prstGeom prst="rect">
            <a:avLst/>
          </a:prstGeom>
        </p:spPr>
      </p:pic>
      <p:sp>
        <p:nvSpPr>
          <p:cNvPr id="9" name="Picture Placeholder 16">
            <a:extLst>
              <a:ext uri="{FF2B5EF4-FFF2-40B4-BE49-F238E27FC236}">
                <a16:creationId xmlns:a16="http://schemas.microsoft.com/office/drawing/2014/main" id="{7326DCC1-2409-0F01-AF73-32678B2CEFED}"/>
              </a:ext>
            </a:extLst>
          </p:cNvPr>
          <p:cNvSpPr>
            <a:spLocks noGrp="1"/>
          </p:cNvSpPr>
          <p:nvPr>
            <p:ph type="pic" sz="quarter" idx="10"/>
          </p:nvPr>
        </p:nvSpPr>
        <p:spPr>
          <a:xfrm>
            <a:off x="6849118" y="0"/>
            <a:ext cx="4261734" cy="4203190"/>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1771376653"/>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E56717D-FAFE-195C-D2FA-00BD76EBDDA5}"/>
              </a:ext>
            </a:extLst>
          </p:cNvPr>
          <p:cNvSpPr/>
          <p:nvPr userDrawn="1"/>
        </p:nvSpPr>
        <p:spPr>
          <a:xfrm>
            <a:off x="4262512" y="2574664"/>
            <a:ext cx="6849588" cy="428333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40A0EBC2-3FB2-C264-F4E3-0FCDC45D390F}"/>
              </a:ext>
            </a:extLst>
          </p:cNvPr>
          <p:cNvSpPr/>
          <p:nvPr userDrawn="1"/>
        </p:nvSpPr>
        <p:spPr>
          <a:xfrm>
            <a:off x="11114160" y="1628775"/>
            <a:ext cx="1079899" cy="5228469"/>
          </a:xfrm>
          <a:prstGeom prst="rect">
            <a:avLst/>
          </a:prstGeom>
          <a:solidFill>
            <a:srgbClr val="E0B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70F338F-B3C9-86C9-6904-FEF580B94FE1}"/>
              </a:ext>
            </a:extLst>
          </p:cNvPr>
          <p:cNvSpPr/>
          <p:nvPr userDrawn="1"/>
        </p:nvSpPr>
        <p:spPr>
          <a:xfrm>
            <a:off x="0" y="2588260"/>
            <a:ext cx="4262511" cy="4269739"/>
          </a:xfrm>
          <a:prstGeom prst="rect">
            <a:avLst/>
          </a:prstGeom>
          <a:solidFill>
            <a:srgbClr val="E1E0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9">
            <a:extLst>
              <a:ext uri="{FF2B5EF4-FFF2-40B4-BE49-F238E27FC236}">
                <a16:creationId xmlns:a16="http://schemas.microsoft.com/office/drawing/2014/main" id="{569D5A8B-5726-9C49-BA8B-D555DC627820}"/>
              </a:ext>
            </a:extLst>
          </p:cNvPr>
          <p:cNvSpPr>
            <a:spLocks noGrp="1"/>
          </p:cNvSpPr>
          <p:nvPr>
            <p:ph type="body" sz="quarter" idx="14"/>
          </p:nvPr>
        </p:nvSpPr>
        <p:spPr>
          <a:xfrm>
            <a:off x="4824993" y="2950614"/>
            <a:ext cx="5676319" cy="3421176"/>
          </a:xfrm>
          <a:prstGeom prst="rect">
            <a:avLst/>
          </a:prstGeom>
        </p:spPr>
        <p:txBody>
          <a:bodyPr/>
          <a:lstStyle>
            <a:lvl1pPr marL="216000" indent="-216000">
              <a:lnSpc>
                <a:spcPct val="100000"/>
              </a:lnSpc>
              <a:spcBef>
                <a:spcPts val="0"/>
              </a:spcBef>
              <a:spcAft>
                <a:spcPts val="1000"/>
              </a:spcAft>
              <a:buClr>
                <a:srgbClr val="9E2E5D"/>
              </a:buClr>
              <a:buFont typeface="Arial" panose="020B0604020202020204" pitchFamily="34" charset="0"/>
              <a:buChar char="•"/>
              <a:defRPr sz="1400" b="1">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
        <p:nvSpPr>
          <p:cNvPr id="12" name="Text Placeholder 11">
            <a:extLst>
              <a:ext uri="{FF2B5EF4-FFF2-40B4-BE49-F238E27FC236}">
                <a16:creationId xmlns:a16="http://schemas.microsoft.com/office/drawing/2014/main" id="{E59AB3EF-983F-8C77-FC15-D1EDF1719A9D}"/>
              </a:ext>
            </a:extLst>
          </p:cNvPr>
          <p:cNvSpPr>
            <a:spLocks noGrp="1"/>
          </p:cNvSpPr>
          <p:nvPr>
            <p:ph type="body" sz="quarter" idx="15"/>
          </p:nvPr>
        </p:nvSpPr>
        <p:spPr>
          <a:xfrm>
            <a:off x="510351" y="2950613"/>
            <a:ext cx="3147250" cy="3421177"/>
          </a:xfrm>
          <a:prstGeom prst="rect">
            <a:avLst/>
          </a:prstGeom>
        </p:spPr>
        <p:txBody>
          <a:bodyPr/>
          <a:lstStyle>
            <a:lvl1pPr marL="0" inden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US" dirty="0"/>
          </a:p>
        </p:txBody>
      </p:sp>
      <p:sp>
        <p:nvSpPr>
          <p:cNvPr id="17" name="Rectangle 16">
            <a:extLst>
              <a:ext uri="{FF2B5EF4-FFF2-40B4-BE49-F238E27FC236}">
                <a16:creationId xmlns:a16="http://schemas.microsoft.com/office/drawing/2014/main" id="{65616478-5492-97E1-971F-C6BED16F48BE}"/>
              </a:ext>
            </a:extLst>
          </p:cNvPr>
          <p:cNvSpPr/>
          <p:nvPr userDrawn="1"/>
        </p:nvSpPr>
        <p:spPr>
          <a:xfrm>
            <a:off x="11112100" y="0"/>
            <a:ext cx="1079900" cy="1628775"/>
          </a:xfrm>
          <a:prstGeom prst="rect">
            <a:avLst/>
          </a:prstGeom>
          <a:solidFill>
            <a:srgbClr val="9E2E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18" name="TextBox 17">
            <a:extLst>
              <a:ext uri="{FF2B5EF4-FFF2-40B4-BE49-F238E27FC236}">
                <a16:creationId xmlns:a16="http://schemas.microsoft.com/office/drawing/2014/main" id="{8FEE92D7-32BC-7BD6-1EBE-391783C9F320}"/>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solidFill>
                  <a:schemeClr val="tx1"/>
                </a:solidFill>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13">
            <a:extLst>
              <a:ext uri="{FF2B5EF4-FFF2-40B4-BE49-F238E27FC236}">
                <a16:creationId xmlns:a16="http://schemas.microsoft.com/office/drawing/2014/main" id="{FF341591-1DF7-AE93-61D6-9FAA57C2651E}"/>
              </a:ext>
            </a:extLst>
          </p:cNvPr>
          <p:cNvSpPr>
            <a:spLocks noGrp="1"/>
          </p:cNvSpPr>
          <p:nvPr>
            <p:ph type="body" sz="quarter" idx="10" hasCustomPrompt="1"/>
          </p:nvPr>
        </p:nvSpPr>
        <p:spPr>
          <a:xfrm>
            <a:off x="510350" y="435171"/>
            <a:ext cx="3829050" cy="275859"/>
          </a:xfrm>
          <a:prstGeom prst="rect">
            <a:avLst/>
          </a:prstGeom>
        </p:spPr>
        <p:txBody>
          <a:bodyPr/>
          <a:lstStyle>
            <a:lvl1pPr marL="0" indent="0">
              <a:buNone/>
              <a:defRPr sz="1400" b="1" spc="1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SECTION TITLE IN CAPS</a:t>
            </a:r>
          </a:p>
        </p:txBody>
      </p:sp>
      <p:sp>
        <p:nvSpPr>
          <p:cNvPr id="6" name="Text Placeholder 19">
            <a:extLst>
              <a:ext uri="{FF2B5EF4-FFF2-40B4-BE49-F238E27FC236}">
                <a16:creationId xmlns:a16="http://schemas.microsoft.com/office/drawing/2014/main" id="{D301E70B-8FCF-D93E-6FC0-DF81E6C14D57}"/>
              </a:ext>
            </a:extLst>
          </p:cNvPr>
          <p:cNvSpPr>
            <a:spLocks noGrp="1"/>
          </p:cNvSpPr>
          <p:nvPr>
            <p:ph type="body" sz="quarter" idx="11"/>
          </p:nvPr>
        </p:nvSpPr>
        <p:spPr>
          <a:xfrm>
            <a:off x="510350" y="829110"/>
            <a:ext cx="10162619" cy="565026"/>
          </a:xfrm>
          <a:prstGeom prst="rect">
            <a:avLst/>
          </a:prstGeom>
        </p:spPr>
        <p:txBody>
          <a:bodyPr/>
          <a:lstStyle>
            <a:lvl1pPr marL="0" indent="0">
              <a:buNone/>
              <a:defRPr sz="3400" b="1">
                <a:solidFill>
                  <a:srgbClr val="9E2E5D"/>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
        <p:nvSpPr>
          <p:cNvPr id="7" name="Text Placeholder 19">
            <a:extLst>
              <a:ext uri="{FF2B5EF4-FFF2-40B4-BE49-F238E27FC236}">
                <a16:creationId xmlns:a16="http://schemas.microsoft.com/office/drawing/2014/main" id="{B745A638-98C7-4C5D-3BEF-89F8AEF5BE83}"/>
              </a:ext>
            </a:extLst>
          </p:cNvPr>
          <p:cNvSpPr>
            <a:spLocks noGrp="1"/>
          </p:cNvSpPr>
          <p:nvPr>
            <p:ph type="body" sz="quarter" idx="16"/>
          </p:nvPr>
        </p:nvSpPr>
        <p:spPr>
          <a:xfrm>
            <a:off x="510350" y="1394136"/>
            <a:ext cx="10162619" cy="565026"/>
          </a:xfrm>
          <a:prstGeom prst="rect">
            <a:avLst/>
          </a:prstGeom>
        </p:spPr>
        <p:txBody>
          <a:bodyPr/>
          <a:lstStyle>
            <a:lvl1pPr marL="0" indent="0">
              <a:buNone/>
              <a:defRPr sz="3400" b="0">
                <a:solidFill>
                  <a:srgbClr val="9E2E5D"/>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Tree>
    <p:extLst>
      <p:ext uri="{BB962C8B-B14F-4D97-AF65-F5344CB8AC3E}">
        <p14:creationId xmlns:p14="http://schemas.microsoft.com/office/powerpoint/2010/main" val="17892872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4D6C9C9-1B2A-DEAA-6595-0DA55BCC0326}"/>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10800000">
            <a:off x="11114160" y="0"/>
            <a:ext cx="1088758" cy="2636836"/>
          </a:xfrm>
          <a:prstGeom prst="rect">
            <a:avLst/>
          </a:prstGeom>
        </p:spPr>
      </p:pic>
      <p:sp>
        <p:nvSpPr>
          <p:cNvPr id="8" name="Rectangle 7">
            <a:extLst>
              <a:ext uri="{FF2B5EF4-FFF2-40B4-BE49-F238E27FC236}">
                <a16:creationId xmlns:a16="http://schemas.microsoft.com/office/drawing/2014/main" id="{4EC4F5BE-1D96-F085-249D-8AA45237A35D}"/>
              </a:ext>
            </a:extLst>
          </p:cNvPr>
          <p:cNvSpPr/>
          <p:nvPr userDrawn="1"/>
        </p:nvSpPr>
        <p:spPr>
          <a:xfrm>
            <a:off x="11096368" y="4221164"/>
            <a:ext cx="1097691" cy="2636080"/>
          </a:xfrm>
          <a:prstGeom prst="rect">
            <a:avLst/>
          </a:prstGeom>
          <a:solidFill>
            <a:srgbClr val="E0B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EAA19EA-8FDA-E0CF-C261-E71AAACCB5DB}"/>
              </a:ext>
            </a:extLst>
          </p:cNvPr>
          <p:cNvSpPr/>
          <p:nvPr userDrawn="1"/>
        </p:nvSpPr>
        <p:spPr>
          <a:xfrm>
            <a:off x="11114160" y="2609644"/>
            <a:ext cx="1081960" cy="1611520"/>
          </a:xfrm>
          <a:prstGeom prst="rect">
            <a:avLst/>
          </a:prstGeom>
          <a:solidFill>
            <a:srgbClr val="9E2E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7379"/>
              </a:solidFill>
            </a:endParaRPr>
          </a:p>
        </p:txBody>
      </p:sp>
      <p:sp>
        <p:nvSpPr>
          <p:cNvPr id="3" name="Rectangle 2">
            <a:extLst>
              <a:ext uri="{FF2B5EF4-FFF2-40B4-BE49-F238E27FC236}">
                <a16:creationId xmlns:a16="http://schemas.microsoft.com/office/drawing/2014/main" id="{8C1E4BB1-B88C-4BC7-1555-CDF951DAF48E}"/>
              </a:ext>
            </a:extLst>
          </p:cNvPr>
          <p:cNvSpPr/>
          <p:nvPr userDrawn="1"/>
        </p:nvSpPr>
        <p:spPr>
          <a:xfrm>
            <a:off x="11105409" y="0"/>
            <a:ext cx="1097691" cy="1628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61B5EE8-2B34-60C3-427D-86E7D71C2D93}"/>
              </a:ext>
            </a:extLst>
          </p:cNvPr>
          <p:cNvSpPr/>
          <p:nvPr userDrawn="1"/>
        </p:nvSpPr>
        <p:spPr>
          <a:xfrm>
            <a:off x="0" y="0"/>
            <a:ext cx="11114161" cy="6858000"/>
          </a:xfrm>
          <a:prstGeom prst="rect">
            <a:avLst/>
          </a:prstGeom>
          <a:solidFill>
            <a:srgbClr val="0A1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AB7710A-AE2C-DDFE-A96F-153D50029EF9}"/>
              </a:ext>
            </a:extLst>
          </p:cNvPr>
          <p:cNvSpPr/>
          <p:nvPr userDrawn="1"/>
        </p:nvSpPr>
        <p:spPr>
          <a:xfrm>
            <a:off x="11121140" y="0"/>
            <a:ext cx="1081960" cy="1628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D718FF88-FC15-58CD-A52B-53F254C09DA7}"/>
              </a:ext>
            </a:extLst>
          </p:cNvPr>
          <p:cNvSpPr>
            <a:spLocks noGrp="1"/>
          </p:cNvSpPr>
          <p:nvPr>
            <p:ph type="body" sz="quarter" idx="10" hasCustomPrompt="1"/>
          </p:nvPr>
        </p:nvSpPr>
        <p:spPr>
          <a:xfrm>
            <a:off x="491173" y="400599"/>
            <a:ext cx="3829050" cy="275859"/>
          </a:xfrm>
          <a:prstGeom prst="rect">
            <a:avLst/>
          </a:prstGeom>
        </p:spPr>
        <p:txBody>
          <a:bodyPr/>
          <a:lstStyle>
            <a:lvl1pPr marL="0" indent="0">
              <a:buNone/>
              <a:defRPr sz="1400" b="1" spc="10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ICTP TESTIMONIAL IN CAPS</a:t>
            </a:r>
          </a:p>
        </p:txBody>
      </p:sp>
      <p:sp>
        <p:nvSpPr>
          <p:cNvPr id="10" name="Text Placeholder 9">
            <a:extLst>
              <a:ext uri="{FF2B5EF4-FFF2-40B4-BE49-F238E27FC236}">
                <a16:creationId xmlns:a16="http://schemas.microsoft.com/office/drawing/2014/main" id="{EAD34364-F1F8-192C-05C6-034B75944B5D}"/>
              </a:ext>
            </a:extLst>
          </p:cNvPr>
          <p:cNvSpPr>
            <a:spLocks noGrp="1"/>
          </p:cNvSpPr>
          <p:nvPr>
            <p:ph type="body" sz="quarter" idx="11"/>
          </p:nvPr>
        </p:nvSpPr>
        <p:spPr>
          <a:xfrm>
            <a:off x="491173" y="1628774"/>
            <a:ext cx="10115867" cy="3457575"/>
          </a:xfrm>
          <a:prstGeom prst="rect">
            <a:avLst/>
          </a:prstGeom>
        </p:spPr>
        <p:txBody>
          <a:bodyPr/>
          <a:lstStyle>
            <a:lvl1pPr marL="0" indent="0">
              <a:lnSpc>
                <a:spcPct val="100000"/>
              </a:lnSpc>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US" dirty="0"/>
          </a:p>
        </p:txBody>
      </p:sp>
      <p:sp>
        <p:nvSpPr>
          <p:cNvPr id="11" name="Text Placeholder 9">
            <a:extLst>
              <a:ext uri="{FF2B5EF4-FFF2-40B4-BE49-F238E27FC236}">
                <a16:creationId xmlns:a16="http://schemas.microsoft.com/office/drawing/2014/main" id="{21FEAFDD-4911-56FD-7161-B20B084012B9}"/>
              </a:ext>
            </a:extLst>
          </p:cNvPr>
          <p:cNvSpPr>
            <a:spLocks noGrp="1"/>
          </p:cNvSpPr>
          <p:nvPr>
            <p:ph type="body" sz="quarter" idx="12" hasCustomPrompt="1"/>
          </p:nvPr>
        </p:nvSpPr>
        <p:spPr>
          <a:xfrm>
            <a:off x="491173" y="5319553"/>
            <a:ext cx="10115867" cy="440056"/>
          </a:xfrm>
          <a:prstGeom prst="rect">
            <a:avLst/>
          </a:prstGeom>
        </p:spPr>
        <p:txBody>
          <a:bodyPr/>
          <a:lstStyle>
            <a:lvl1pPr marL="0" indent="0">
              <a:lnSpc>
                <a:spcPct val="100000"/>
              </a:lnSpc>
              <a:buNone/>
              <a:defRPr sz="1400" b="1" spc="100" baseline="0">
                <a:solidFill>
                  <a:srgbClr val="E0BDD6"/>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MAKE CAPS</a:t>
            </a:r>
          </a:p>
        </p:txBody>
      </p:sp>
      <p:sp>
        <p:nvSpPr>
          <p:cNvPr id="2" name="TextBox 1">
            <a:extLst>
              <a:ext uri="{FF2B5EF4-FFF2-40B4-BE49-F238E27FC236}">
                <a16:creationId xmlns:a16="http://schemas.microsoft.com/office/drawing/2014/main" id="{F4A75004-2ADB-83C1-59E1-949196F58E46}"/>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solidFill>
                  <a:schemeClr val="tx1"/>
                </a:solidFill>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917970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AF72F7-330B-150C-63F1-12E7B76D7B1D}"/>
              </a:ext>
            </a:extLst>
          </p:cNvPr>
          <p:cNvSpPr/>
          <p:nvPr userDrawn="1"/>
        </p:nvSpPr>
        <p:spPr>
          <a:xfrm>
            <a:off x="11101388" y="2631991"/>
            <a:ext cx="1094732" cy="4226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2383DF8-92B2-ADAC-0C86-405BC584F76D}"/>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latin typeface="Verdana" panose="020B0604030504040204" pitchFamily="34" charset="0"/>
              <a:ea typeface="Verdana" panose="020B0604030504040204" pitchFamily="34" charset="0"/>
              <a:cs typeface="Verdana" panose="020B0604030504040204" pitchFamily="34" charset="0"/>
            </a:endParaRPr>
          </a:p>
        </p:txBody>
      </p:sp>
      <p:sp>
        <p:nvSpPr>
          <p:cNvPr id="6" name="Picture Placeholder 5">
            <a:extLst>
              <a:ext uri="{FF2B5EF4-FFF2-40B4-BE49-F238E27FC236}">
                <a16:creationId xmlns:a16="http://schemas.microsoft.com/office/drawing/2014/main" id="{228E973D-D6F6-4A3B-267B-82E506366BD5}"/>
              </a:ext>
            </a:extLst>
          </p:cNvPr>
          <p:cNvSpPr>
            <a:spLocks noGrp="1"/>
          </p:cNvSpPr>
          <p:nvPr>
            <p:ph type="pic" sz="quarter" idx="10"/>
          </p:nvPr>
        </p:nvSpPr>
        <p:spPr>
          <a:xfrm>
            <a:off x="0" y="0"/>
            <a:ext cx="11095038" cy="6858000"/>
          </a:xfrm>
          <a:prstGeom prst="rect">
            <a:avLst/>
          </a:prstGeom>
        </p:spPr>
        <p:txBody>
          <a:bodyPr/>
          <a:lstStyle/>
          <a:p>
            <a:endParaRPr lang="en-US"/>
          </a:p>
        </p:txBody>
      </p:sp>
      <p:sp>
        <p:nvSpPr>
          <p:cNvPr id="7" name="Rectangle 6">
            <a:extLst>
              <a:ext uri="{FF2B5EF4-FFF2-40B4-BE49-F238E27FC236}">
                <a16:creationId xmlns:a16="http://schemas.microsoft.com/office/drawing/2014/main" id="{F3C9B0FE-DA33-D15E-D39F-B724092259DF}"/>
              </a:ext>
            </a:extLst>
          </p:cNvPr>
          <p:cNvSpPr/>
          <p:nvPr userDrawn="1"/>
        </p:nvSpPr>
        <p:spPr>
          <a:xfrm>
            <a:off x="11094307" y="0"/>
            <a:ext cx="1097691" cy="2631989"/>
          </a:xfrm>
          <a:prstGeom prst="rect">
            <a:avLst/>
          </a:prstGeom>
          <a:solidFill>
            <a:srgbClr val="E0B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45752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04CEED5-CD41-5CCB-538D-FD6F4A7E5995}"/>
              </a:ext>
            </a:extLst>
          </p:cNvPr>
          <p:cNvSpPr/>
          <p:nvPr userDrawn="1"/>
        </p:nvSpPr>
        <p:spPr>
          <a:xfrm>
            <a:off x="11096368" y="2573908"/>
            <a:ext cx="1097691" cy="4283336"/>
          </a:xfrm>
          <a:prstGeom prst="rect">
            <a:avLst/>
          </a:prstGeom>
          <a:solidFill>
            <a:srgbClr val="E0B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D51A855-7987-7F89-99DD-72A362DF36E0}"/>
              </a:ext>
            </a:extLst>
          </p:cNvPr>
          <p:cNvSpPr/>
          <p:nvPr userDrawn="1"/>
        </p:nvSpPr>
        <p:spPr>
          <a:xfrm>
            <a:off x="1" y="1592262"/>
            <a:ext cx="11105408" cy="5265737"/>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1225640-512D-1D5E-6D75-960B932886E0}"/>
              </a:ext>
            </a:extLst>
          </p:cNvPr>
          <p:cNvSpPr/>
          <p:nvPr userDrawn="1"/>
        </p:nvSpPr>
        <p:spPr>
          <a:xfrm>
            <a:off x="11105410" y="0"/>
            <a:ext cx="1086590" cy="4283336"/>
          </a:xfrm>
          <a:prstGeom prst="rect">
            <a:avLst/>
          </a:prstGeom>
          <a:solidFill>
            <a:srgbClr val="9E2E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E489725-5932-782C-5E3C-60AEBB9C49B3}"/>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solidFill>
                  <a:schemeClr val="tx1"/>
                </a:solidFill>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ext Placeholder 11">
            <a:extLst>
              <a:ext uri="{FF2B5EF4-FFF2-40B4-BE49-F238E27FC236}">
                <a16:creationId xmlns:a16="http://schemas.microsoft.com/office/drawing/2014/main" id="{17A9EE52-ED6F-D55F-6674-FA3E2F7B3C1D}"/>
              </a:ext>
            </a:extLst>
          </p:cNvPr>
          <p:cNvSpPr>
            <a:spLocks noGrp="1"/>
          </p:cNvSpPr>
          <p:nvPr>
            <p:ph type="body" sz="quarter" idx="15"/>
          </p:nvPr>
        </p:nvSpPr>
        <p:spPr>
          <a:xfrm>
            <a:off x="6847059" y="1924494"/>
            <a:ext cx="3825910" cy="4447296"/>
          </a:xfrm>
          <a:prstGeom prst="rect">
            <a:avLst/>
          </a:prstGeom>
        </p:spPr>
        <p:txBody>
          <a:bodyPr/>
          <a:lstStyle>
            <a:lvl1pPr marL="0" inden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US" dirty="0"/>
          </a:p>
        </p:txBody>
      </p:sp>
      <p:sp>
        <p:nvSpPr>
          <p:cNvPr id="6" name="Text Placeholder 5">
            <a:extLst>
              <a:ext uri="{FF2B5EF4-FFF2-40B4-BE49-F238E27FC236}">
                <a16:creationId xmlns:a16="http://schemas.microsoft.com/office/drawing/2014/main" id="{DA1110BC-46EB-9469-A89F-212BD1BC6D84}"/>
              </a:ext>
            </a:extLst>
          </p:cNvPr>
          <p:cNvSpPr>
            <a:spLocks noGrp="1"/>
          </p:cNvSpPr>
          <p:nvPr>
            <p:ph type="body" sz="quarter" idx="16" hasCustomPrompt="1"/>
          </p:nvPr>
        </p:nvSpPr>
        <p:spPr>
          <a:xfrm>
            <a:off x="487490" y="1918334"/>
            <a:ext cx="4308475" cy="184999"/>
          </a:xfrm>
          <a:prstGeom prst="rect">
            <a:avLst/>
          </a:prstGeom>
        </p:spPr>
        <p:txBody>
          <a:bodyPr/>
          <a:lstStyle>
            <a:lvl1pPr marL="0" indent="0">
              <a:buNone/>
              <a:defRPr sz="1100" spc="100" baseline="0">
                <a:latin typeface="Verdana" panose="020B0604030504040204" pitchFamily="34" charset="0"/>
                <a:ea typeface="Verdana" panose="020B0604030504040204" pitchFamily="34" charset="0"/>
                <a:cs typeface="Verdana" panose="020B0604030504040204" pitchFamily="34" charset="0"/>
              </a:defRPr>
            </a:lvl1pPr>
            <a:lvl2pPr marL="457200" indent="0">
              <a:buNone/>
              <a:defRPr sz="1100">
                <a:latin typeface="Verdana" panose="020B0604030504040204" pitchFamily="34" charset="0"/>
                <a:ea typeface="Verdana" panose="020B0604030504040204" pitchFamily="34" charset="0"/>
                <a:cs typeface="Verdana" panose="020B0604030504040204" pitchFamily="34" charset="0"/>
              </a:defRPr>
            </a:lvl2pPr>
            <a:lvl3pPr marL="914400" indent="0">
              <a:buNone/>
              <a:defRPr sz="1100">
                <a:latin typeface="Verdana" panose="020B0604030504040204" pitchFamily="34" charset="0"/>
                <a:ea typeface="Verdana" panose="020B0604030504040204" pitchFamily="34" charset="0"/>
                <a:cs typeface="Verdana" panose="020B0604030504040204" pitchFamily="34" charset="0"/>
              </a:defRPr>
            </a:lvl3pPr>
            <a:lvl4pPr marL="1371600" indent="0">
              <a:buNone/>
              <a:defRPr sz="1100">
                <a:latin typeface="Verdana" panose="020B0604030504040204" pitchFamily="34" charset="0"/>
                <a:ea typeface="Verdana" panose="020B0604030504040204" pitchFamily="34" charset="0"/>
                <a:cs typeface="Verdana" panose="020B0604030504040204" pitchFamily="34" charset="0"/>
              </a:defRPr>
            </a:lvl4pPr>
            <a:lvl5pPr marL="1828800" indent="0">
              <a:buNone/>
              <a:defRPr sz="11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FIGURE TITLE IN CAPS</a:t>
            </a:r>
          </a:p>
        </p:txBody>
      </p:sp>
      <p:sp>
        <p:nvSpPr>
          <p:cNvPr id="12" name="Chart Placeholder 11">
            <a:extLst>
              <a:ext uri="{FF2B5EF4-FFF2-40B4-BE49-F238E27FC236}">
                <a16:creationId xmlns:a16="http://schemas.microsoft.com/office/drawing/2014/main" id="{22AF84C8-2A93-38D2-A176-A805C9790073}"/>
              </a:ext>
            </a:extLst>
          </p:cNvPr>
          <p:cNvSpPr>
            <a:spLocks noGrp="1"/>
          </p:cNvSpPr>
          <p:nvPr>
            <p:ph type="chart" sz="quarter" idx="17"/>
          </p:nvPr>
        </p:nvSpPr>
        <p:spPr>
          <a:xfrm>
            <a:off x="487363" y="2275368"/>
            <a:ext cx="5938357" cy="4096858"/>
          </a:xfrm>
          <a:prstGeom prst="rect">
            <a:avLst/>
          </a:prstGeom>
        </p:spPr>
        <p:txBody>
          <a:bodyPr/>
          <a:lstStyle/>
          <a:p>
            <a:endParaRPr lang="en-US"/>
          </a:p>
        </p:txBody>
      </p:sp>
      <p:sp>
        <p:nvSpPr>
          <p:cNvPr id="2" name="Text Placeholder 19">
            <a:extLst>
              <a:ext uri="{FF2B5EF4-FFF2-40B4-BE49-F238E27FC236}">
                <a16:creationId xmlns:a16="http://schemas.microsoft.com/office/drawing/2014/main" id="{B347E8E8-6381-9C9F-F552-59AA87B2071A}"/>
              </a:ext>
            </a:extLst>
          </p:cNvPr>
          <p:cNvSpPr>
            <a:spLocks noGrp="1"/>
          </p:cNvSpPr>
          <p:nvPr>
            <p:ph type="body" sz="quarter" idx="11"/>
          </p:nvPr>
        </p:nvSpPr>
        <p:spPr>
          <a:xfrm>
            <a:off x="510350" y="829110"/>
            <a:ext cx="9990963" cy="565026"/>
          </a:xfrm>
          <a:prstGeom prst="rect">
            <a:avLst/>
          </a:prstGeom>
        </p:spPr>
        <p:txBody>
          <a:bodyPr/>
          <a:lstStyle>
            <a:lvl1pPr marL="0" indent="0">
              <a:buNone/>
              <a:defRPr sz="3400" b="0">
                <a:solidFill>
                  <a:srgbClr val="9E2E5D"/>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
        <p:nvSpPr>
          <p:cNvPr id="4" name="Text Placeholder 13">
            <a:extLst>
              <a:ext uri="{FF2B5EF4-FFF2-40B4-BE49-F238E27FC236}">
                <a16:creationId xmlns:a16="http://schemas.microsoft.com/office/drawing/2014/main" id="{1C21868B-007C-2110-C53F-7AC75F4E909D}"/>
              </a:ext>
            </a:extLst>
          </p:cNvPr>
          <p:cNvSpPr>
            <a:spLocks noGrp="1"/>
          </p:cNvSpPr>
          <p:nvPr>
            <p:ph type="body" sz="quarter" idx="10" hasCustomPrompt="1"/>
          </p:nvPr>
        </p:nvSpPr>
        <p:spPr>
          <a:xfrm>
            <a:off x="510350" y="435171"/>
            <a:ext cx="3829050" cy="275859"/>
          </a:xfrm>
          <a:prstGeom prst="rect">
            <a:avLst/>
          </a:prstGeom>
        </p:spPr>
        <p:txBody>
          <a:bodyPr/>
          <a:lstStyle>
            <a:lvl1pPr marL="0" indent="0">
              <a:buNone/>
              <a:defRPr sz="1400" b="1" spc="1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SECTION TITLE IN CAPS</a:t>
            </a:r>
          </a:p>
        </p:txBody>
      </p:sp>
    </p:spTree>
    <p:extLst>
      <p:ext uri="{BB962C8B-B14F-4D97-AF65-F5344CB8AC3E}">
        <p14:creationId xmlns:p14="http://schemas.microsoft.com/office/powerpoint/2010/main" val="26183869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1A4EBF-298C-F448-F570-F0D2CCA5FACE}"/>
              </a:ext>
            </a:extLst>
          </p:cNvPr>
          <p:cNvSpPr/>
          <p:nvPr userDrawn="1"/>
        </p:nvSpPr>
        <p:spPr>
          <a:xfrm>
            <a:off x="11096368" y="2573908"/>
            <a:ext cx="1097691" cy="4283336"/>
          </a:xfrm>
          <a:prstGeom prst="rect">
            <a:avLst/>
          </a:prstGeom>
          <a:solidFill>
            <a:srgbClr val="E0B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3">
            <a:extLst>
              <a:ext uri="{FF2B5EF4-FFF2-40B4-BE49-F238E27FC236}">
                <a16:creationId xmlns:a16="http://schemas.microsoft.com/office/drawing/2014/main" id="{113346F7-95A3-4326-9B51-50774DAB8456}"/>
              </a:ext>
            </a:extLst>
          </p:cNvPr>
          <p:cNvSpPr>
            <a:spLocks noGrp="1"/>
          </p:cNvSpPr>
          <p:nvPr>
            <p:ph type="body" sz="quarter" idx="10" hasCustomPrompt="1"/>
          </p:nvPr>
        </p:nvSpPr>
        <p:spPr>
          <a:xfrm>
            <a:off x="510350" y="435171"/>
            <a:ext cx="3829050" cy="275859"/>
          </a:xfrm>
          <a:prstGeom prst="rect">
            <a:avLst/>
          </a:prstGeom>
        </p:spPr>
        <p:txBody>
          <a:bodyPr/>
          <a:lstStyle>
            <a:lvl1pPr marL="0" indent="0">
              <a:buNone/>
              <a:defRPr sz="1400" b="1" spc="1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SECTION TITLE IN CAPS</a:t>
            </a:r>
          </a:p>
        </p:txBody>
      </p:sp>
      <p:sp>
        <p:nvSpPr>
          <p:cNvPr id="6" name="Rectangle 5">
            <a:extLst>
              <a:ext uri="{FF2B5EF4-FFF2-40B4-BE49-F238E27FC236}">
                <a16:creationId xmlns:a16="http://schemas.microsoft.com/office/drawing/2014/main" id="{CEB4E398-31E3-DD1D-AD7F-2F5CCDD94CA0}"/>
              </a:ext>
            </a:extLst>
          </p:cNvPr>
          <p:cNvSpPr/>
          <p:nvPr userDrawn="1"/>
        </p:nvSpPr>
        <p:spPr>
          <a:xfrm>
            <a:off x="11105409" y="0"/>
            <a:ext cx="1086591" cy="4283336"/>
          </a:xfrm>
          <a:prstGeom prst="rect">
            <a:avLst/>
          </a:prstGeom>
          <a:solidFill>
            <a:srgbClr val="9E2E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A6BB26B-E835-9122-077A-26965C0E3359}"/>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solidFill>
                  <a:schemeClr val="tx1"/>
                </a:solidFill>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xt Placeholder 8">
            <a:extLst>
              <a:ext uri="{FF2B5EF4-FFF2-40B4-BE49-F238E27FC236}">
                <a16:creationId xmlns:a16="http://schemas.microsoft.com/office/drawing/2014/main" id="{F7146DC9-FCCE-B480-C294-1F20AFBAF08D}"/>
              </a:ext>
            </a:extLst>
          </p:cNvPr>
          <p:cNvSpPr>
            <a:spLocks noGrp="1"/>
          </p:cNvSpPr>
          <p:nvPr>
            <p:ph type="body" sz="quarter" idx="12" hasCustomPrompt="1"/>
          </p:nvPr>
        </p:nvSpPr>
        <p:spPr>
          <a:xfrm>
            <a:off x="7594453" y="596791"/>
            <a:ext cx="2735410" cy="958965"/>
          </a:xfrm>
          <a:prstGeom prst="rect">
            <a:avLst/>
          </a:prstGeom>
          <a:solidFill>
            <a:srgbClr val="D9117E"/>
          </a:solidFill>
        </p:spPr>
        <p:txBody>
          <a:bodyPr/>
          <a:lstStyle>
            <a:lvl1pPr marL="0" indent="0">
              <a:buNone/>
              <a:defRPr sz="15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Please copy this table and add/remove columns and rows as appropriate. [Remove this message]</a:t>
            </a:r>
          </a:p>
        </p:txBody>
      </p:sp>
      <p:graphicFrame>
        <p:nvGraphicFramePr>
          <p:cNvPr id="9" name="Table 9">
            <a:extLst>
              <a:ext uri="{FF2B5EF4-FFF2-40B4-BE49-F238E27FC236}">
                <a16:creationId xmlns:a16="http://schemas.microsoft.com/office/drawing/2014/main" id="{A0D5BC1A-7663-B9EB-4908-F958EB41A210}"/>
              </a:ext>
            </a:extLst>
          </p:cNvPr>
          <p:cNvGraphicFramePr>
            <a:graphicFrameLocks noGrp="1"/>
          </p:cNvGraphicFramePr>
          <p:nvPr userDrawn="1">
            <p:extLst>
              <p:ext uri="{D42A27DB-BD31-4B8C-83A1-F6EECF244321}">
                <p14:modId xmlns:p14="http://schemas.microsoft.com/office/powerpoint/2010/main" val="4039767822"/>
              </p:ext>
            </p:extLst>
          </p:nvPr>
        </p:nvGraphicFramePr>
        <p:xfrm>
          <a:off x="575661" y="2319317"/>
          <a:ext cx="10097306" cy="3271760"/>
        </p:xfrm>
        <a:graphic>
          <a:graphicData uri="http://schemas.openxmlformats.org/drawingml/2006/table">
            <a:tbl>
              <a:tblPr firstRow="1" bandRow="1">
                <a:tableStyleId>{5C22544A-7EE6-4342-B048-85BDC9FD1C3A}</a:tableStyleId>
              </a:tblPr>
              <a:tblGrid>
                <a:gridCol w="355254">
                  <a:extLst>
                    <a:ext uri="{9D8B030D-6E8A-4147-A177-3AD203B41FA5}">
                      <a16:colId xmlns:a16="http://schemas.microsoft.com/office/drawing/2014/main" val="3646046654"/>
                    </a:ext>
                  </a:extLst>
                </a:gridCol>
                <a:gridCol w="3671490">
                  <a:extLst>
                    <a:ext uri="{9D8B030D-6E8A-4147-A177-3AD203B41FA5}">
                      <a16:colId xmlns:a16="http://schemas.microsoft.com/office/drawing/2014/main" val="71663947"/>
                    </a:ext>
                  </a:extLst>
                </a:gridCol>
                <a:gridCol w="1397421">
                  <a:extLst>
                    <a:ext uri="{9D8B030D-6E8A-4147-A177-3AD203B41FA5}">
                      <a16:colId xmlns:a16="http://schemas.microsoft.com/office/drawing/2014/main" val="1742301627"/>
                    </a:ext>
                  </a:extLst>
                </a:gridCol>
                <a:gridCol w="3333609">
                  <a:extLst>
                    <a:ext uri="{9D8B030D-6E8A-4147-A177-3AD203B41FA5}">
                      <a16:colId xmlns:a16="http://schemas.microsoft.com/office/drawing/2014/main" val="736380901"/>
                    </a:ext>
                  </a:extLst>
                </a:gridCol>
                <a:gridCol w="1339532">
                  <a:extLst>
                    <a:ext uri="{9D8B030D-6E8A-4147-A177-3AD203B41FA5}">
                      <a16:colId xmlns:a16="http://schemas.microsoft.com/office/drawing/2014/main" val="718574517"/>
                    </a:ext>
                  </a:extLst>
                </a:gridCol>
              </a:tblGrid>
              <a:tr h="408970">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lang="en-US" sz="1400" dirty="0">
                          <a:latin typeface="Verdana" panose="020B0604030504040204" pitchFamily="34" charset="0"/>
                          <a:ea typeface="Verdana" panose="020B0604030504040204" pitchFamily="34" charset="0"/>
                          <a:cs typeface="Verdana" panose="020B0604030504040204" pitchFamily="34" charset="0"/>
                        </a:rPr>
                        <a:t>HEADER IN CAPS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A1B47"/>
                    </a:solidFill>
                  </a:tcPr>
                </a:tc>
                <a:tc>
                  <a:txBody>
                    <a:bodyPr/>
                    <a:lstStyle/>
                    <a:p>
                      <a:r>
                        <a:rPr lang="en-US" sz="1400" dirty="0">
                          <a:latin typeface="Verdana" panose="020B0604030504040204" pitchFamily="34" charset="0"/>
                          <a:ea typeface="Verdana" panose="020B0604030504040204" pitchFamily="34" charset="0"/>
                          <a:cs typeface="Verdana" panose="020B0604030504040204" pitchFamily="34" charset="0"/>
                        </a:rPr>
                        <a:t>HEADER</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A1B47"/>
                    </a:solidFill>
                  </a:tcPr>
                </a:tc>
                <a:tc>
                  <a:txBody>
                    <a:bodyPr/>
                    <a:lstStyle/>
                    <a:p>
                      <a:r>
                        <a:rPr lang="en-US" sz="1400" dirty="0">
                          <a:latin typeface="Verdana" panose="020B0604030504040204" pitchFamily="34" charset="0"/>
                          <a:ea typeface="Verdana" panose="020B0604030504040204" pitchFamily="34" charset="0"/>
                          <a:cs typeface="Verdana" panose="020B0604030504040204" pitchFamily="34" charset="0"/>
                        </a:rPr>
                        <a:t>HEADER IN CAPS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A1B47"/>
                    </a:solidFill>
                  </a:tcPr>
                </a:tc>
                <a:tc>
                  <a:txBody>
                    <a:bodyPr/>
                    <a:lstStyle/>
                    <a:p>
                      <a:r>
                        <a:rPr lang="en-US" sz="1400" dirty="0">
                          <a:latin typeface="Verdana" panose="020B0604030504040204" pitchFamily="34" charset="0"/>
                          <a:ea typeface="Verdana" panose="020B0604030504040204" pitchFamily="34" charset="0"/>
                          <a:cs typeface="Verdana" panose="020B0604030504040204" pitchFamily="34" charset="0"/>
                        </a:rPr>
                        <a:t>HEADER</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A1B47"/>
                    </a:solidFill>
                  </a:tcPr>
                </a:tc>
                <a:extLst>
                  <a:ext uri="{0D108BD9-81ED-4DB2-BD59-A6C34878D82A}">
                    <a16:rowId xmlns:a16="http://schemas.microsoft.com/office/drawing/2014/main" val="2060927484"/>
                  </a:ext>
                </a:extLst>
              </a:tr>
              <a:tr h="408970">
                <a:tc>
                  <a:txBody>
                    <a:bodyPr/>
                    <a:lstStyle/>
                    <a:p>
                      <a:endParaRPr lang="en-US" dirty="0">
                        <a:solidFill>
                          <a:schemeClr val="bg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9E2E5D"/>
                    </a:solidFill>
                  </a:tcPr>
                </a:tc>
                <a:tc>
                  <a:txBody>
                    <a:bodyPr/>
                    <a:lstStyle/>
                    <a:p>
                      <a:r>
                        <a:rPr lang="en-GB" sz="1400" dirty="0">
                          <a:effectLst/>
                          <a:latin typeface="Verdana" panose="020B0604030504040204" pitchFamily="34" charset="0"/>
                          <a:ea typeface="Verdana" panose="020B0604030504040204" pitchFamily="34" charset="0"/>
                          <a:cs typeface="Verdana" panose="020B0604030504040204" pitchFamily="34" charset="0"/>
                        </a:rPr>
                        <a:t>Data</a:t>
                      </a:r>
                    </a:p>
                  </a:txBody>
                  <a:tcPr marL="54293" marR="54293" marT="54293" marB="80963" anchor="ctr">
                    <a:lnL w="12700" cmpd="sng">
                      <a:noFill/>
                    </a:lnL>
                    <a:lnR w="12700" cmpd="sng">
                      <a:noFill/>
                    </a:lnR>
                    <a:lnT w="38100" cmpd="sng">
                      <a:noFill/>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GB"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Data</a:t>
                      </a:r>
                    </a:p>
                  </a:txBody>
                  <a:tcPr marL="54293" marR="54293" marT="54293" marB="80963" anchor="ctr">
                    <a:lnL w="12700" cmpd="sng">
                      <a:noFill/>
                    </a:lnL>
                    <a:lnR w="12700" cmpd="sng">
                      <a:noFill/>
                    </a:lnR>
                    <a:lnT w="38100" cmpd="sng">
                      <a:noFill/>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rgbClr val="9E2E5D"/>
                    </a:solidFill>
                  </a:tcPr>
                </a:tc>
                <a:tc>
                  <a:txBody>
                    <a:bodyPr/>
                    <a:lstStyle/>
                    <a:p>
                      <a:r>
                        <a:rPr lang="en-GB" sz="1400" dirty="0">
                          <a:effectLst/>
                          <a:latin typeface="Verdana" panose="020B0604030504040204" pitchFamily="34" charset="0"/>
                          <a:ea typeface="Verdana" panose="020B0604030504040204" pitchFamily="34" charset="0"/>
                          <a:cs typeface="Verdana" panose="020B0604030504040204" pitchFamily="34" charset="0"/>
                        </a:rPr>
                        <a:t>Data</a:t>
                      </a:r>
                    </a:p>
                  </a:txBody>
                  <a:tcPr marL="54293" marR="54293" marT="54293" marB="80963" anchor="ctr">
                    <a:lnL w="12700" cmpd="sng">
                      <a:noFill/>
                    </a:lnL>
                    <a:lnR w="12700" cmpd="sng">
                      <a:noFill/>
                    </a:lnR>
                    <a:lnT w="38100" cmpd="sng">
                      <a:noFill/>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GB"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Data</a:t>
                      </a:r>
                    </a:p>
                  </a:txBody>
                  <a:tcPr marL="54293" marR="54293" marT="54293" marB="80963" anchor="ctr">
                    <a:lnL w="12700" cmpd="sng">
                      <a:noFill/>
                    </a:lnL>
                    <a:lnR w="12700" cmpd="sng">
                      <a:noFill/>
                    </a:lnR>
                    <a:lnT w="38100" cmpd="sng">
                      <a:noFill/>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rgbClr val="9E2E5D"/>
                    </a:solidFill>
                  </a:tcPr>
                </a:tc>
                <a:extLst>
                  <a:ext uri="{0D108BD9-81ED-4DB2-BD59-A6C34878D82A}">
                    <a16:rowId xmlns:a16="http://schemas.microsoft.com/office/drawing/2014/main" val="2485263846"/>
                  </a:ext>
                </a:extLst>
              </a:tr>
              <a:tr h="408970">
                <a:tc>
                  <a:txBody>
                    <a:bodyPr/>
                    <a:lstStyle/>
                    <a:p>
                      <a:endParaRPr lang="en-US" dirty="0">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9E2E5D"/>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GB"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rgbClr val="9E2E5D"/>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GB"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rgbClr val="9E2E5D"/>
                    </a:solidFill>
                  </a:tcPr>
                </a:tc>
                <a:extLst>
                  <a:ext uri="{0D108BD9-81ED-4DB2-BD59-A6C34878D82A}">
                    <a16:rowId xmlns:a16="http://schemas.microsoft.com/office/drawing/2014/main" val="3464592826"/>
                  </a:ext>
                </a:extLst>
              </a:tr>
              <a:tr h="408970">
                <a:tc>
                  <a:txBody>
                    <a:bodyPr/>
                    <a:lstStyle/>
                    <a:p>
                      <a:endParaRPr lang="en-US" dirty="0">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9E2E5D"/>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GB"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rgbClr val="9E2E5D"/>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GB"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rgbClr val="9E2E5D"/>
                    </a:solidFill>
                  </a:tcPr>
                </a:tc>
                <a:extLst>
                  <a:ext uri="{0D108BD9-81ED-4DB2-BD59-A6C34878D82A}">
                    <a16:rowId xmlns:a16="http://schemas.microsoft.com/office/drawing/2014/main" val="739828676"/>
                  </a:ext>
                </a:extLst>
              </a:tr>
              <a:tr h="408970">
                <a:tc>
                  <a:txBody>
                    <a:bodyPr/>
                    <a:lstStyle/>
                    <a:p>
                      <a:endParaRPr lang="en-US" dirty="0">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9E2E5D"/>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GB"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rgbClr val="9E2E5D"/>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GB"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rgbClr val="9E2E5D"/>
                    </a:solidFill>
                  </a:tcPr>
                </a:tc>
                <a:extLst>
                  <a:ext uri="{0D108BD9-81ED-4DB2-BD59-A6C34878D82A}">
                    <a16:rowId xmlns:a16="http://schemas.microsoft.com/office/drawing/2014/main" val="1502260155"/>
                  </a:ext>
                </a:extLst>
              </a:tr>
              <a:tr h="408970">
                <a:tc>
                  <a:txBody>
                    <a:bodyPr/>
                    <a:lstStyle/>
                    <a:p>
                      <a:endParaRPr lang="en-US" dirty="0">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9E2E5D"/>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GB"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rgbClr val="9E2E5D"/>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GB"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rgbClr val="9E2E5D"/>
                    </a:solidFill>
                  </a:tcPr>
                </a:tc>
                <a:extLst>
                  <a:ext uri="{0D108BD9-81ED-4DB2-BD59-A6C34878D82A}">
                    <a16:rowId xmlns:a16="http://schemas.microsoft.com/office/drawing/2014/main" val="416253499"/>
                  </a:ext>
                </a:extLst>
              </a:tr>
              <a:tr h="408970">
                <a:tc>
                  <a:txBody>
                    <a:bodyPr/>
                    <a:lstStyle/>
                    <a:p>
                      <a:endParaRPr lang="en-US" dirty="0">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9E2E5D"/>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GB"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rgbClr val="9E2E5D"/>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GB"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rgbClr val="9E2E5D"/>
                    </a:solidFill>
                  </a:tcPr>
                </a:tc>
                <a:extLst>
                  <a:ext uri="{0D108BD9-81ED-4DB2-BD59-A6C34878D82A}">
                    <a16:rowId xmlns:a16="http://schemas.microsoft.com/office/drawing/2014/main" val="2641086048"/>
                  </a:ext>
                </a:extLst>
              </a:tr>
              <a:tr h="408970">
                <a:tc>
                  <a:txBody>
                    <a:bodyPr/>
                    <a:lstStyle/>
                    <a:p>
                      <a:endParaRPr lang="en-US" dirty="0">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9E2E5D"/>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GB"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9E2E5D"/>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GB"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9E2E5D"/>
                    </a:solidFill>
                  </a:tcPr>
                </a:tc>
                <a:extLst>
                  <a:ext uri="{0D108BD9-81ED-4DB2-BD59-A6C34878D82A}">
                    <a16:rowId xmlns:a16="http://schemas.microsoft.com/office/drawing/2014/main" val="360521373"/>
                  </a:ext>
                </a:extLst>
              </a:tr>
            </a:tbl>
          </a:graphicData>
        </a:graphic>
      </p:graphicFrame>
      <p:sp>
        <p:nvSpPr>
          <p:cNvPr id="10" name="Text Placeholder 19">
            <a:extLst>
              <a:ext uri="{FF2B5EF4-FFF2-40B4-BE49-F238E27FC236}">
                <a16:creationId xmlns:a16="http://schemas.microsoft.com/office/drawing/2014/main" id="{1E07DDC7-3F03-590B-D79E-6E1A0B5F05D0}"/>
              </a:ext>
            </a:extLst>
          </p:cNvPr>
          <p:cNvSpPr>
            <a:spLocks noGrp="1"/>
          </p:cNvSpPr>
          <p:nvPr>
            <p:ph type="body" sz="quarter" idx="11"/>
          </p:nvPr>
        </p:nvSpPr>
        <p:spPr>
          <a:xfrm>
            <a:off x="510350" y="829110"/>
            <a:ext cx="10162619" cy="565026"/>
          </a:xfrm>
          <a:prstGeom prst="rect">
            <a:avLst/>
          </a:prstGeom>
        </p:spPr>
        <p:txBody>
          <a:bodyPr/>
          <a:lstStyle>
            <a:lvl1pPr marL="0" indent="0">
              <a:buNone/>
              <a:defRPr sz="3400" b="1">
                <a:solidFill>
                  <a:srgbClr val="9E2E5D"/>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
        <p:nvSpPr>
          <p:cNvPr id="11" name="Text Placeholder 19">
            <a:extLst>
              <a:ext uri="{FF2B5EF4-FFF2-40B4-BE49-F238E27FC236}">
                <a16:creationId xmlns:a16="http://schemas.microsoft.com/office/drawing/2014/main" id="{EB7506D8-CC2C-0B4C-F447-A1520F7A14E4}"/>
              </a:ext>
            </a:extLst>
          </p:cNvPr>
          <p:cNvSpPr>
            <a:spLocks noGrp="1"/>
          </p:cNvSpPr>
          <p:nvPr>
            <p:ph type="body" sz="quarter" idx="15"/>
          </p:nvPr>
        </p:nvSpPr>
        <p:spPr>
          <a:xfrm>
            <a:off x="510350" y="1394136"/>
            <a:ext cx="10162619" cy="565026"/>
          </a:xfrm>
          <a:prstGeom prst="rect">
            <a:avLst/>
          </a:prstGeom>
        </p:spPr>
        <p:txBody>
          <a:bodyPr/>
          <a:lstStyle>
            <a:lvl1pPr marL="0" indent="0">
              <a:buNone/>
              <a:defRPr sz="3400" b="0">
                <a:solidFill>
                  <a:srgbClr val="9E2E5D"/>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Tree>
    <p:extLst>
      <p:ext uri="{BB962C8B-B14F-4D97-AF65-F5344CB8AC3E}">
        <p14:creationId xmlns:p14="http://schemas.microsoft.com/office/powerpoint/2010/main" val="6073047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C47513-C4E0-88D1-413C-1249946FBE58}"/>
              </a:ext>
            </a:extLst>
          </p:cNvPr>
          <p:cNvSpPr/>
          <p:nvPr userDrawn="1"/>
        </p:nvSpPr>
        <p:spPr>
          <a:xfrm>
            <a:off x="11096368" y="2573908"/>
            <a:ext cx="1097691" cy="4283336"/>
          </a:xfrm>
          <a:prstGeom prst="rect">
            <a:avLst/>
          </a:prstGeom>
          <a:solidFill>
            <a:srgbClr val="E0B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AB89D51-4D3F-484A-868C-9FD40788EAED}"/>
              </a:ext>
            </a:extLst>
          </p:cNvPr>
          <p:cNvSpPr/>
          <p:nvPr userDrawn="1"/>
        </p:nvSpPr>
        <p:spPr>
          <a:xfrm>
            <a:off x="11105409" y="0"/>
            <a:ext cx="1086591" cy="4283336"/>
          </a:xfrm>
          <a:prstGeom prst="rect">
            <a:avLst/>
          </a:prstGeom>
          <a:solidFill>
            <a:srgbClr val="9E2E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2BFDD09-8279-26C1-5AE2-FD505B6B4F5C}"/>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solidFill>
                  <a:schemeClr val="tx2"/>
                </a:solidFill>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Text Placeholder 19">
            <a:extLst>
              <a:ext uri="{FF2B5EF4-FFF2-40B4-BE49-F238E27FC236}">
                <a16:creationId xmlns:a16="http://schemas.microsoft.com/office/drawing/2014/main" id="{83D826EE-93E3-6CB5-94E3-13797C8AD71A}"/>
              </a:ext>
            </a:extLst>
          </p:cNvPr>
          <p:cNvSpPr>
            <a:spLocks noGrp="1"/>
          </p:cNvSpPr>
          <p:nvPr>
            <p:ph type="body" sz="quarter" idx="11"/>
          </p:nvPr>
        </p:nvSpPr>
        <p:spPr>
          <a:xfrm>
            <a:off x="510350" y="829110"/>
            <a:ext cx="10162619" cy="565026"/>
          </a:xfrm>
          <a:prstGeom prst="rect">
            <a:avLst/>
          </a:prstGeom>
        </p:spPr>
        <p:txBody>
          <a:bodyPr/>
          <a:lstStyle>
            <a:lvl1pPr marL="0" indent="0">
              <a:buNone/>
              <a:defRPr sz="3400" b="0">
                <a:solidFill>
                  <a:srgbClr val="9E2E5D"/>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
        <p:nvSpPr>
          <p:cNvPr id="15" name="Text Placeholder 13">
            <a:extLst>
              <a:ext uri="{FF2B5EF4-FFF2-40B4-BE49-F238E27FC236}">
                <a16:creationId xmlns:a16="http://schemas.microsoft.com/office/drawing/2014/main" id="{17AD0268-2059-4B97-AA66-3360CD89D24F}"/>
              </a:ext>
            </a:extLst>
          </p:cNvPr>
          <p:cNvSpPr>
            <a:spLocks noGrp="1"/>
          </p:cNvSpPr>
          <p:nvPr>
            <p:ph type="body" sz="quarter" idx="10" hasCustomPrompt="1"/>
          </p:nvPr>
        </p:nvSpPr>
        <p:spPr>
          <a:xfrm>
            <a:off x="510350" y="435171"/>
            <a:ext cx="3829050" cy="275859"/>
          </a:xfrm>
          <a:prstGeom prst="rect">
            <a:avLst/>
          </a:prstGeom>
        </p:spPr>
        <p:txBody>
          <a:bodyPr/>
          <a:lstStyle>
            <a:lvl1pPr marL="0" indent="0">
              <a:buNone/>
              <a:defRPr sz="1400" b="1" spc="1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SECTION TITLE IN CAPS</a:t>
            </a:r>
          </a:p>
        </p:txBody>
      </p:sp>
      <p:sp>
        <p:nvSpPr>
          <p:cNvPr id="17" name="Rectangle 16">
            <a:extLst>
              <a:ext uri="{FF2B5EF4-FFF2-40B4-BE49-F238E27FC236}">
                <a16:creationId xmlns:a16="http://schemas.microsoft.com/office/drawing/2014/main" id="{A1A1B564-3890-57E9-16DA-2D19C380A3D4}"/>
              </a:ext>
            </a:extLst>
          </p:cNvPr>
          <p:cNvSpPr/>
          <p:nvPr userDrawn="1"/>
        </p:nvSpPr>
        <p:spPr>
          <a:xfrm>
            <a:off x="1" y="1592262"/>
            <a:ext cx="11105408" cy="5265737"/>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9">
            <a:extLst>
              <a:ext uri="{FF2B5EF4-FFF2-40B4-BE49-F238E27FC236}">
                <a16:creationId xmlns:a16="http://schemas.microsoft.com/office/drawing/2014/main" id="{6727C0D1-721C-288B-6EB6-9214DDA0868B}"/>
              </a:ext>
            </a:extLst>
          </p:cNvPr>
          <p:cNvSpPr>
            <a:spLocks noGrp="1"/>
          </p:cNvSpPr>
          <p:nvPr>
            <p:ph type="body" sz="quarter" idx="14"/>
          </p:nvPr>
        </p:nvSpPr>
        <p:spPr>
          <a:xfrm>
            <a:off x="515793" y="1924494"/>
            <a:ext cx="10157176" cy="4447296"/>
          </a:xfrm>
          <a:prstGeom prst="rect">
            <a:avLst/>
          </a:prstGeom>
        </p:spPr>
        <p:txBody>
          <a:bodyPr/>
          <a:lstStyle>
            <a:lvl1pPr marL="0" indent="0">
              <a:lnSpc>
                <a:spcPct val="100000"/>
              </a:lnSpc>
              <a:spcBef>
                <a:spcPts val="0"/>
              </a:spcBef>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Tree>
    <p:extLst>
      <p:ext uri="{BB962C8B-B14F-4D97-AF65-F5344CB8AC3E}">
        <p14:creationId xmlns:p14="http://schemas.microsoft.com/office/powerpoint/2010/main" val="1223000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2ACDB2-F850-39B7-3156-43790A301F47}"/>
              </a:ext>
            </a:extLst>
          </p:cNvPr>
          <p:cNvSpPr/>
          <p:nvPr userDrawn="1"/>
        </p:nvSpPr>
        <p:spPr>
          <a:xfrm>
            <a:off x="11096368" y="2573908"/>
            <a:ext cx="1097691" cy="4283336"/>
          </a:xfrm>
          <a:prstGeom prst="rect">
            <a:avLst/>
          </a:prstGeom>
          <a:solidFill>
            <a:srgbClr val="E0B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AB89D51-4D3F-484A-868C-9FD40788EAED}"/>
              </a:ext>
            </a:extLst>
          </p:cNvPr>
          <p:cNvSpPr/>
          <p:nvPr userDrawn="1"/>
        </p:nvSpPr>
        <p:spPr>
          <a:xfrm>
            <a:off x="11105409" y="0"/>
            <a:ext cx="1086591" cy="4283336"/>
          </a:xfrm>
          <a:prstGeom prst="rect">
            <a:avLst/>
          </a:prstGeom>
          <a:solidFill>
            <a:srgbClr val="9E2E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E2E5D"/>
              </a:solidFill>
            </a:endParaRPr>
          </a:p>
        </p:txBody>
      </p:sp>
      <p:sp>
        <p:nvSpPr>
          <p:cNvPr id="20" name="TextBox 19">
            <a:extLst>
              <a:ext uri="{FF2B5EF4-FFF2-40B4-BE49-F238E27FC236}">
                <a16:creationId xmlns:a16="http://schemas.microsoft.com/office/drawing/2014/main" id="{32BFDD09-8279-26C1-5AE2-FD505B6B4F5C}"/>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solidFill>
                  <a:schemeClr val="tx2"/>
                </a:solidFill>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Text Placeholder 13">
            <a:extLst>
              <a:ext uri="{FF2B5EF4-FFF2-40B4-BE49-F238E27FC236}">
                <a16:creationId xmlns:a16="http://schemas.microsoft.com/office/drawing/2014/main" id="{17AD0268-2059-4B97-AA66-3360CD89D24F}"/>
              </a:ext>
            </a:extLst>
          </p:cNvPr>
          <p:cNvSpPr>
            <a:spLocks noGrp="1"/>
          </p:cNvSpPr>
          <p:nvPr>
            <p:ph type="body" sz="quarter" idx="10" hasCustomPrompt="1"/>
          </p:nvPr>
        </p:nvSpPr>
        <p:spPr>
          <a:xfrm>
            <a:off x="510350" y="435171"/>
            <a:ext cx="3829050" cy="275859"/>
          </a:xfrm>
          <a:prstGeom prst="rect">
            <a:avLst/>
          </a:prstGeom>
        </p:spPr>
        <p:txBody>
          <a:bodyPr/>
          <a:lstStyle>
            <a:lvl1pPr marL="0" indent="0">
              <a:buNone/>
              <a:defRPr sz="1400" b="1" spc="1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SECTION TITLE IN CAPS</a:t>
            </a:r>
          </a:p>
        </p:txBody>
      </p:sp>
      <p:sp>
        <p:nvSpPr>
          <p:cNvPr id="4" name="Text Placeholder 19">
            <a:extLst>
              <a:ext uri="{FF2B5EF4-FFF2-40B4-BE49-F238E27FC236}">
                <a16:creationId xmlns:a16="http://schemas.microsoft.com/office/drawing/2014/main" id="{B46281B4-2FA2-67F4-7D55-6507F0FD24AB}"/>
              </a:ext>
            </a:extLst>
          </p:cNvPr>
          <p:cNvSpPr>
            <a:spLocks noGrp="1"/>
          </p:cNvSpPr>
          <p:nvPr>
            <p:ph type="body" sz="quarter" idx="11"/>
          </p:nvPr>
        </p:nvSpPr>
        <p:spPr>
          <a:xfrm>
            <a:off x="510350" y="829110"/>
            <a:ext cx="10162619" cy="565026"/>
          </a:xfrm>
          <a:prstGeom prst="rect">
            <a:avLst/>
          </a:prstGeom>
        </p:spPr>
        <p:txBody>
          <a:bodyPr/>
          <a:lstStyle>
            <a:lvl1pPr marL="0" indent="0">
              <a:buNone/>
              <a:defRPr sz="3400" b="1">
                <a:solidFill>
                  <a:srgbClr val="9E2E5D"/>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
        <p:nvSpPr>
          <p:cNvPr id="7" name="Rectangle 6">
            <a:extLst>
              <a:ext uri="{FF2B5EF4-FFF2-40B4-BE49-F238E27FC236}">
                <a16:creationId xmlns:a16="http://schemas.microsoft.com/office/drawing/2014/main" id="{ADAC5269-1643-0149-0F85-B90CC0FB38E0}"/>
              </a:ext>
            </a:extLst>
          </p:cNvPr>
          <p:cNvSpPr/>
          <p:nvPr userDrawn="1"/>
        </p:nvSpPr>
        <p:spPr>
          <a:xfrm>
            <a:off x="1" y="2574665"/>
            <a:ext cx="11092247" cy="428258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9">
            <a:extLst>
              <a:ext uri="{FF2B5EF4-FFF2-40B4-BE49-F238E27FC236}">
                <a16:creationId xmlns:a16="http://schemas.microsoft.com/office/drawing/2014/main" id="{5CF76952-CA68-93A4-0E8A-310BE31B965E}"/>
              </a:ext>
            </a:extLst>
          </p:cNvPr>
          <p:cNvSpPr>
            <a:spLocks noGrp="1"/>
          </p:cNvSpPr>
          <p:nvPr>
            <p:ph type="body" sz="quarter" idx="14"/>
          </p:nvPr>
        </p:nvSpPr>
        <p:spPr>
          <a:xfrm>
            <a:off x="515793" y="2906896"/>
            <a:ext cx="10157176" cy="3515933"/>
          </a:xfrm>
          <a:prstGeom prst="rect">
            <a:avLst/>
          </a:prstGeom>
        </p:spPr>
        <p:txBody>
          <a:bodyPr/>
          <a:lstStyle>
            <a:lvl1pPr marL="0" indent="0">
              <a:lnSpc>
                <a:spcPct val="100000"/>
              </a:lnSpc>
              <a:spcBef>
                <a:spcPts val="0"/>
              </a:spcBef>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
        <p:nvSpPr>
          <p:cNvPr id="9" name="Text Placeholder 19">
            <a:extLst>
              <a:ext uri="{FF2B5EF4-FFF2-40B4-BE49-F238E27FC236}">
                <a16:creationId xmlns:a16="http://schemas.microsoft.com/office/drawing/2014/main" id="{CBCF2413-B50C-DD8B-934F-929CA34EE3C4}"/>
              </a:ext>
            </a:extLst>
          </p:cNvPr>
          <p:cNvSpPr>
            <a:spLocks noGrp="1"/>
          </p:cNvSpPr>
          <p:nvPr>
            <p:ph type="body" sz="quarter" idx="15"/>
          </p:nvPr>
        </p:nvSpPr>
        <p:spPr>
          <a:xfrm>
            <a:off x="510350" y="1394136"/>
            <a:ext cx="10162619" cy="565026"/>
          </a:xfrm>
          <a:prstGeom prst="rect">
            <a:avLst/>
          </a:prstGeom>
        </p:spPr>
        <p:txBody>
          <a:bodyPr/>
          <a:lstStyle>
            <a:lvl1pPr marL="0" indent="0">
              <a:buNone/>
              <a:defRPr sz="3400" b="0">
                <a:solidFill>
                  <a:srgbClr val="9E2E5D"/>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Tree>
    <p:extLst>
      <p:ext uri="{BB962C8B-B14F-4D97-AF65-F5344CB8AC3E}">
        <p14:creationId xmlns:p14="http://schemas.microsoft.com/office/powerpoint/2010/main" val="10060646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ED3F98EF-0BE6-7816-18E0-30A896386820}"/>
              </a:ext>
            </a:extLst>
          </p:cNvPr>
          <p:cNvSpPr>
            <a:spLocks noGrp="1"/>
          </p:cNvSpPr>
          <p:nvPr>
            <p:ph type="pic" sz="quarter" idx="10"/>
          </p:nvPr>
        </p:nvSpPr>
        <p:spPr>
          <a:xfrm>
            <a:off x="0" y="0"/>
            <a:ext cx="12192000" cy="6858000"/>
          </a:xfrm>
          <a:custGeom>
            <a:avLst/>
            <a:gdLst>
              <a:gd name="connsiteX0" fmla="*/ 5375274 w 12192000"/>
              <a:gd name="connsiteY0" fmla="*/ 2631989 h 6858000"/>
              <a:gd name="connsiteX1" fmla="*/ 5375274 w 12192000"/>
              <a:gd name="connsiteY1" fmla="*/ 6857999 h 6858000"/>
              <a:gd name="connsiteX2" fmla="*/ 12191999 w 12192000"/>
              <a:gd name="connsiteY2" fmla="*/ 6857999 h 6858000"/>
              <a:gd name="connsiteX3" fmla="*/ 12191999 w 12192000"/>
              <a:gd name="connsiteY3" fmla="*/ 2631989 h 6858000"/>
              <a:gd name="connsiteX4" fmla="*/ 3713872 w 12192000"/>
              <a:gd name="connsiteY4" fmla="*/ 1 h 6858000"/>
              <a:gd name="connsiteX5" fmla="*/ 12192000 w 12192000"/>
              <a:gd name="connsiteY5" fmla="*/ 1 h 6858000"/>
              <a:gd name="connsiteX6" fmla="*/ 12192000 w 12192000"/>
              <a:gd name="connsiteY6" fmla="*/ 6858000 h 6858000"/>
              <a:gd name="connsiteX7" fmla="*/ 0 w 12192000"/>
              <a:gd name="connsiteY7" fmla="*/ 6858000 h 6858000"/>
              <a:gd name="connsiteX8" fmla="*/ 0 w 12192000"/>
              <a:gd name="connsiteY8" fmla="*/ 4201654 h 6858000"/>
              <a:gd name="connsiteX9" fmla="*/ 3713872 w 12192000"/>
              <a:gd name="connsiteY9" fmla="*/ 4201654 h 6858000"/>
              <a:gd name="connsiteX10" fmla="*/ 0 w 12192000"/>
              <a:gd name="connsiteY10" fmla="*/ 0 h 6858000"/>
              <a:gd name="connsiteX11" fmla="*/ 3713872 w 12192000"/>
              <a:gd name="connsiteY11" fmla="*/ 0 h 6858000"/>
              <a:gd name="connsiteX12" fmla="*/ 3713872 w 12192000"/>
              <a:gd name="connsiteY12" fmla="*/ 1 h 6858000"/>
              <a:gd name="connsiteX13" fmla="*/ 0 w 12192000"/>
              <a:gd name="connsiteY13"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5375274" y="2631989"/>
                </a:moveTo>
                <a:lnTo>
                  <a:pt x="5375274" y="6857999"/>
                </a:lnTo>
                <a:lnTo>
                  <a:pt x="12191999" y="6857999"/>
                </a:lnTo>
                <a:lnTo>
                  <a:pt x="12191999" y="2631989"/>
                </a:lnTo>
                <a:close/>
                <a:moveTo>
                  <a:pt x="3713872" y="1"/>
                </a:moveTo>
                <a:lnTo>
                  <a:pt x="12192000" y="1"/>
                </a:lnTo>
                <a:lnTo>
                  <a:pt x="12192000" y="6858000"/>
                </a:lnTo>
                <a:lnTo>
                  <a:pt x="0" y="6858000"/>
                </a:lnTo>
                <a:lnTo>
                  <a:pt x="0" y="4201654"/>
                </a:lnTo>
                <a:lnTo>
                  <a:pt x="3713872" y="4201654"/>
                </a:lnTo>
                <a:close/>
                <a:moveTo>
                  <a:pt x="0" y="0"/>
                </a:moveTo>
                <a:lnTo>
                  <a:pt x="3713872" y="0"/>
                </a:lnTo>
                <a:lnTo>
                  <a:pt x="3713872" y="1"/>
                </a:lnTo>
                <a:lnTo>
                  <a:pt x="0" y="1"/>
                </a:lnTo>
                <a:close/>
              </a:path>
            </a:pathLst>
          </a:custGeom>
          <a:noFill/>
        </p:spPr>
        <p:txBody>
          <a:bodyPr wrap="square">
            <a:noAutofit/>
          </a:bodyPr>
          <a:lstStyle/>
          <a:p>
            <a:endParaRPr lang="en-US" dirty="0"/>
          </a:p>
        </p:txBody>
      </p:sp>
      <p:pic>
        <p:nvPicPr>
          <p:cNvPr id="24" name="Picture 23">
            <a:extLst>
              <a:ext uri="{FF2B5EF4-FFF2-40B4-BE49-F238E27FC236}">
                <a16:creationId xmlns:a16="http://schemas.microsoft.com/office/drawing/2014/main" id="{363162E5-BEDF-174E-FB65-D240E355F71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
            <a:ext cx="3713872" cy="4201655"/>
          </a:xfrm>
          <a:prstGeom prst="rect">
            <a:avLst/>
          </a:prstGeom>
        </p:spPr>
      </p:pic>
      <p:sp>
        <p:nvSpPr>
          <p:cNvPr id="25" name="Rectangle 24">
            <a:extLst>
              <a:ext uri="{FF2B5EF4-FFF2-40B4-BE49-F238E27FC236}">
                <a16:creationId xmlns:a16="http://schemas.microsoft.com/office/drawing/2014/main" id="{E521BE86-DBF1-8CBE-7E8C-9DD087869EF6}"/>
              </a:ext>
            </a:extLst>
          </p:cNvPr>
          <p:cNvSpPr/>
          <p:nvPr userDrawn="1"/>
        </p:nvSpPr>
        <p:spPr>
          <a:xfrm>
            <a:off x="5375275" y="2631989"/>
            <a:ext cx="6816725" cy="4226010"/>
          </a:xfrm>
          <a:prstGeom prst="rect">
            <a:avLst/>
          </a:prstGeom>
          <a:solidFill>
            <a:srgbClr val="9E2E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9">
            <a:extLst>
              <a:ext uri="{FF2B5EF4-FFF2-40B4-BE49-F238E27FC236}">
                <a16:creationId xmlns:a16="http://schemas.microsoft.com/office/drawing/2014/main" id="{90EDF757-1E24-A5F0-269A-108496474A6D}"/>
              </a:ext>
            </a:extLst>
          </p:cNvPr>
          <p:cNvSpPr>
            <a:spLocks noGrp="1"/>
          </p:cNvSpPr>
          <p:nvPr>
            <p:ph type="body" sz="quarter" idx="11"/>
          </p:nvPr>
        </p:nvSpPr>
        <p:spPr>
          <a:xfrm>
            <a:off x="5850190" y="3623310"/>
            <a:ext cx="6014150" cy="2320290"/>
          </a:xfrm>
          <a:prstGeom prst="rect">
            <a:avLst/>
          </a:prstGeom>
        </p:spPr>
        <p:txBody>
          <a:bodyPr/>
          <a:lstStyle>
            <a:lvl1pPr marL="0" indent="0">
              <a:buNone/>
              <a:defRPr sz="5000">
                <a:ln>
                  <a:noFill/>
                </a:ln>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50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50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50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50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US" dirty="0"/>
          </a:p>
        </p:txBody>
      </p:sp>
      <p:sp>
        <p:nvSpPr>
          <p:cNvPr id="2" name="Text Placeholder 14">
            <a:extLst>
              <a:ext uri="{FF2B5EF4-FFF2-40B4-BE49-F238E27FC236}">
                <a16:creationId xmlns:a16="http://schemas.microsoft.com/office/drawing/2014/main" id="{19ECEE00-FB54-6BD7-C21A-FA4D17C809F4}"/>
              </a:ext>
            </a:extLst>
          </p:cNvPr>
          <p:cNvSpPr>
            <a:spLocks noGrp="1"/>
          </p:cNvSpPr>
          <p:nvPr>
            <p:ph type="body" sz="quarter" idx="14" hasCustomPrompt="1"/>
          </p:nvPr>
        </p:nvSpPr>
        <p:spPr>
          <a:xfrm>
            <a:off x="7497567" y="830263"/>
            <a:ext cx="2940659" cy="2832209"/>
          </a:xfrm>
          <a:prstGeom prst="rect">
            <a:avLst/>
          </a:prstGeom>
          <a:solidFill>
            <a:srgbClr val="D9117E"/>
          </a:solidFill>
        </p:spPr>
        <p:txBody>
          <a:bodyPr/>
          <a:lstStyle>
            <a:lvl1pPr marL="0" indent="0">
              <a:buNone/>
              <a:defRPr sz="15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Replace the white space with a background image by going to Design &gt; Format Background &gt; Picture or Texture Fill</a:t>
            </a:r>
          </a:p>
          <a:p>
            <a:pPr lvl="0"/>
            <a:r>
              <a:rPr lang="en-US" dirty="0"/>
              <a:t>Select the image source and you’re good to go.</a:t>
            </a:r>
          </a:p>
          <a:p>
            <a:pPr lvl="0"/>
            <a:r>
              <a:rPr lang="en-US" dirty="0"/>
              <a:t>This can be done on either the individual slide or the master slide.</a:t>
            </a:r>
          </a:p>
          <a:p>
            <a:pPr lvl="0"/>
            <a:r>
              <a:rPr lang="en-US" dirty="0"/>
              <a:t>[Remove this message]</a:t>
            </a:r>
          </a:p>
          <a:p>
            <a:pPr lvl="0"/>
            <a:endParaRPr lang="en-US" dirty="0"/>
          </a:p>
          <a:p>
            <a:pPr lvl="0"/>
            <a:endParaRPr lang="en-US" dirty="0"/>
          </a:p>
        </p:txBody>
      </p:sp>
    </p:spTree>
    <p:extLst>
      <p:ext uri="{BB962C8B-B14F-4D97-AF65-F5344CB8AC3E}">
        <p14:creationId xmlns:p14="http://schemas.microsoft.com/office/powerpoint/2010/main" val="1372904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35DA562-2A97-39EB-5E72-EA0D6405C9E5}"/>
              </a:ext>
            </a:extLst>
          </p:cNvPr>
          <p:cNvSpPr/>
          <p:nvPr userDrawn="1"/>
        </p:nvSpPr>
        <p:spPr>
          <a:xfrm>
            <a:off x="1" y="756"/>
            <a:ext cx="12191998" cy="6857243"/>
          </a:xfrm>
          <a:prstGeom prst="rect">
            <a:avLst/>
          </a:prstGeom>
          <a:solidFill>
            <a:srgbClr val="0A1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7251518-C1DD-0ECA-9C4D-B973FCD0854F}"/>
              </a:ext>
            </a:extLst>
          </p:cNvPr>
          <p:cNvSpPr/>
          <p:nvPr userDrawn="1"/>
        </p:nvSpPr>
        <p:spPr>
          <a:xfrm>
            <a:off x="11096368" y="1"/>
            <a:ext cx="1097691" cy="2643606"/>
          </a:xfrm>
          <a:prstGeom prst="rect">
            <a:avLst/>
          </a:prstGeom>
          <a:solidFill>
            <a:srgbClr val="005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F7355CD-9975-337E-F73A-711322F0DCD9}"/>
              </a:ext>
            </a:extLst>
          </p:cNvPr>
          <p:cNvSpPr/>
          <p:nvPr userDrawn="1"/>
        </p:nvSpPr>
        <p:spPr>
          <a:xfrm>
            <a:off x="11096368" y="2631988"/>
            <a:ext cx="1097691" cy="4225256"/>
          </a:xfrm>
          <a:prstGeom prst="rect">
            <a:avLst/>
          </a:prstGeom>
          <a:solidFill>
            <a:srgbClr val="9BB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807C076-ABBC-5BBD-261D-1EABE7555021}"/>
              </a:ext>
            </a:extLst>
          </p:cNvPr>
          <p:cNvSpPr/>
          <p:nvPr userDrawn="1"/>
        </p:nvSpPr>
        <p:spPr>
          <a:xfrm>
            <a:off x="1" y="2631988"/>
            <a:ext cx="6853882" cy="4226011"/>
          </a:xfrm>
          <a:prstGeom prst="rect">
            <a:avLst/>
          </a:prstGeom>
          <a:solidFill>
            <a:srgbClr val="005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9B69636F-C4BA-C63C-630A-36029DF5F18E}"/>
              </a:ext>
            </a:extLst>
          </p:cNvPr>
          <p:cNvSpPr>
            <a:spLocks noGrp="1"/>
          </p:cNvSpPr>
          <p:nvPr>
            <p:ph type="body" sz="quarter" idx="10" hasCustomPrompt="1"/>
          </p:nvPr>
        </p:nvSpPr>
        <p:spPr>
          <a:xfrm>
            <a:off x="489179" y="3004455"/>
            <a:ext cx="5878964" cy="1240974"/>
          </a:xfrm>
          <a:prstGeom prst="rect">
            <a:avLst/>
          </a:prstGeom>
        </p:spPr>
        <p:txBody>
          <a:bodyPr/>
          <a:lstStyle>
            <a:lvl1pPr marL="0" indent="0">
              <a:buNone/>
              <a:defRPr sz="89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02</a:t>
            </a:r>
          </a:p>
        </p:txBody>
      </p:sp>
      <p:sp>
        <p:nvSpPr>
          <p:cNvPr id="6" name="Text Placeholder 5">
            <a:extLst>
              <a:ext uri="{FF2B5EF4-FFF2-40B4-BE49-F238E27FC236}">
                <a16:creationId xmlns:a16="http://schemas.microsoft.com/office/drawing/2014/main" id="{15AF858D-D250-8500-B52B-25E5E6D2A6DC}"/>
              </a:ext>
            </a:extLst>
          </p:cNvPr>
          <p:cNvSpPr>
            <a:spLocks noGrp="1"/>
          </p:cNvSpPr>
          <p:nvPr>
            <p:ph type="body" sz="quarter" idx="11"/>
          </p:nvPr>
        </p:nvSpPr>
        <p:spPr>
          <a:xfrm>
            <a:off x="489179" y="4458865"/>
            <a:ext cx="5878964" cy="2056235"/>
          </a:xfrm>
          <a:prstGeom prst="rect">
            <a:avLst/>
          </a:prstGeom>
        </p:spPr>
        <p:txBody>
          <a:bodyPr/>
          <a:lstStyle>
            <a:lvl1pPr marL="0" indent="0">
              <a:buNone/>
              <a:defRPr sz="3400">
                <a:solidFill>
                  <a:schemeClr val="accent1">
                    <a:lumMod val="20000"/>
                    <a:lumOff val="80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US" dirty="0"/>
          </a:p>
        </p:txBody>
      </p:sp>
      <p:sp>
        <p:nvSpPr>
          <p:cNvPr id="7" name="TextBox 6">
            <a:extLst>
              <a:ext uri="{FF2B5EF4-FFF2-40B4-BE49-F238E27FC236}">
                <a16:creationId xmlns:a16="http://schemas.microsoft.com/office/drawing/2014/main" id="{87170647-957E-9BC9-3D74-4C230E627746}"/>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solidFill>
                  <a:srgbClr val="0A1B47"/>
                </a:solidFill>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solidFill>
                <a:srgbClr val="0A1B47"/>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39097953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Section 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251518-C1DD-0ECA-9C4D-B973FCD0854F}"/>
              </a:ext>
            </a:extLst>
          </p:cNvPr>
          <p:cNvSpPr/>
          <p:nvPr userDrawn="1"/>
        </p:nvSpPr>
        <p:spPr>
          <a:xfrm>
            <a:off x="11096368" y="1"/>
            <a:ext cx="1097691" cy="2643606"/>
          </a:xfrm>
          <a:prstGeom prst="rect">
            <a:avLst/>
          </a:prstGeom>
          <a:solidFill>
            <a:srgbClr val="005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F7355CD-9975-337E-F73A-711322F0DCD9}"/>
              </a:ext>
            </a:extLst>
          </p:cNvPr>
          <p:cNvSpPr/>
          <p:nvPr userDrawn="1"/>
        </p:nvSpPr>
        <p:spPr>
          <a:xfrm>
            <a:off x="11096368" y="2631988"/>
            <a:ext cx="1097691" cy="4225256"/>
          </a:xfrm>
          <a:prstGeom prst="rect">
            <a:avLst/>
          </a:prstGeom>
          <a:solidFill>
            <a:srgbClr val="9BB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807C076-ABBC-5BBD-261D-1EABE7555021}"/>
              </a:ext>
            </a:extLst>
          </p:cNvPr>
          <p:cNvSpPr/>
          <p:nvPr userDrawn="1"/>
        </p:nvSpPr>
        <p:spPr>
          <a:xfrm>
            <a:off x="1" y="2631988"/>
            <a:ext cx="6853882" cy="4226011"/>
          </a:xfrm>
          <a:prstGeom prst="rect">
            <a:avLst/>
          </a:prstGeom>
          <a:solidFill>
            <a:srgbClr val="005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9B69636F-C4BA-C63C-630A-36029DF5F18E}"/>
              </a:ext>
            </a:extLst>
          </p:cNvPr>
          <p:cNvSpPr>
            <a:spLocks noGrp="1"/>
          </p:cNvSpPr>
          <p:nvPr>
            <p:ph type="body" sz="quarter" idx="10" hasCustomPrompt="1"/>
          </p:nvPr>
        </p:nvSpPr>
        <p:spPr>
          <a:xfrm>
            <a:off x="489179" y="3004455"/>
            <a:ext cx="5878964" cy="1240974"/>
          </a:xfrm>
          <a:prstGeom prst="rect">
            <a:avLst/>
          </a:prstGeom>
        </p:spPr>
        <p:txBody>
          <a:bodyPr/>
          <a:lstStyle>
            <a:lvl1pPr marL="0" indent="0">
              <a:buNone/>
              <a:defRPr sz="89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02</a:t>
            </a:r>
          </a:p>
        </p:txBody>
      </p:sp>
      <p:sp>
        <p:nvSpPr>
          <p:cNvPr id="6" name="Text Placeholder 5">
            <a:extLst>
              <a:ext uri="{FF2B5EF4-FFF2-40B4-BE49-F238E27FC236}">
                <a16:creationId xmlns:a16="http://schemas.microsoft.com/office/drawing/2014/main" id="{15AF858D-D250-8500-B52B-25E5E6D2A6DC}"/>
              </a:ext>
            </a:extLst>
          </p:cNvPr>
          <p:cNvSpPr>
            <a:spLocks noGrp="1"/>
          </p:cNvSpPr>
          <p:nvPr>
            <p:ph type="body" sz="quarter" idx="11"/>
          </p:nvPr>
        </p:nvSpPr>
        <p:spPr>
          <a:xfrm>
            <a:off x="489179" y="4458865"/>
            <a:ext cx="5878964" cy="2056235"/>
          </a:xfrm>
          <a:prstGeom prst="rect">
            <a:avLst/>
          </a:prstGeom>
        </p:spPr>
        <p:txBody>
          <a:bodyPr/>
          <a:lstStyle>
            <a:lvl1pPr marL="0" indent="0">
              <a:buNone/>
              <a:defRPr sz="3400">
                <a:solidFill>
                  <a:schemeClr val="accent1">
                    <a:lumMod val="20000"/>
                    <a:lumOff val="80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US" dirty="0"/>
          </a:p>
        </p:txBody>
      </p:sp>
      <p:sp>
        <p:nvSpPr>
          <p:cNvPr id="7" name="TextBox 6">
            <a:extLst>
              <a:ext uri="{FF2B5EF4-FFF2-40B4-BE49-F238E27FC236}">
                <a16:creationId xmlns:a16="http://schemas.microsoft.com/office/drawing/2014/main" id="{87170647-957E-9BC9-3D74-4C230E627746}"/>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solidFill>
                  <a:srgbClr val="0A1B47"/>
                </a:solidFill>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solidFill>
                <a:srgbClr val="0A1B47"/>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xt Placeholder 14">
            <a:extLst>
              <a:ext uri="{FF2B5EF4-FFF2-40B4-BE49-F238E27FC236}">
                <a16:creationId xmlns:a16="http://schemas.microsoft.com/office/drawing/2014/main" id="{B9F0458D-FD21-7698-4FB8-5DFA03370CD4}"/>
              </a:ext>
            </a:extLst>
          </p:cNvPr>
          <p:cNvSpPr>
            <a:spLocks noGrp="1"/>
          </p:cNvSpPr>
          <p:nvPr>
            <p:ph type="body" sz="quarter" idx="14" hasCustomPrompt="1"/>
          </p:nvPr>
        </p:nvSpPr>
        <p:spPr>
          <a:xfrm>
            <a:off x="7497567" y="830263"/>
            <a:ext cx="2940659" cy="2832209"/>
          </a:xfrm>
          <a:prstGeom prst="rect">
            <a:avLst/>
          </a:prstGeom>
          <a:solidFill>
            <a:srgbClr val="D9117E"/>
          </a:solidFill>
        </p:spPr>
        <p:txBody>
          <a:bodyPr/>
          <a:lstStyle>
            <a:lvl1pPr marL="0" indent="0">
              <a:buNone/>
              <a:defRPr sz="15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Replace the white space with a background image by going to Design &gt; Format Background &gt; Picture or Texture Fill</a:t>
            </a:r>
          </a:p>
          <a:p>
            <a:pPr lvl="0"/>
            <a:r>
              <a:rPr lang="en-US" dirty="0"/>
              <a:t>Select the image source and you’re good to go.</a:t>
            </a:r>
          </a:p>
          <a:p>
            <a:pPr lvl="0"/>
            <a:r>
              <a:rPr lang="en-US" dirty="0"/>
              <a:t>This can be done on either the individual slide or the master slide.</a:t>
            </a:r>
          </a:p>
          <a:p>
            <a:pPr lvl="0"/>
            <a:r>
              <a:rPr lang="en-US" dirty="0"/>
              <a:t>[Remove this message]</a:t>
            </a:r>
          </a:p>
          <a:p>
            <a:pPr lvl="0"/>
            <a:endParaRPr lang="en-US" dirty="0"/>
          </a:p>
          <a:p>
            <a:pPr lvl="0"/>
            <a:endParaRPr lang="en-US" dirty="0"/>
          </a:p>
        </p:txBody>
      </p:sp>
    </p:spTree>
    <p:extLst>
      <p:ext uri="{BB962C8B-B14F-4D97-AF65-F5344CB8AC3E}">
        <p14:creationId xmlns:p14="http://schemas.microsoft.com/office/powerpoint/2010/main" val="2213038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3381D1-927B-4D31-5EA0-38CD23A7C477}"/>
              </a:ext>
            </a:extLst>
          </p:cNvPr>
          <p:cNvSpPr/>
          <p:nvPr userDrawn="1"/>
        </p:nvSpPr>
        <p:spPr>
          <a:xfrm>
            <a:off x="0" y="2574664"/>
            <a:ext cx="11092247" cy="428333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19">
            <a:extLst>
              <a:ext uri="{FF2B5EF4-FFF2-40B4-BE49-F238E27FC236}">
                <a16:creationId xmlns:a16="http://schemas.microsoft.com/office/drawing/2014/main" id="{F64CD9F6-3574-FF3E-9746-D1571DD63C85}"/>
              </a:ext>
            </a:extLst>
          </p:cNvPr>
          <p:cNvSpPr>
            <a:spLocks noGrp="1"/>
          </p:cNvSpPr>
          <p:nvPr>
            <p:ph type="body" sz="quarter" idx="14"/>
          </p:nvPr>
        </p:nvSpPr>
        <p:spPr>
          <a:xfrm>
            <a:off x="515793" y="2950614"/>
            <a:ext cx="9985520" cy="3421176"/>
          </a:xfrm>
          <a:prstGeom prst="rect">
            <a:avLst/>
          </a:prstGeom>
        </p:spPr>
        <p:txBody>
          <a:bodyPr/>
          <a:lstStyle>
            <a:lvl1pPr marL="216000" indent="-216000">
              <a:lnSpc>
                <a:spcPct val="100000"/>
              </a:lnSpc>
              <a:spcBef>
                <a:spcPts val="0"/>
              </a:spcBef>
              <a:spcAft>
                <a:spcPts val="1000"/>
              </a:spcAft>
              <a:buClr>
                <a:schemeClr val="bg2"/>
              </a:buClr>
              <a:buFont typeface="Arial" panose="020B0604020202020204" pitchFamily="34" charset="0"/>
              <a:buChar char="•"/>
              <a:defRPr sz="1400" b="1">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a:t>Click to edit Master text styles</a:t>
            </a:r>
          </a:p>
        </p:txBody>
      </p:sp>
      <p:sp>
        <p:nvSpPr>
          <p:cNvPr id="14" name="Rectangle 13">
            <a:extLst>
              <a:ext uri="{FF2B5EF4-FFF2-40B4-BE49-F238E27FC236}">
                <a16:creationId xmlns:a16="http://schemas.microsoft.com/office/drawing/2014/main" id="{F0E7A62C-4451-FAD5-104F-91D063FE5CF3}"/>
              </a:ext>
            </a:extLst>
          </p:cNvPr>
          <p:cNvSpPr/>
          <p:nvPr userDrawn="1"/>
        </p:nvSpPr>
        <p:spPr>
          <a:xfrm>
            <a:off x="11105409" y="4283336"/>
            <a:ext cx="1088650" cy="2574664"/>
          </a:xfrm>
          <a:prstGeom prst="rect">
            <a:avLst/>
          </a:prstGeom>
          <a:solidFill>
            <a:srgbClr val="245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1225640-512D-1D5E-6D75-960B932886E0}"/>
              </a:ext>
            </a:extLst>
          </p:cNvPr>
          <p:cNvSpPr/>
          <p:nvPr userDrawn="1"/>
        </p:nvSpPr>
        <p:spPr>
          <a:xfrm>
            <a:off x="11105410" y="0"/>
            <a:ext cx="1086590" cy="4283336"/>
          </a:xfrm>
          <a:prstGeom prst="rect">
            <a:avLst/>
          </a:prstGeom>
          <a:solidFill>
            <a:srgbClr val="0A1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E489725-5932-782C-5E3C-60AEBB9C49B3}"/>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solidFill>
                  <a:schemeClr val="bg1"/>
                </a:solidFill>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6" name="Text Placeholder 13">
            <a:extLst>
              <a:ext uri="{FF2B5EF4-FFF2-40B4-BE49-F238E27FC236}">
                <a16:creationId xmlns:a16="http://schemas.microsoft.com/office/drawing/2014/main" id="{9BF8433C-E815-06D2-0B95-725F03112E3E}"/>
              </a:ext>
            </a:extLst>
          </p:cNvPr>
          <p:cNvSpPr>
            <a:spLocks noGrp="1"/>
          </p:cNvSpPr>
          <p:nvPr>
            <p:ph type="body" sz="quarter" idx="10" hasCustomPrompt="1"/>
          </p:nvPr>
        </p:nvSpPr>
        <p:spPr>
          <a:xfrm>
            <a:off x="510350" y="435171"/>
            <a:ext cx="3829050" cy="275859"/>
          </a:xfrm>
          <a:prstGeom prst="rect">
            <a:avLst/>
          </a:prstGeom>
        </p:spPr>
        <p:txBody>
          <a:bodyPr/>
          <a:lstStyle>
            <a:lvl1pPr marL="0" indent="0">
              <a:buNone/>
              <a:defRPr sz="1400" b="1" spc="1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SECTION TITLE IN CAPS</a:t>
            </a:r>
          </a:p>
        </p:txBody>
      </p:sp>
      <p:sp>
        <p:nvSpPr>
          <p:cNvPr id="8" name="Text Placeholder 19">
            <a:extLst>
              <a:ext uri="{FF2B5EF4-FFF2-40B4-BE49-F238E27FC236}">
                <a16:creationId xmlns:a16="http://schemas.microsoft.com/office/drawing/2014/main" id="{B4ED7082-5C9A-47EE-8A89-BDD81981699F}"/>
              </a:ext>
            </a:extLst>
          </p:cNvPr>
          <p:cNvSpPr>
            <a:spLocks noGrp="1"/>
          </p:cNvSpPr>
          <p:nvPr>
            <p:ph type="body" sz="quarter" idx="11"/>
          </p:nvPr>
        </p:nvSpPr>
        <p:spPr>
          <a:xfrm>
            <a:off x="510350" y="829110"/>
            <a:ext cx="10162619" cy="565026"/>
          </a:xfrm>
          <a:prstGeom prst="rect">
            <a:avLst/>
          </a:prstGeom>
        </p:spPr>
        <p:txBody>
          <a:bodyPr/>
          <a:lstStyle>
            <a:lvl1pPr marL="0" indent="0">
              <a:buNone/>
              <a:defRPr sz="3400" b="1">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a:t>Click to edit Master text styles</a:t>
            </a:r>
          </a:p>
        </p:txBody>
      </p:sp>
      <p:sp>
        <p:nvSpPr>
          <p:cNvPr id="9" name="Text Placeholder 19">
            <a:extLst>
              <a:ext uri="{FF2B5EF4-FFF2-40B4-BE49-F238E27FC236}">
                <a16:creationId xmlns:a16="http://schemas.microsoft.com/office/drawing/2014/main" id="{8B1AE809-37B5-EF55-CFE8-1561534E8359}"/>
              </a:ext>
            </a:extLst>
          </p:cNvPr>
          <p:cNvSpPr>
            <a:spLocks noGrp="1"/>
          </p:cNvSpPr>
          <p:nvPr>
            <p:ph type="body" sz="quarter" idx="16"/>
          </p:nvPr>
        </p:nvSpPr>
        <p:spPr>
          <a:xfrm>
            <a:off x="510350" y="1394136"/>
            <a:ext cx="10162619" cy="565026"/>
          </a:xfrm>
          <a:prstGeom prst="rect">
            <a:avLst/>
          </a:prstGeom>
        </p:spPr>
        <p:txBody>
          <a:bodyPr/>
          <a:lstStyle>
            <a:lvl1pPr marL="0" indent="0">
              <a:buNone/>
              <a:defRPr sz="3400" b="0">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a:t>Click to edit Master text styles</a:t>
            </a:r>
          </a:p>
        </p:txBody>
      </p:sp>
    </p:spTree>
    <p:extLst>
      <p:ext uri="{BB962C8B-B14F-4D97-AF65-F5344CB8AC3E}">
        <p14:creationId xmlns:p14="http://schemas.microsoft.com/office/powerpoint/2010/main" val="14631840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8834C8-D5D1-F5D0-73C7-0D6D8F5A0577}"/>
              </a:ext>
            </a:extLst>
          </p:cNvPr>
          <p:cNvSpPr/>
          <p:nvPr userDrawn="1"/>
        </p:nvSpPr>
        <p:spPr>
          <a:xfrm>
            <a:off x="11096368" y="1"/>
            <a:ext cx="1097691" cy="2574663"/>
          </a:xfrm>
          <a:prstGeom prst="rect">
            <a:avLst/>
          </a:prstGeom>
          <a:solidFill>
            <a:srgbClr val="005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A434B08-AC64-6522-7E5C-A4C57989158E}"/>
              </a:ext>
            </a:extLst>
          </p:cNvPr>
          <p:cNvSpPr/>
          <p:nvPr userDrawn="1"/>
        </p:nvSpPr>
        <p:spPr>
          <a:xfrm>
            <a:off x="11096368" y="2573908"/>
            <a:ext cx="1097691" cy="4283336"/>
          </a:xfrm>
          <a:prstGeom prst="rect">
            <a:avLst/>
          </a:prstGeom>
          <a:solidFill>
            <a:srgbClr val="9BB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5DE0"/>
              </a:solidFill>
            </a:endParaRPr>
          </a:p>
        </p:txBody>
      </p:sp>
      <p:sp>
        <p:nvSpPr>
          <p:cNvPr id="10" name="Rectangle 9">
            <a:extLst>
              <a:ext uri="{FF2B5EF4-FFF2-40B4-BE49-F238E27FC236}">
                <a16:creationId xmlns:a16="http://schemas.microsoft.com/office/drawing/2014/main" id="{9FB3A7C9-85C0-782C-6E44-1392182205B2}"/>
              </a:ext>
            </a:extLst>
          </p:cNvPr>
          <p:cNvSpPr/>
          <p:nvPr userDrawn="1"/>
        </p:nvSpPr>
        <p:spPr>
          <a:xfrm>
            <a:off x="1" y="2574664"/>
            <a:ext cx="6853878" cy="428333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F9AAA6D-D9FA-0D3F-2623-29DF8CE29522}"/>
              </a:ext>
            </a:extLst>
          </p:cNvPr>
          <p:cNvSpPr/>
          <p:nvPr userDrawn="1"/>
        </p:nvSpPr>
        <p:spPr>
          <a:xfrm>
            <a:off x="1" y="-13597"/>
            <a:ext cx="6853878" cy="2588261"/>
          </a:xfrm>
          <a:prstGeom prst="rect">
            <a:avLst/>
          </a:prstGeom>
          <a:solidFill>
            <a:srgbClr val="0A1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4CF8F391-D377-0673-7AB8-80C5DD57D663}"/>
              </a:ext>
            </a:extLst>
          </p:cNvPr>
          <p:cNvPicPr>
            <a:picLocks noChangeAspect="1"/>
          </p:cNvPicPr>
          <p:nvPr userDrawn="1"/>
        </p:nvPicPr>
        <p:blipFill>
          <a:blip r:embed="rId2" cstate="hqprint">
            <a:extLst>
              <a:ext uri="{28A0092B-C50C-407E-A947-70E740481C1C}">
                <a14:useLocalDpi xmlns:a14="http://schemas.microsoft.com/office/drawing/2010/main"/>
              </a:ext>
            </a:extLst>
          </a:blip>
          <a:srcRect t="6659" b="6659"/>
          <a:stretch/>
        </p:blipFill>
        <p:spPr>
          <a:xfrm>
            <a:off x="6853878" y="-13601"/>
            <a:ext cx="4247509" cy="2600933"/>
          </a:xfrm>
          <a:prstGeom prst="rect">
            <a:avLst/>
          </a:prstGeom>
        </p:spPr>
      </p:pic>
      <p:sp>
        <p:nvSpPr>
          <p:cNvPr id="20" name="Text Placeholder 19">
            <a:extLst>
              <a:ext uri="{FF2B5EF4-FFF2-40B4-BE49-F238E27FC236}">
                <a16:creationId xmlns:a16="http://schemas.microsoft.com/office/drawing/2014/main" id="{441E561D-6EB1-0E79-E39A-2E31B61A2360}"/>
              </a:ext>
            </a:extLst>
          </p:cNvPr>
          <p:cNvSpPr>
            <a:spLocks noGrp="1"/>
          </p:cNvSpPr>
          <p:nvPr>
            <p:ph type="body" sz="quarter" idx="11"/>
          </p:nvPr>
        </p:nvSpPr>
        <p:spPr>
          <a:xfrm>
            <a:off x="510350" y="486210"/>
            <a:ext cx="5857793" cy="509833"/>
          </a:xfrm>
          <a:prstGeom prst="rect">
            <a:avLst/>
          </a:prstGeom>
        </p:spPr>
        <p:txBody>
          <a:bodyPr/>
          <a:lstStyle>
            <a:lvl1pPr marL="0" indent="0">
              <a:buNone/>
              <a:defRPr sz="3400">
                <a:solidFill>
                  <a:srgbClr val="9BBAFF"/>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
        <p:nvSpPr>
          <p:cNvPr id="23" name="Text Placeholder 19">
            <a:extLst>
              <a:ext uri="{FF2B5EF4-FFF2-40B4-BE49-F238E27FC236}">
                <a16:creationId xmlns:a16="http://schemas.microsoft.com/office/drawing/2014/main" id="{CAB23A32-6753-1B3B-9295-7FC159111A65}"/>
              </a:ext>
            </a:extLst>
          </p:cNvPr>
          <p:cNvSpPr>
            <a:spLocks noGrp="1"/>
          </p:cNvSpPr>
          <p:nvPr>
            <p:ph type="body" sz="quarter" idx="12"/>
          </p:nvPr>
        </p:nvSpPr>
        <p:spPr>
          <a:xfrm>
            <a:off x="515793" y="1493289"/>
            <a:ext cx="5857793" cy="827001"/>
          </a:xfrm>
          <a:prstGeom prst="rect">
            <a:avLst/>
          </a:prstGeom>
        </p:spPr>
        <p:txBody>
          <a:bodyPr/>
          <a:lstStyle>
            <a:lvl1pPr marL="0" indent="0">
              <a:lnSpc>
                <a:spcPct val="100000"/>
              </a:lnSpc>
              <a:spcBef>
                <a:spcPts val="0"/>
              </a:spcBef>
              <a:buNone/>
              <a:defRPr sz="20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
        <p:nvSpPr>
          <p:cNvPr id="4" name="Text Placeholder 3">
            <a:extLst>
              <a:ext uri="{FF2B5EF4-FFF2-40B4-BE49-F238E27FC236}">
                <a16:creationId xmlns:a16="http://schemas.microsoft.com/office/drawing/2014/main" id="{7EB905F8-F6A5-B5E9-338E-12FEF3B21975}"/>
              </a:ext>
            </a:extLst>
          </p:cNvPr>
          <p:cNvSpPr>
            <a:spLocks noGrp="1"/>
          </p:cNvSpPr>
          <p:nvPr>
            <p:ph type="body" sz="quarter" idx="13" hasCustomPrompt="1"/>
          </p:nvPr>
        </p:nvSpPr>
        <p:spPr>
          <a:xfrm>
            <a:off x="480378" y="6181434"/>
            <a:ext cx="5887765" cy="190356"/>
          </a:xfrm>
          <a:prstGeom prst="rect">
            <a:avLst/>
          </a:prstGeom>
        </p:spPr>
        <p:txBody>
          <a:bodyPr/>
          <a:lstStyle>
            <a:lvl1pPr marL="0" indent="0">
              <a:buNone/>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Image caption or </a:t>
            </a:r>
            <a:r>
              <a:rPr lang="en-US" sz="1000" dirty="0">
                <a:latin typeface="Verdana" panose="020B0604030504040204" pitchFamily="34" charset="0"/>
                <a:ea typeface="Verdana" panose="020B0604030504040204" pitchFamily="34" charset="0"/>
                <a:cs typeface="Verdana" panose="020B0604030504040204" pitchFamily="34" charset="0"/>
              </a:rPr>
              <a:t>© photo credit</a:t>
            </a:r>
            <a:endParaRPr lang="en-US" dirty="0"/>
          </a:p>
        </p:txBody>
      </p:sp>
      <p:sp>
        <p:nvSpPr>
          <p:cNvPr id="6" name="TextBox 5">
            <a:extLst>
              <a:ext uri="{FF2B5EF4-FFF2-40B4-BE49-F238E27FC236}">
                <a16:creationId xmlns:a16="http://schemas.microsoft.com/office/drawing/2014/main" id="{365020F7-AA46-547E-3383-D868F8479CF1}"/>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solidFill>
                  <a:srgbClr val="0A1B47"/>
                </a:solidFill>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solidFill>
                <a:srgbClr val="0A1B47"/>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 Placeholder 19">
            <a:extLst>
              <a:ext uri="{FF2B5EF4-FFF2-40B4-BE49-F238E27FC236}">
                <a16:creationId xmlns:a16="http://schemas.microsoft.com/office/drawing/2014/main" id="{F64CD9F6-3574-FF3E-9746-D1571DD63C85}"/>
              </a:ext>
            </a:extLst>
          </p:cNvPr>
          <p:cNvSpPr>
            <a:spLocks noGrp="1"/>
          </p:cNvSpPr>
          <p:nvPr>
            <p:ph type="body" sz="quarter" idx="14"/>
          </p:nvPr>
        </p:nvSpPr>
        <p:spPr>
          <a:xfrm>
            <a:off x="515793" y="2950614"/>
            <a:ext cx="5857793" cy="2976446"/>
          </a:xfrm>
          <a:prstGeom prst="rect">
            <a:avLst/>
          </a:prstGeom>
        </p:spPr>
        <p:txBody>
          <a:bodyPr/>
          <a:lstStyle>
            <a:lvl1pPr marL="0" indent="0">
              <a:lnSpc>
                <a:spcPct val="100000"/>
              </a:lnSpc>
              <a:spcBef>
                <a:spcPts val="0"/>
              </a:spcBef>
              <a:buNone/>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
        <p:nvSpPr>
          <p:cNvPr id="5" name="Picture Placeholder 16">
            <a:extLst>
              <a:ext uri="{FF2B5EF4-FFF2-40B4-BE49-F238E27FC236}">
                <a16:creationId xmlns:a16="http://schemas.microsoft.com/office/drawing/2014/main" id="{2CC5B448-5B6F-C27B-9B3F-60149F9A8F51}"/>
              </a:ext>
            </a:extLst>
          </p:cNvPr>
          <p:cNvSpPr>
            <a:spLocks noGrp="1"/>
          </p:cNvSpPr>
          <p:nvPr>
            <p:ph type="pic" sz="quarter" idx="10"/>
          </p:nvPr>
        </p:nvSpPr>
        <p:spPr>
          <a:xfrm>
            <a:off x="6849118" y="2574664"/>
            <a:ext cx="4247247" cy="4283336"/>
          </a:xfrm>
          <a:prstGeom prst="rect">
            <a:avLst/>
          </a:prstGeom>
        </p:spPr>
        <p:txBody>
          <a:bodyPr/>
          <a:lstStyle/>
          <a:p>
            <a:endParaRPr lang="en-US"/>
          </a:p>
        </p:txBody>
      </p:sp>
    </p:spTree>
    <p:extLst>
      <p:ext uri="{BB962C8B-B14F-4D97-AF65-F5344CB8AC3E}">
        <p14:creationId xmlns:p14="http://schemas.microsoft.com/office/powerpoint/2010/main" val="36780697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F8DF56C-B5AD-209D-1615-696B084B6734}"/>
              </a:ext>
            </a:extLst>
          </p:cNvPr>
          <p:cNvSpPr/>
          <p:nvPr userDrawn="1"/>
        </p:nvSpPr>
        <p:spPr>
          <a:xfrm>
            <a:off x="11105409" y="1635131"/>
            <a:ext cx="1088650" cy="5222869"/>
          </a:xfrm>
          <a:prstGeom prst="rect">
            <a:avLst/>
          </a:prstGeom>
          <a:solidFill>
            <a:srgbClr val="9BB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9919625-042C-9764-0F8E-7457FD67BA72}"/>
              </a:ext>
            </a:extLst>
          </p:cNvPr>
          <p:cNvSpPr/>
          <p:nvPr userDrawn="1"/>
        </p:nvSpPr>
        <p:spPr>
          <a:xfrm>
            <a:off x="11105410" y="0"/>
            <a:ext cx="1086590" cy="1635131"/>
          </a:xfrm>
          <a:prstGeom prst="rect">
            <a:avLst/>
          </a:prstGeom>
          <a:solidFill>
            <a:srgbClr val="005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6">
            <a:extLst>
              <a:ext uri="{FF2B5EF4-FFF2-40B4-BE49-F238E27FC236}">
                <a16:creationId xmlns:a16="http://schemas.microsoft.com/office/drawing/2014/main" id="{DF2EEE50-8179-F81E-FF6A-31849B557B75}"/>
              </a:ext>
            </a:extLst>
          </p:cNvPr>
          <p:cNvSpPr>
            <a:spLocks noGrp="1"/>
          </p:cNvSpPr>
          <p:nvPr>
            <p:ph type="pic" sz="quarter" idx="10"/>
          </p:nvPr>
        </p:nvSpPr>
        <p:spPr>
          <a:xfrm>
            <a:off x="6849118" y="0"/>
            <a:ext cx="4261734" cy="4203190"/>
          </a:xfrm>
          <a:prstGeom prst="rect">
            <a:avLst/>
          </a:prstGeom>
        </p:spPr>
        <p:txBody>
          <a:bodyPr/>
          <a:lstStyle/>
          <a:p>
            <a:endParaRPr lang="en-US"/>
          </a:p>
        </p:txBody>
      </p:sp>
      <p:sp>
        <p:nvSpPr>
          <p:cNvPr id="2" name="Rectangle 1">
            <a:extLst>
              <a:ext uri="{FF2B5EF4-FFF2-40B4-BE49-F238E27FC236}">
                <a16:creationId xmlns:a16="http://schemas.microsoft.com/office/drawing/2014/main" id="{E6EC0C19-4011-7836-1AFB-01E077641291}"/>
              </a:ext>
            </a:extLst>
          </p:cNvPr>
          <p:cNvSpPr/>
          <p:nvPr userDrawn="1"/>
        </p:nvSpPr>
        <p:spPr>
          <a:xfrm>
            <a:off x="0" y="2574664"/>
            <a:ext cx="6831030" cy="428333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FB3A7C9-85C0-782C-6E44-1392182205B2}"/>
              </a:ext>
            </a:extLst>
          </p:cNvPr>
          <p:cNvSpPr/>
          <p:nvPr userDrawn="1"/>
        </p:nvSpPr>
        <p:spPr>
          <a:xfrm>
            <a:off x="1" y="2574664"/>
            <a:ext cx="6853878" cy="428333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 Placeholder 19">
            <a:extLst>
              <a:ext uri="{FF2B5EF4-FFF2-40B4-BE49-F238E27FC236}">
                <a16:creationId xmlns:a16="http://schemas.microsoft.com/office/drawing/2014/main" id="{441E561D-6EB1-0E79-E39A-2E31B61A2360}"/>
              </a:ext>
            </a:extLst>
          </p:cNvPr>
          <p:cNvSpPr>
            <a:spLocks noGrp="1"/>
          </p:cNvSpPr>
          <p:nvPr>
            <p:ph type="body" sz="quarter" idx="11"/>
          </p:nvPr>
        </p:nvSpPr>
        <p:spPr>
          <a:xfrm>
            <a:off x="510350" y="443347"/>
            <a:ext cx="5857793" cy="1602244"/>
          </a:xfrm>
          <a:prstGeom prst="rect">
            <a:avLst/>
          </a:prstGeom>
        </p:spPr>
        <p:txBody>
          <a:bodyPr/>
          <a:lstStyle>
            <a:lvl1pPr marL="0" indent="0">
              <a:spcBef>
                <a:spcPts val="0"/>
              </a:spcBef>
              <a:buNone/>
              <a:defRPr sz="5000">
                <a:solidFill>
                  <a:srgbClr val="005DE0"/>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
        <p:nvSpPr>
          <p:cNvPr id="4" name="Text Placeholder 3">
            <a:extLst>
              <a:ext uri="{FF2B5EF4-FFF2-40B4-BE49-F238E27FC236}">
                <a16:creationId xmlns:a16="http://schemas.microsoft.com/office/drawing/2014/main" id="{7EB905F8-F6A5-B5E9-338E-12FEF3B21975}"/>
              </a:ext>
            </a:extLst>
          </p:cNvPr>
          <p:cNvSpPr>
            <a:spLocks noGrp="1"/>
          </p:cNvSpPr>
          <p:nvPr>
            <p:ph type="body" sz="quarter" idx="13" hasCustomPrompt="1"/>
          </p:nvPr>
        </p:nvSpPr>
        <p:spPr>
          <a:xfrm>
            <a:off x="480378" y="6181434"/>
            <a:ext cx="5887765" cy="190356"/>
          </a:xfrm>
          <a:prstGeom prst="rect">
            <a:avLst/>
          </a:prstGeom>
        </p:spPr>
        <p:txBody>
          <a:bodyPr/>
          <a:lstStyle>
            <a:lvl1pPr marL="0" indent="0">
              <a:buNone/>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Image caption or </a:t>
            </a:r>
            <a:r>
              <a:rPr lang="en-US" sz="1000" dirty="0">
                <a:latin typeface="Verdana" panose="020B0604030504040204" pitchFamily="34" charset="0"/>
                <a:ea typeface="Verdana" panose="020B0604030504040204" pitchFamily="34" charset="0"/>
                <a:cs typeface="Verdana" panose="020B0604030504040204" pitchFamily="34" charset="0"/>
              </a:rPr>
              <a:t>© photo credit</a:t>
            </a:r>
            <a:endParaRPr lang="en-US" dirty="0"/>
          </a:p>
        </p:txBody>
      </p:sp>
      <p:sp>
        <p:nvSpPr>
          <p:cNvPr id="6" name="TextBox 5">
            <a:extLst>
              <a:ext uri="{FF2B5EF4-FFF2-40B4-BE49-F238E27FC236}">
                <a16:creationId xmlns:a16="http://schemas.microsoft.com/office/drawing/2014/main" id="{365020F7-AA46-547E-3383-D868F8479CF1}"/>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solidFill>
                  <a:schemeClr val="tx1"/>
                </a:solidFill>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 Placeholder 19">
            <a:extLst>
              <a:ext uri="{FF2B5EF4-FFF2-40B4-BE49-F238E27FC236}">
                <a16:creationId xmlns:a16="http://schemas.microsoft.com/office/drawing/2014/main" id="{F64CD9F6-3574-FF3E-9746-D1571DD63C85}"/>
              </a:ext>
            </a:extLst>
          </p:cNvPr>
          <p:cNvSpPr>
            <a:spLocks noGrp="1"/>
          </p:cNvSpPr>
          <p:nvPr>
            <p:ph type="body" sz="quarter" idx="14"/>
          </p:nvPr>
        </p:nvSpPr>
        <p:spPr>
          <a:xfrm>
            <a:off x="515793" y="3036342"/>
            <a:ext cx="5857793" cy="2976446"/>
          </a:xfrm>
          <a:prstGeom prst="rect">
            <a:avLst/>
          </a:prstGeom>
        </p:spPr>
        <p:txBody>
          <a:bodyPr/>
          <a:lstStyle>
            <a:lvl1pPr marL="216000" indent="-216000">
              <a:lnSpc>
                <a:spcPts val="2500"/>
              </a:lnSpc>
              <a:spcBef>
                <a:spcPts val="0"/>
              </a:spcBef>
              <a:spcAft>
                <a:spcPts val="1000"/>
              </a:spcAft>
              <a:buClr>
                <a:srgbClr val="005DE0"/>
              </a:buClr>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pic>
        <p:nvPicPr>
          <p:cNvPr id="3" name="Picture 2">
            <a:extLst>
              <a:ext uri="{FF2B5EF4-FFF2-40B4-BE49-F238E27FC236}">
                <a16:creationId xmlns:a16="http://schemas.microsoft.com/office/drawing/2014/main" id="{BC805E38-065A-0657-7C71-0C055B06FCE0}"/>
              </a:ext>
            </a:extLst>
          </p:cNvPr>
          <p:cNvPicPr>
            <a:picLocks noChangeAspect="1"/>
          </p:cNvPicPr>
          <p:nvPr userDrawn="1"/>
        </p:nvPicPr>
        <p:blipFill>
          <a:blip r:embed="rId2" cstate="hqprint">
            <a:extLst>
              <a:ext uri="{28A0092B-C50C-407E-A947-70E740481C1C}">
                <a14:useLocalDpi xmlns:a14="http://schemas.microsoft.com/office/drawing/2010/main"/>
              </a:ext>
            </a:extLst>
          </a:blip>
          <a:srcRect l="531" r="531"/>
          <a:stretch/>
        </p:blipFill>
        <p:spPr>
          <a:xfrm>
            <a:off x="6851650" y="4209546"/>
            <a:ext cx="4253759" cy="2648454"/>
          </a:xfrm>
          <a:prstGeom prst="rect">
            <a:avLst/>
          </a:prstGeom>
        </p:spPr>
      </p:pic>
    </p:spTree>
    <p:extLst>
      <p:ext uri="{BB962C8B-B14F-4D97-AF65-F5344CB8AC3E}">
        <p14:creationId xmlns:p14="http://schemas.microsoft.com/office/powerpoint/2010/main" val="3125762819"/>
      </p:ext>
    </p:extLst>
  </p:cSld>
  <p:clrMapOvr>
    <a:overrideClrMapping bg1="lt1" tx1="dk1" bg2="lt2" tx2="dk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5A38D0B-E797-81D5-8EDE-780DE125CDBC}"/>
              </a:ext>
            </a:extLst>
          </p:cNvPr>
          <p:cNvSpPr/>
          <p:nvPr userDrawn="1"/>
        </p:nvSpPr>
        <p:spPr>
          <a:xfrm>
            <a:off x="11096368" y="4283336"/>
            <a:ext cx="1097691" cy="2573908"/>
          </a:xfrm>
          <a:prstGeom prst="rect">
            <a:avLst/>
          </a:prstGeom>
          <a:solidFill>
            <a:srgbClr val="9BB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1225640-512D-1D5E-6D75-960B932886E0}"/>
              </a:ext>
            </a:extLst>
          </p:cNvPr>
          <p:cNvSpPr/>
          <p:nvPr userDrawn="1"/>
        </p:nvSpPr>
        <p:spPr>
          <a:xfrm>
            <a:off x="11105410" y="0"/>
            <a:ext cx="1086590" cy="4283336"/>
          </a:xfrm>
          <a:prstGeom prst="rect">
            <a:avLst/>
          </a:prstGeom>
          <a:solidFill>
            <a:srgbClr val="005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E2E5D"/>
              </a:solidFill>
            </a:endParaRPr>
          </a:p>
        </p:txBody>
      </p:sp>
      <p:sp>
        <p:nvSpPr>
          <p:cNvPr id="16" name="TextBox 15">
            <a:extLst>
              <a:ext uri="{FF2B5EF4-FFF2-40B4-BE49-F238E27FC236}">
                <a16:creationId xmlns:a16="http://schemas.microsoft.com/office/drawing/2014/main" id="{5E489725-5932-782C-5E3C-60AEBB9C49B3}"/>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solidFill>
                  <a:schemeClr val="tx1"/>
                </a:solidFill>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6" name="Text Placeholder 13">
            <a:extLst>
              <a:ext uri="{FF2B5EF4-FFF2-40B4-BE49-F238E27FC236}">
                <a16:creationId xmlns:a16="http://schemas.microsoft.com/office/drawing/2014/main" id="{9BF8433C-E815-06D2-0B95-725F03112E3E}"/>
              </a:ext>
            </a:extLst>
          </p:cNvPr>
          <p:cNvSpPr>
            <a:spLocks noGrp="1"/>
          </p:cNvSpPr>
          <p:nvPr>
            <p:ph type="body" sz="quarter" idx="10" hasCustomPrompt="1"/>
          </p:nvPr>
        </p:nvSpPr>
        <p:spPr>
          <a:xfrm>
            <a:off x="510350" y="435171"/>
            <a:ext cx="3829050" cy="275859"/>
          </a:xfrm>
          <a:prstGeom prst="rect">
            <a:avLst/>
          </a:prstGeom>
        </p:spPr>
        <p:txBody>
          <a:bodyPr/>
          <a:lstStyle>
            <a:lvl1pPr marL="0" indent="0">
              <a:buNone/>
              <a:defRPr sz="1400" b="1" spc="1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SECTION TITLE IN CAPS</a:t>
            </a:r>
          </a:p>
        </p:txBody>
      </p:sp>
      <p:sp>
        <p:nvSpPr>
          <p:cNvPr id="8" name="Text Placeholder 19">
            <a:extLst>
              <a:ext uri="{FF2B5EF4-FFF2-40B4-BE49-F238E27FC236}">
                <a16:creationId xmlns:a16="http://schemas.microsoft.com/office/drawing/2014/main" id="{B4ED7082-5C9A-47EE-8A89-BDD81981699F}"/>
              </a:ext>
            </a:extLst>
          </p:cNvPr>
          <p:cNvSpPr>
            <a:spLocks noGrp="1"/>
          </p:cNvSpPr>
          <p:nvPr>
            <p:ph type="body" sz="quarter" idx="11"/>
          </p:nvPr>
        </p:nvSpPr>
        <p:spPr>
          <a:xfrm>
            <a:off x="510350" y="829110"/>
            <a:ext cx="10162619" cy="565026"/>
          </a:xfrm>
          <a:prstGeom prst="rect">
            <a:avLst/>
          </a:prstGeom>
        </p:spPr>
        <p:txBody>
          <a:bodyPr/>
          <a:lstStyle>
            <a:lvl1pPr marL="0" indent="0">
              <a:buNone/>
              <a:defRPr sz="3400" b="1">
                <a:solidFill>
                  <a:srgbClr val="005DE0"/>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
        <p:nvSpPr>
          <p:cNvPr id="9" name="Text Placeholder 19">
            <a:extLst>
              <a:ext uri="{FF2B5EF4-FFF2-40B4-BE49-F238E27FC236}">
                <a16:creationId xmlns:a16="http://schemas.microsoft.com/office/drawing/2014/main" id="{8B1AE809-37B5-EF55-CFE8-1561534E8359}"/>
              </a:ext>
            </a:extLst>
          </p:cNvPr>
          <p:cNvSpPr>
            <a:spLocks noGrp="1"/>
          </p:cNvSpPr>
          <p:nvPr>
            <p:ph type="body" sz="quarter" idx="16"/>
          </p:nvPr>
        </p:nvSpPr>
        <p:spPr>
          <a:xfrm>
            <a:off x="510350" y="1394136"/>
            <a:ext cx="10162619" cy="565026"/>
          </a:xfrm>
          <a:prstGeom prst="rect">
            <a:avLst/>
          </a:prstGeom>
        </p:spPr>
        <p:txBody>
          <a:bodyPr/>
          <a:lstStyle>
            <a:lvl1pPr marL="0" indent="0">
              <a:buNone/>
              <a:defRPr sz="3400" b="0">
                <a:solidFill>
                  <a:srgbClr val="005DE0"/>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
        <p:nvSpPr>
          <p:cNvPr id="2" name="Rectangle 1">
            <a:extLst>
              <a:ext uri="{FF2B5EF4-FFF2-40B4-BE49-F238E27FC236}">
                <a16:creationId xmlns:a16="http://schemas.microsoft.com/office/drawing/2014/main" id="{5B3381D1-927B-4D31-5EA0-38CD23A7C477}"/>
              </a:ext>
            </a:extLst>
          </p:cNvPr>
          <p:cNvSpPr/>
          <p:nvPr userDrawn="1"/>
        </p:nvSpPr>
        <p:spPr>
          <a:xfrm>
            <a:off x="0" y="2574664"/>
            <a:ext cx="11092247" cy="428333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19">
            <a:extLst>
              <a:ext uri="{FF2B5EF4-FFF2-40B4-BE49-F238E27FC236}">
                <a16:creationId xmlns:a16="http://schemas.microsoft.com/office/drawing/2014/main" id="{F64CD9F6-3574-FF3E-9746-D1571DD63C85}"/>
              </a:ext>
            </a:extLst>
          </p:cNvPr>
          <p:cNvSpPr>
            <a:spLocks noGrp="1"/>
          </p:cNvSpPr>
          <p:nvPr>
            <p:ph type="body" sz="quarter" idx="14"/>
          </p:nvPr>
        </p:nvSpPr>
        <p:spPr>
          <a:xfrm>
            <a:off x="515793" y="2950614"/>
            <a:ext cx="9985520" cy="3421176"/>
          </a:xfrm>
          <a:prstGeom prst="rect">
            <a:avLst/>
          </a:prstGeom>
        </p:spPr>
        <p:txBody>
          <a:bodyPr/>
          <a:lstStyle>
            <a:lvl1pPr marL="216000" indent="-216000">
              <a:lnSpc>
                <a:spcPct val="100000"/>
              </a:lnSpc>
              <a:spcBef>
                <a:spcPts val="0"/>
              </a:spcBef>
              <a:spcAft>
                <a:spcPts val="1000"/>
              </a:spcAft>
              <a:buClr>
                <a:srgbClr val="005DE0"/>
              </a:buClr>
              <a:buFont typeface="Arial" panose="020B0604020202020204" pitchFamily="34" charset="0"/>
              <a:buChar char="•"/>
              <a:defRPr sz="1400" b="1">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Tree>
    <p:extLst>
      <p:ext uri="{BB962C8B-B14F-4D97-AF65-F5344CB8AC3E}">
        <p14:creationId xmlns:p14="http://schemas.microsoft.com/office/powerpoint/2010/main" val="34192108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E56717D-FAFE-195C-D2FA-00BD76EBDDA5}"/>
              </a:ext>
            </a:extLst>
          </p:cNvPr>
          <p:cNvSpPr/>
          <p:nvPr userDrawn="1"/>
        </p:nvSpPr>
        <p:spPr>
          <a:xfrm>
            <a:off x="4262512" y="2574664"/>
            <a:ext cx="6849588" cy="428333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40A0EBC2-3FB2-C264-F4E3-0FCDC45D390F}"/>
              </a:ext>
            </a:extLst>
          </p:cNvPr>
          <p:cNvSpPr/>
          <p:nvPr userDrawn="1"/>
        </p:nvSpPr>
        <p:spPr>
          <a:xfrm>
            <a:off x="11114160" y="1628775"/>
            <a:ext cx="1079899" cy="5228469"/>
          </a:xfrm>
          <a:prstGeom prst="rect">
            <a:avLst/>
          </a:prstGeom>
          <a:solidFill>
            <a:srgbClr val="9BB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70F338F-B3C9-86C9-6904-FEF580B94FE1}"/>
              </a:ext>
            </a:extLst>
          </p:cNvPr>
          <p:cNvSpPr/>
          <p:nvPr userDrawn="1"/>
        </p:nvSpPr>
        <p:spPr>
          <a:xfrm>
            <a:off x="0" y="2588260"/>
            <a:ext cx="4262511" cy="4269739"/>
          </a:xfrm>
          <a:prstGeom prst="rect">
            <a:avLst/>
          </a:prstGeom>
          <a:solidFill>
            <a:srgbClr val="E1E0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9">
            <a:extLst>
              <a:ext uri="{FF2B5EF4-FFF2-40B4-BE49-F238E27FC236}">
                <a16:creationId xmlns:a16="http://schemas.microsoft.com/office/drawing/2014/main" id="{569D5A8B-5726-9C49-BA8B-D555DC627820}"/>
              </a:ext>
            </a:extLst>
          </p:cNvPr>
          <p:cNvSpPr>
            <a:spLocks noGrp="1"/>
          </p:cNvSpPr>
          <p:nvPr>
            <p:ph type="body" sz="quarter" idx="14"/>
          </p:nvPr>
        </p:nvSpPr>
        <p:spPr>
          <a:xfrm>
            <a:off x="4824993" y="2950614"/>
            <a:ext cx="5676319" cy="3421176"/>
          </a:xfrm>
          <a:prstGeom prst="rect">
            <a:avLst/>
          </a:prstGeom>
        </p:spPr>
        <p:txBody>
          <a:bodyPr/>
          <a:lstStyle>
            <a:lvl1pPr marL="216000" indent="-216000">
              <a:lnSpc>
                <a:spcPct val="100000"/>
              </a:lnSpc>
              <a:spcBef>
                <a:spcPts val="0"/>
              </a:spcBef>
              <a:spcAft>
                <a:spcPts val="1000"/>
              </a:spcAft>
              <a:buClr>
                <a:srgbClr val="005DE0"/>
              </a:buClr>
              <a:buFont typeface="Arial" panose="020B0604020202020204" pitchFamily="34" charset="0"/>
              <a:buChar char="•"/>
              <a:defRPr sz="1400" b="1">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
        <p:nvSpPr>
          <p:cNvPr id="12" name="Text Placeholder 11">
            <a:extLst>
              <a:ext uri="{FF2B5EF4-FFF2-40B4-BE49-F238E27FC236}">
                <a16:creationId xmlns:a16="http://schemas.microsoft.com/office/drawing/2014/main" id="{E59AB3EF-983F-8C77-FC15-D1EDF1719A9D}"/>
              </a:ext>
            </a:extLst>
          </p:cNvPr>
          <p:cNvSpPr>
            <a:spLocks noGrp="1"/>
          </p:cNvSpPr>
          <p:nvPr>
            <p:ph type="body" sz="quarter" idx="15"/>
          </p:nvPr>
        </p:nvSpPr>
        <p:spPr>
          <a:xfrm>
            <a:off x="510351" y="2950613"/>
            <a:ext cx="3147250" cy="3421177"/>
          </a:xfrm>
          <a:prstGeom prst="rect">
            <a:avLst/>
          </a:prstGeom>
        </p:spPr>
        <p:txBody>
          <a:bodyPr/>
          <a:lstStyle>
            <a:lvl1pPr marL="0" inden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US" dirty="0"/>
          </a:p>
        </p:txBody>
      </p:sp>
      <p:sp>
        <p:nvSpPr>
          <p:cNvPr id="17" name="Rectangle 16">
            <a:extLst>
              <a:ext uri="{FF2B5EF4-FFF2-40B4-BE49-F238E27FC236}">
                <a16:creationId xmlns:a16="http://schemas.microsoft.com/office/drawing/2014/main" id="{65616478-5492-97E1-971F-C6BED16F48BE}"/>
              </a:ext>
            </a:extLst>
          </p:cNvPr>
          <p:cNvSpPr/>
          <p:nvPr userDrawn="1"/>
        </p:nvSpPr>
        <p:spPr>
          <a:xfrm>
            <a:off x="11112100" y="0"/>
            <a:ext cx="1079900" cy="1628775"/>
          </a:xfrm>
          <a:prstGeom prst="rect">
            <a:avLst/>
          </a:prstGeom>
          <a:solidFill>
            <a:srgbClr val="005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18" name="TextBox 17">
            <a:extLst>
              <a:ext uri="{FF2B5EF4-FFF2-40B4-BE49-F238E27FC236}">
                <a16:creationId xmlns:a16="http://schemas.microsoft.com/office/drawing/2014/main" id="{8FEE92D7-32BC-7BD6-1EBE-391783C9F320}"/>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solidFill>
                  <a:schemeClr val="tx1"/>
                </a:solidFill>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13">
            <a:extLst>
              <a:ext uri="{FF2B5EF4-FFF2-40B4-BE49-F238E27FC236}">
                <a16:creationId xmlns:a16="http://schemas.microsoft.com/office/drawing/2014/main" id="{FF341591-1DF7-AE93-61D6-9FAA57C2651E}"/>
              </a:ext>
            </a:extLst>
          </p:cNvPr>
          <p:cNvSpPr>
            <a:spLocks noGrp="1"/>
          </p:cNvSpPr>
          <p:nvPr>
            <p:ph type="body" sz="quarter" idx="10" hasCustomPrompt="1"/>
          </p:nvPr>
        </p:nvSpPr>
        <p:spPr>
          <a:xfrm>
            <a:off x="510350" y="435171"/>
            <a:ext cx="3829050" cy="275859"/>
          </a:xfrm>
          <a:prstGeom prst="rect">
            <a:avLst/>
          </a:prstGeom>
        </p:spPr>
        <p:txBody>
          <a:bodyPr/>
          <a:lstStyle>
            <a:lvl1pPr marL="0" indent="0">
              <a:buNone/>
              <a:defRPr sz="1400" b="1" spc="1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SECTION TITLE IN CAPS</a:t>
            </a:r>
          </a:p>
        </p:txBody>
      </p:sp>
      <p:sp>
        <p:nvSpPr>
          <p:cNvPr id="6" name="Text Placeholder 19">
            <a:extLst>
              <a:ext uri="{FF2B5EF4-FFF2-40B4-BE49-F238E27FC236}">
                <a16:creationId xmlns:a16="http://schemas.microsoft.com/office/drawing/2014/main" id="{D301E70B-8FCF-D93E-6FC0-DF81E6C14D57}"/>
              </a:ext>
            </a:extLst>
          </p:cNvPr>
          <p:cNvSpPr>
            <a:spLocks noGrp="1"/>
          </p:cNvSpPr>
          <p:nvPr>
            <p:ph type="body" sz="quarter" idx="11"/>
          </p:nvPr>
        </p:nvSpPr>
        <p:spPr>
          <a:xfrm>
            <a:off x="510350" y="829110"/>
            <a:ext cx="10162619" cy="565026"/>
          </a:xfrm>
          <a:prstGeom prst="rect">
            <a:avLst/>
          </a:prstGeom>
        </p:spPr>
        <p:txBody>
          <a:bodyPr/>
          <a:lstStyle>
            <a:lvl1pPr marL="0" indent="0">
              <a:buNone/>
              <a:defRPr sz="3400" b="1">
                <a:solidFill>
                  <a:srgbClr val="005DE0"/>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
        <p:nvSpPr>
          <p:cNvPr id="7" name="Text Placeholder 19">
            <a:extLst>
              <a:ext uri="{FF2B5EF4-FFF2-40B4-BE49-F238E27FC236}">
                <a16:creationId xmlns:a16="http://schemas.microsoft.com/office/drawing/2014/main" id="{B745A638-98C7-4C5D-3BEF-89F8AEF5BE83}"/>
              </a:ext>
            </a:extLst>
          </p:cNvPr>
          <p:cNvSpPr>
            <a:spLocks noGrp="1"/>
          </p:cNvSpPr>
          <p:nvPr>
            <p:ph type="body" sz="quarter" idx="16"/>
          </p:nvPr>
        </p:nvSpPr>
        <p:spPr>
          <a:xfrm>
            <a:off x="510350" y="1394136"/>
            <a:ext cx="10162619" cy="565026"/>
          </a:xfrm>
          <a:prstGeom prst="rect">
            <a:avLst/>
          </a:prstGeom>
        </p:spPr>
        <p:txBody>
          <a:bodyPr/>
          <a:lstStyle>
            <a:lvl1pPr marL="0" indent="0">
              <a:buNone/>
              <a:defRPr sz="3400" b="0">
                <a:solidFill>
                  <a:srgbClr val="005DE0"/>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Tree>
    <p:extLst>
      <p:ext uri="{BB962C8B-B14F-4D97-AF65-F5344CB8AC3E}">
        <p14:creationId xmlns:p14="http://schemas.microsoft.com/office/powerpoint/2010/main" val="25438972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8ECC26-9FF3-DF3C-98A1-CCC9CF7B2CF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10800000">
            <a:off x="11114160" y="0"/>
            <a:ext cx="1088758" cy="2636836"/>
          </a:xfrm>
          <a:prstGeom prst="rect">
            <a:avLst/>
          </a:prstGeom>
        </p:spPr>
      </p:pic>
      <p:sp>
        <p:nvSpPr>
          <p:cNvPr id="8" name="Rectangle 7">
            <a:extLst>
              <a:ext uri="{FF2B5EF4-FFF2-40B4-BE49-F238E27FC236}">
                <a16:creationId xmlns:a16="http://schemas.microsoft.com/office/drawing/2014/main" id="{4EC4F5BE-1D96-F085-249D-8AA45237A35D}"/>
              </a:ext>
            </a:extLst>
          </p:cNvPr>
          <p:cNvSpPr/>
          <p:nvPr userDrawn="1"/>
        </p:nvSpPr>
        <p:spPr>
          <a:xfrm>
            <a:off x="11096368" y="4221164"/>
            <a:ext cx="1097691" cy="2636080"/>
          </a:xfrm>
          <a:prstGeom prst="rect">
            <a:avLst/>
          </a:prstGeom>
          <a:solidFill>
            <a:srgbClr val="9BB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EAA19EA-8FDA-E0CF-C261-E71AAACCB5DB}"/>
              </a:ext>
            </a:extLst>
          </p:cNvPr>
          <p:cNvSpPr/>
          <p:nvPr userDrawn="1"/>
        </p:nvSpPr>
        <p:spPr>
          <a:xfrm>
            <a:off x="11114160" y="2609644"/>
            <a:ext cx="1081960" cy="1611520"/>
          </a:xfrm>
          <a:prstGeom prst="rect">
            <a:avLst/>
          </a:prstGeom>
          <a:solidFill>
            <a:srgbClr val="005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7379"/>
              </a:solidFill>
            </a:endParaRPr>
          </a:p>
        </p:txBody>
      </p:sp>
      <p:sp>
        <p:nvSpPr>
          <p:cNvPr id="3" name="Rectangle 2">
            <a:extLst>
              <a:ext uri="{FF2B5EF4-FFF2-40B4-BE49-F238E27FC236}">
                <a16:creationId xmlns:a16="http://schemas.microsoft.com/office/drawing/2014/main" id="{8C1E4BB1-B88C-4BC7-1555-CDF951DAF48E}"/>
              </a:ext>
            </a:extLst>
          </p:cNvPr>
          <p:cNvSpPr/>
          <p:nvPr userDrawn="1"/>
        </p:nvSpPr>
        <p:spPr>
          <a:xfrm>
            <a:off x="11105409" y="0"/>
            <a:ext cx="1097691" cy="1628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61B5EE8-2B34-60C3-427D-86E7D71C2D93}"/>
              </a:ext>
            </a:extLst>
          </p:cNvPr>
          <p:cNvSpPr/>
          <p:nvPr userDrawn="1"/>
        </p:nvSpPr>
        <p:spPr>
          <a:xfrm>
            <a:off x="0" y="0"/>
            <a:ext cx="11114161" cy="6858000"/>
          </a:xfrm>
          <a:prstGeom prst="rect">
            <a:avLst/>
          </a:prstGeom>
          <a:solidFill>
            <a:srgbClr val="0A1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AB7710A-AE2C-DDFE-A96F-153D50029EF9}"/>
              </a:ext>
            </a:extLst>
          </p:cNvPr>
          <p:cNvSpPr/>
          <p:nvPr userDrawn="1"/>
        </p:nvSpPr>
        <p:spPr>
          <a:xfrm>
            <a:off x="11121140" y="0"/>
            <a:ext cx="1081960" cy="1628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D718FF88-FC15-58CD-A52B-53F254C09DA7}"/>
              </a:ext>
            </a:extLst>
          </p:cNvPr>
          <p:cNvSpPr>
            <a:spLocks noGrp="1"/>
          </p:cNvSpPr>
          <p:nvPr>
            <p:ph type="body" sz="quarter" idx="10" hasCustomPrompt="1"/>
          </p:nvPr>
        </p:nvSpPr>
        <p:spPr>
          <a:xfrm>
            <a:off x="491173" y="400599"/>
            <a:ext cx="3829050" cy="275859"/>
          </a:xfrm>
          <a:prstGeom prst="rect">
            <a:avLst/>
          </a:prstGeom>
        </p:spPr>
        <p:txBody>
          <a:bodyPr/>
          <a:lstStyle>
            <a:lvl1pPr marL="0" indent="0">
              <a:buNone/>
              <a:defRPr sz="1400" b="1" spc="10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ICTP TESTIMONIAL IN CAPS</a:t>
            </a:r>
          </a:p>
        </p:txBody>
      </p:sp>
      <p:sp>
        <p:nvSpPr>
          <p:cNvPr id="10" name="Text Placeholder 9">
            <a:extLst>
              <a:ext uri="{FF2B5EF4-FFF2-40B4-BE49-F238E27FC236}">
                <a16:creationId xmlns:a16="http://schemas.microsoft.com/office/drawing/2014/main" id="{EAD34364-F1F8-192C-05C6-034B75944B5D}"/>
              </a:ext>
            </a:extLst>
          </p:cNvPr>
          <p:cNvSpPr>
            <a:spLocks noGrp="1"/>
          </p:cNvSpPr>
          <p:nvPr>
            <p:ph type="body" sz="quarter" idx="11"/>
          </p:nvPr>
        </p:nvSpPr>
        <p:spPr>
          <a:xfrm>
            <a:off x="491173" y="1628774"/>
            <a:ext cx="10115867" cy="3457575"/>
          </a:xfrm>
          <a:prstGeom prst="rect">
            <a:avLst/>
          </a:prstGeom>
        </p:spPr>
        <p:txBody>
          <a:bodyPr/>
          <a:lstStyle>
            <a:lvl1pPr marL="0" indent="0">
              <a:lnSpc>
                <a:spcPct val="100000"/>
              </a:lnSpc>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US" dirty="0"/>
          </a:p>
        </p:txBody>
      </p:sp>
      <p:sp>
        <p:nvSpPr>
          <p:cNvPr id="11" name="Text Placeholder 9">
            <a:extLst>
              <a:ext uri="{FF2B5EF4-FFF2-40B4-BE49-F238E27FC236}">
                <a16:creationId xmlns:a16="http://schemas.microsoft.com/office/drawing/2014/main" id="{21FEAFDD-4911-56FD-7161-B20B084012B9}"/>
              </a:ext>
            </a:extLst>
          </p:cNvPr>
          <p:cNvSpPr>
            <a:spLocks noGrp="1"/>
          </p:cNvSpPr>
          <p:nvPr>
            <p:ph type="body" sz="quarter" idx="12" hasCustomPrompt="1"/>
          </p:nvPr>
        </p:nvSpPr>
        <p:spPr>
          <a:xfrm>
            <a:off x="491173" y="5319553"/>
            <a:ext cx="10115867" cy="440056"/>
          </a:xfrm>
          <a:prstGeom prst="rect">
            <a:avLst/>
          </a:prstGeom>
        </p:spPr>
        <p:txBody>
          <a:bodyPr/>
          <a:lstStyle>
            <a:lvl1pPr marL="0" indent="0">
              <a:lnSpc>
                <a:spcPct val="100000"/>
              </a:lnSpc>
              <a:buNone/>
              <a:defRPr sz="1400" b="1" spc="100" baseline="0">
                <a:solidFill>
                  <a:srgbClr val="9BBAFF"/>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MAKE CAPS</a:t>
            </a:r>
          </a:p>
        </p:txBody>
      </p:sp>
      <p:sp>
        <p:nvSpPr>
          <p:cNvPr id="2" name="TextBox 1">
            <a:extLst>
              <a:ext uri="{FF2B5EF4-FFF2-40B4-BE49-F238E27FC236}">
                <a16:creationId xmlns:a16="http://schemas.microsoft.com/office/drawing/2014/main" id="{F4A75004-2ADB-83C1-59E1-949196F58E46}"/>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solidFill>
                  <a:schemeClr val="tx1"/>
                </a:solidFill>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62444965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AF72F7-330B-150C-63F1-12E7B76D7B1D}"/>
              </a:ext>
            </a:extLst>
          </p:cNvPr>
          <p:cNvSpPr/>
          <p:nvPr userDrawn="1"/>
        </p:nvSpPr>
        <p:spPr>
          <a:xfrm>
            <a:off x="11101388" y="2631991"/>
            <a:ext cx="1094732" cy="4226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2383DF8-92B2-ADAC-0C86-405BC584F76D}"/>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latin typeface="Verdana" panose="020B0604030504040204" pitchFamily="34" charset="0"/>
              <a:ea typeface="Verdana" panose="020B0604030504040204" pitchFamily="34" charset="0"/>
              <a:cs typeface="Verdana" panose="020B0604030504040204" pitchFamily="34" charset="0"/>
            </a:endParaRPr>
          </a:p>
        </p:txBody>
      </p:sp>
      <p:sp>
        <p:nvSpPr>
          <p:cNvPr id="6" name="Picture Placeholder 5">
            <a:extLst>
              <a:ext uri="{FF2B5EF4-FFF2-40B4-BE49-F238E27FC236}">
                <a16:creationId xmlns:a16="http://schemas.microsoft.com/office/drawing/2014/main" id="{228E973D-D6F6-4A3B-267B-82E506366BD5}"/>
              </a:ext>
            </a:extLst>
          </p:cNvPr>
          <p:cNvSpPr>
            <a:spLocks noGrp="1"/>
          </p:cNvSpPr>
          <p:nvPr>
            <p:ph type="pic" sz="quarter" idx="10"/>
          </p:nvPr>
        </p:nvSpPr>
        <p:spPr>
          <a:xfrm>
            <a:off x="0" y="0"/>
            <a:ext cx="11095038" cy="6858000"/>
          </a:xfrm>
          <a:prstGeom prst="rect">
            <a:avLst/>
          </a:prstGeom>
        </p:spPr>
        <p:txBody>
          <a:bodyPr/>
          <a:lstStyle/>
          <a:p>
            <a:endParaRPr lang="en-US"/>
          </a:p>
        </p:txBody>
      </p:sp>
      <p:sp>
        <p:nvSpPr>
          <p:cNvPr id="7" name="Rectangle 6">
            <a:extLst>
              <a:ext uri="{FF2B5EF4-FFF2-40B4-BE49-F238E27FC236}">
                <a16:creationId xmlns:a16="http://schemas.microsoft.com/office/drawing/2014/main" id="{05621053-51EC-2127-86DE-3BCD4C76DD55}"/>
              </a:ext>
            </a:extLst>
          </p:cNvPr>
          <p:cNvSpPr/>
          <p:nvPr userDrawn="1"/>
        </p:nvSpPr>
        <p:spPr>
          <a:xfrm>
            <a:off x="11096368" y="-1"/>
            <a:ext cx="1097691" cy="2631989"/>
          </a:xfrm>
          <a:prstGeom prst="rect">
            <a:avLst/>
          </a:prstGeom>
          <a:solidFill>
            <a:srgbClr val="9BB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14614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04CEED5-CD41-5CCB-538D-FD6F4A7E5995}"/>
              </a:ext>
            </a:extLst>
          </p:cNvPr>
          <p:cNvSpPr/>
          <p:nvPr userDrawn="1"/>
        </p:nvSpPr>
        <p:spPr>
          <a:xfrm>
            <a:off x="11096368" y="2573908"/>
            <a:ext cx="1097691" cy="4283336"/>
          </a:xfrm>
          <a:prstGeom prst="rect">
            <a:avLst/>
          </a:prstGeom>
          <a:solidFill>
            <a:srgbClr val="9BB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D51A855-7987-7F89-99DD-72A362DF36E0}"/>
              </a:ext>
            </a:extLst>
          </p:cNvPr>
          <p:cNvSpPr/>
          <p:nvPr userDrawn="1"/>
        </p:nvSpPr>
        <p:spPr>
          <a:xfrm>
            <a:off x="1" y="1592262"/>
            <a:ext cx="11105408" cy="5265737"/>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1225640-512D-1D5E-6D75-960B932886E0}"/>
              </a:ext>
            </a:extLst>
          </p:cNvPr>
          <p:cNvSpPr/>
          <p:nvPr userDrawn="1"/>
        </p:nvSpPr>
        <p:spPr>
          <a:xfrm>
            <a:off x="11105410" y="0"/>
            <a:ext cx="1086590" cy="4283336"/>
          </a:xfrm>
          <a:prstGeom prst="rect">
            <a:avLst/>
          </a:prstGeom>
          <a:solidFill>
            <a:srgbClr val="005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E489725-5932-782C-5E3C-60AEBB9C49B3}"/>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solidFill>
                  <a:schemeClr val="tx1"/>
                </a:solidFill>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ext Placeholder 11">
            <a:extLst>
              <a:ext uri="{FF2B5EF4-FFF2-40B4-BE49-F238E27FC236}">
                <a16:creationId xmlns:a16="http://schemas.microsoft.com/office/drawing/2014/main" id="{17A9EE52-ED6F-D55F-6674-FA3E2F7B3C1D}"/>
              </a:ext>
            </a:extLst>
          </p:cNvPr>
          <p:cNvSpPr>
            <a:spLocks noGrp="1"/>
          </p:cNvSpPr>
          <p:nvPr>
            <p:ph type="body" sz="quarter" idx="15"/>
          </p:nvPr>
        </p:nvSpPr>
        <p:spPr>
          <a:xfrm>
            <a:off x="6847059" y="1924494"/>
            <a:ext cx="3825910" cy="4447296"/>
          </a:xfrm>
          <a:prstGeom prst="rect">
            <a:avLst/>
          </a:prstGeom>
        </p:spPr>
        <p:txBody>
          <a:bodyPr/>
          <a:lstStyle>
            <a:lvl1pPr marL="0" inden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US" dirty="0"/>
          </a:p>
        </p:txBody>
      </p:sp>
      <p:sp>
        <p:nvSpPr>
          <p:cNvPr id="6" name="Text Placeholder 5">
            <a:extLst>
              <a:ext uri="{FF2B5EF4-FFF2-40B4-BE49-F238E27FC236}">
                <a16:creationId xmlns:a16="http://schemas.microsoft.com/office/drawing/2014/main" id="{DA1110BC-46EB-9469-A89F-212BD1BC6D84}"/>
              </a:ext>
            </a:extLst>
          </p:cNvPr>
          <p:cNvSpPr>
            <a:spLocks noGrp="1"/>
          </p:cNvSpPr>
          <p:nvPr>
            <p:ph type="body" sz="quarter" idx="16" hasCustomPrompt="1"/>
          </p:nvPr>
        </p:nvSpPr>
        <p:spPr>
          <a:xfrm>
            <a:off x="487490" y="1918334"/>
            <a:ext cx="4308475" cy="184999"/>
          </a:xfrm>
          <a:prstGeom prst="rect">
            <a:avLst/>
          </a:prstGeom>
        </p:spPr>
        <p:txBody>
          <a:bodyPr/>
          <a:lstStyle>
            <a:lvl1pPr marL="0" indent="0">
              <a:buNone/>
              <a:defRPr sz="1100" spc="100" baseline="0">
                <a:latin typeface="Verdana" panose="020B0604030504040204" pitchFamily="34" charset="0"/>
                <a:ea typeface="Verdana" panose="020B0604030504040204" pitchFamily="34" charset="0"/>
                <a:cs typeface="Verdana" panose="020B0604030504040204" pitchFamily="34" charset="0"/>
              </a:defRPr>
            </a:lvl1pPr>
            <a:lvl2pPr marL="457200" indent="0">
              <a:buNone/>
              <a:defRPr sz="1100">
                <a:latin typeface="Verdana" panose="020B0604030504040204" pitchFamily="34" charset="0"/>
                <a:ea typeface="Verdana" panose="020B0604030504040204" pitchFamily="34" charset="0"/>
                <a:cs typeface="Verdana" panose="020B0604030504040204" pitchFamily="34" charset="0"/>
              </a:defRPr>
            </a:lvl2pPr>
            <a:lvl3pPr marL="914400" indent="0">
              <a:buNone/>
              <a:defRPr sz="1100">
                <a:latin typeface="Verdana" panose="020B0604030504040204" pitchFamily="34" charset="0"/>
                <a:ea typeface="Verdana" panose="020B0604030504040204" pitchFamily="34" charset="0"/>
                <a:cs typeface="Verdana" panose="020B0604030504040204" pitchFamily="34" charset="0"/>
              </a:defRPr>
            </a:lvl3pPr>
            <a:lvl4pPr marL="1371600" indent="0">
              <a:buNone/>
              <a:defRPr sz="1100">
                <a:latin typeface="Verdana" panose="020B0604030504040204" pitchFamily="34" charset="0"/>
                <a:ea typeface="Verdana" panose="020B0604030504040204" pitchFamily="34" charset="0"/>
                <a:cs typeface="Verdana" panose="020B0604030504040204" pitchFamily="34" charset="0"/>
              </a:defRPr>
            </a:lvl4pPr>
            <a:lvl5pPr marL="1828800" indent="0">
              <a:buNone/>
              <a:defRPr sz="11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FIGURE TITLE IN CAPS</a:t>
            </a:r>
          </a:p>
        </p:txBody>
      </p:sp>
      <p:sp>
        <p:nvSpPr>
          <p:cNvPr id="12" name="Chart Placeholder 11">
            <a:extLst>
              <a:ext uri="{FF2B5EF4-FFF2-40B4-BE49-F238E27FC236}">
                <a16:creationId xmlns:a16="http://schemas.microsoft.com/office/drawing/2014/main" id="{22AF84C8-2A93-38D2-A176-A805C9790073}"/>
              </a:ext>
            </a:extLst>
          </p:cNvPr>
          <p:cNvSpPr>
            <a:spLocks noGrp="1"/>
          </p:cNvSpPr>
          <p:nvPr>
            <p:ph type="chart" sz="quarter" idx="17"/>
          </p:nvPr>
        </p:nvSpPr>
        <p:spPr>
          <a:xfrm>
            <a:off x="487363" y="2275368"/>
            <a:ext cx="5938357" cy="4096858"/>
          </a:xfrm>
          <a:prstGeom prst="rect">
            <a:avLst/>
          </a:prstGeom>
        </p:spPr>
        <p:txBody>
          <a:bodyPr/>
          <a:lstStyle/>
          <a:p>
            <a:endParaRPr lang="en-US"/>
          </a:p>
        </p:txBody>
      </p:sp>
      <p:sp>
        <p:nvSpPr>
          <p:cNvPr id="2" name="Text Placeholder 19">
            <a:extLst>
              <a:ext uri="{FF2B5EF4-FFF2-40B4-BE49-F238E27FC236}">
                <a16:creationId xmlns:a16="http://schemas.microsoft.com/office/drawing/2014/main" id="{B347E8E8-6381-9C9F-F552-59AA87B2071A}"/>
              </a:ext>
            </a:extLst>
          </p:cNvPr>
          <p:cNvSpPr>
            <a:spLocks noGrp="1"/>
          </p:cNvSpPr>
          <p:nvPr>
            <p:ph type="body" sz="quarter" idx="11"/>
          </p:nvPr>
        </p:nvSpPr>
        <p:spPr>
          <a:xfrm>
            <a:off x="510350" y="829110"/>
            <a:ext cx="9990963" cy="565026"/>
          </a:xfrm>
          <a:prstGeom prst="rect">
            <a:avLst/>
          </a:prstGeom>
        </p:spPr>
        <p:txBody>
          <a:bodyPr/>
          <a:lstStyle>
            <a:lvl1pPr marL="0" indent="0">
              <a:buNone/>
              <a:defRPr sz="3400" b="0">
                <a:solidFill>
                  <a:srgbClr val="005DE0"/>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
        <p:nvSpPr>
          <p:cNvPr id="4" name="Text Placeholder 13">
            <a:extLst>
              <a:ext uri="{FF2B5EF4-FFF2-40B4-BE49-F238E27FC236}">
                <a16:creationId xmlns:a16="http://schemas.microsoft.com/office/drawing/2014/main" id="{1C21868B-007C-2110-C53F-7AC75F4E909D}"/>
              </a:ext>
            </a:extLst>
          </p:cNvPr>
          <p:cNvSpPr>
            <a:spLocks noGrp="1"/>
          </p:cNvSpPr>
          <p:nvPr>
            <p:ph type="body" sz="quarter" idx="10" hasCustomPrompt="1"/>
          </p:nvPr>
        </p:nvSpPr>
        <p:spPr>
          <a:xfrm>
            <a:off x="510350" y="435171"/>
            <a:ext cx="3829050" cy="275859"/>
          </a:xfrm>
          <a:prstGeom prst="rect">
            <a:avLst/>
          </a:prstGeom>
        </p:spPr>
        <p:txBody>
          <a:bodyPr/>
          <a:lstStyle>
            <a:lvl1pPr marL="0" indent="0">
              <a:buNone/>
              <a:defRPr sz="1400" b="1" spc="1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SECTION TITLE IN CAPS</a:t>
            </a:r>
          </a:p>
        </p:txBody>
      </p:sp>
    </p:spTree>
    <p:extLst>
      <p:ext uri="{BB962C8B-B14F-4D97-AF65-F5344CB8AC3E}">
        <p14:creationId xmlns:p14="http://schemas.microsoft.com/office/powerpoint/2010/main" val="33598403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1A4EBF-298C-F448-F570-F0D2CCA5FACE}"/>
              </a:ext>
            </a:extLst>
          </p:cNvPr>
          <p:cNvSpPr/>
          <p:nvPr userDrawn="1"/>
        </p:nvSpPr>
        <p:spPr>
          <a:xfrm>
            <a:off x="11096368" y="2573908"/>
            <a:ext cx="1097691" cy="4283336"/>
          </a:xfrm>
          <a:prstGeom prst="rect">
            <a:avLst/>
          </a:prstGeom>
          <a:solidFill>
            <a:srgbClr val="9BB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3">
            <a:extLst>
              <a:ext uri="{FF2B5EF4-FFF2-40B4-BE49-F238E27FC236}">
                <a16:creationId xmlns:a16="http://schemas.microsoft.com/office/drawing/2014/main" id="{113346F7-95A3-4326-9B51-50774DAB8456}"/>
              </a:ext>
            </a:extLst>
          </p:cNvPr>
          <p:cNvSpPr>
            <a:spLocks noGrp="1"/>
          </p:cNvSpPr>
          <p:nvPr>
            <p:ph type="body" sz="quarter" idx="10" hasCustomPrompt="1"/>
          </p:nvPr>
        </p:nvSpPr>
        <p:spPr>
          <a:xfrm>
            <a:off x="510350" y="435171"/>
            <a:ext cx="3829050" cy="275859"/>
          </a:xfrm>
          <a:prstGeom prst="rect">
            <a:avLst/>
          </a:prstGeom>
        </p:spPr>
        <p:txBody>
          <a:bodyPr/>
          <a:lstStyle>
            <a:lvl1pPr marL="0" indent="0">
              <a:buNone/>
              <a:defRPr sz="1400" b="1" spc="1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SECTION TITLE IN CAPS</a:t>
            </a:r>
          </a:p>
        </p:txBody>
      </p:sp>
      <p:sp>
        <p:nvSpPr>
          <p:cNvPr id="6" name="Rectangle 5">
            <a:extLst>
              <a:ext uri="{FF2B5EF4-FFF2-40B4-BE49-F238E27FC236}">
                <a16:creationId xmlns:a16="http://schemas.microsoft.com/office/drawing/2014/main" id="{CEB4E398-31E3-DD1D-AD7F-2F5CCDD94CA0}"/>
              </a:ext>
            </a:extLst>
          </p:cNvPr>
          <p:cNvSpPr/>
          <p:nvPr userDrawn="1"/>
        </p:nvSpPr>
        <p:spPr>
          <a:xfrm>
            <a:off x="11105409" y="0"/>
            <a:ext cx="1086591" cy="4283336"/>
          </a:xfrm>
          <a:prstGeom prst="rect">
            <a:avLst/>
          </a:prstGeom>
          <a:solidFill>
            <a:srgbClr val="005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A6BB26B-E835-9122-077A-26965C0E3359}"/>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solidFill>
                  <a:schemeClr val="tx1"/>
                </a:solidFill>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xt Placeholder 8">
            <a:extLst>
              <a:ext uri="{FF2B5EF4-FFF2-40B4-BE49-F238E27FC236}">
                <a16:creationId xmlns:a16="http://schemas.microsoft.com/office/drawing/2014/main" id="{F7146DC9-FCCE-B480-C294-1F20AFBAF08D}"/>
              </a:ext>
            </a:extLst>
          </p:cNvPr>
          <p:cNvSpPr>
            <a:spLocks noGrp="1"/>
          </p:cNvSpPr>
          <p:nvPr>
            <p:ph type="body" sz="quarter" idx="12" hasCustomPrompt="1"/>
          </p:nvPr>
        </p:nvSpPr>
        <p:spPr>
          <a:xfrm>
            <a:off x="7594453" y="596791"/>
            <a:ext cx="2735410" cy="958965"/>
          </a:xfrm>
          <a:prstGeom prst="rect">
            <a:avLst/>
          </a:prstGeom>
          <a:solidFill>
            <a:srgbClr val="D9117E"/>
          </a:solidFill>
        </p:spPr>
        <p:txBody>
          <a:bodyPr/>
          <a:lstStyle>
            <a:lvl1pPr marL="0" indent="0">
              <a:buNone/>
              <a:defRPr sz="15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Please copy this table and add/remove columns and rows as appropriate. [Remove this message]</a:t>
            </a:r>
          </a:p>
        </p:txBody>
      </p:sp>
      <p:graphicFrame>
        <p:nvGraphicFramePr>
          <p:cNvPr id="9" name="Table 9">
            <a:extLst>
              <a:ext uri="{FF2B5EF4-FFF2-40B4-BE49-F238E27FC236}">
                <a16:creationId xmlns:a16="http://schemas.microsoft.com/office/drawing/2014/main" id="{A0D5BC1A-7663-B9EB-4908-F958EB41A210}"/>
              </a:ext>
            </a:extLst>
          </p:cNvPr>
          <p:cNvGraphicFramePr>
            <a:graphicFrameLocks noGrp="1"/>
          </p:cNvGraphicFramePr>
          <p:nvPr userDrawn="1">
            <p:extLst>
              <p:ext uri="{D42A27DB-BD31-4B8C-83A1-F6EECF244321}">
                <p14:modId xmlns:p14="http://schemas.microsoft.com/office/powerpoint/2010/main" val="368784863"/>
              </p:ext>
            </p:extLst>
          </p:nvPr>
        </p:nvGraphicFramePr>
        <p:xfrm>
          <a:off x="575661" y="2319317"/>
          <a:ext cx="10097306" cy="3271760"/>
        </p:xfrm>
        <a:graphic>
          <a:graphicData uri="http://schemas.openxmlformats.org/drawingml/2006/table">
            <a:tbl>
              <a:tblPr firstRow="1" bandRow="1">
                <a:tableStyleId>{5C22544A-7EE6-4342-B048-85BDC9FD1C3A}</a:tableStyleId>
              </a:tblPr>
              <a:tblGrid>
                <a:gridCol w="355254">
                  <a:extLst>
                    <a:ext uri="{9D8B030D-6E8A-4147-A177-3AD203B41FA5}">
                      <a16:colId xmlns:a16="http://schemas.microsoft.com/office/drawing/2014/main" val="3646046654"/>
                    </a:ext>
                  </a:extLst>
                </a:gridCol>
                <a:gridCol w="3671490">
                  <a:extLst>
                    <a:ext uri="{9D8B030D-6E8A-4147-A177-3AD203B41FA5}">
                      <a16:colId xmlns:a16="http://schemas.microsoft.com/office/drawing/2014/main" val="71663947"/>
                    </a:ext>
                  </a:extLst>
                </a:gridCol>
                <a:gridCol w="1397421">
                  <a:extLst>
                    <a:ext uri="{9D8B030D-6E8A-4147-A177-3AD203B41FA5}">
                      <a16:colId xmlns:a16="http://schemas.microsoft.com/office/drawing/2014/main" val="1742301627"/>
                    </a:ext>
                  </a:extLst>
                </a:gridCol>
                <a:gridCol w="3333609">
                  <a:extLst>
                    <a:ext uri="{9D8B030D-6E8A-4147-A177-3AD203B41FA5}">
                      <a16:colId xmlns:a16="http://schemas.microsoft.com/office/drawing/2014/main" val="736380901"/>
                    </a:ext>
                  </a:extLst>
                </a:gridCol>
                <a:gridCol w="1339532">
                  <a:extLst>
                    <a:ext uri="{9D8B030D-6E8A-4147-A177-3AD203B41FA5}">
                      <a16:colId xmlns:a16="http://schemas.microsoft.com/office/drawing/2014/main" val="718574517"/>
                    </a:ext>
                  </a:extLst>
                </a:gridCol>
              </a:tblGrid>
              <a:tr h="408970">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lang="en-US" sz="1400" dirty="0">
                          <a:latin typeface="Verdana" panose="020B0604030504040204" pitchFamily="34" charset="0"/>
                          <a:ea typeface="Verdana" panose="020B0604030504040204" pitchFamily="34" charset="0"/>
                          <a:cs typeface="Verdana" panose="020B0604030504040204" pitchFamily="34" charset="0"/>
                        </a:rPr>
                        <a:t>HEADER IN CAPS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A1B47"/>
                    </a:solidFill>
                  </a:tcPr>
                </a:tc>
                <a:tc>
                  <a:txBody>
                    <a:bodyPr/>
                    <a:lstStyle/>
                    <a:p>
                      <a:r>
                        <a:rPr lang="en-US" sz="1400" dirty="0">
                          <a:latin typeface="Verdana" panose="020B0604030504040204" pitchFamily="34" charset="0"/>
                          <a:ea typeface="Verdana" panose="020B0604030504040204" pitchFamily="34" charset="0"/>
                          <a:cs typeface="Verdana" panose="020B0604030504040204" pitchFamily="34" charset="0"/>
                        </a:rPr>
                        <a:t>HEADER</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A1B47"/>
                    </a:solidFill>
                  </a:tcPr>
                </a:tc>
                <a:tc>
                  <a:txBody>
                    <a:bodyPr/>
                    <a:lstStyle/>
                    <a:p>
                      <a:r>
                        <a:rPr lang="en-US" sz="1400" dirty="0">
                          <a:latin typeface="Verdana" panose="020B0604030504040204" pitchFamily="34" charset="0"/>
                          <a:ea typeface="Verdana" panose="020B0604030504040204" pitchFamily="34" charset="0"/>
                          <a:cs typeface="Verdana" panose="020B0604030504040204" pitchFamily="34" charset="0"/>
                        </a:rPr>
                        <a:t>HEADER IN CAPS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A1B47"/>
                    </a:solidFill>
                  </a:tcPr>
                </a:tc>
                <a:tc>
                  <a:txBody>
                    <a:bodyPr/>
                    <a:lstStyle/>
                    <a:p>
                      <a:r>
                        <a:rPr lang="en-US" sz="1400" dirty="0">
                          <a:latin typeface="Verdana" panose="020B0604030504040204" pitchFamily="34" charset="0"/>
                          <a:ea typeface="Verdana" panose="020B0604030504040204" pitchFamily="34" charset="0"/>
                          <a:cs typeface="Verdana" panose="020B0604030504040204" pitchFamily="34" charset="0"/>
                        </a:rPr>
                        <a:t>HEADER</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A1B47"/>
                    </a:solidFill>
                  </a:tcPr>
                </a:tc>
                <a:extLst>
                  <a:ext uri="{0D108BD9-81ED-4DB2-BD59-A6C34878D82A}">
                    <a16:rowId xmlns:a16="http://schemas.microsoft.com/office/drawing/2014/main" val="2060927484"/>
                  </a:ext>
                </a:extLst>
              </a:tr>
              <a:tr h="408970">
                <a:tc>
                  <a:txBody>
                    <a:bodyPr/>
                    <a:lstStyle/>
                    <a:p>
                      <a:endParaRPr lang="en-US" dirty="0">
                        <a:solidFill>
                          <a:schemeClr val="bg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5DE0"/>
                    </a:solidFill>
                  </a:tcPr>
                </a:tc>
                <a:tc>
                  <a:txBody>
                    <a:bodyPr/>
                    <a:lstStyle/>
                    <a:p>
                      <a:r>
                        <a:rPr lang="en-GB" sz="1400" dirty="0">
                          <a:effectLst/>
                          <a:latin typeface="Verdana" panose="020B0604030504040204" pitchFamily="34" charset="0"/>
                          <a:ea typeface="Verdana" panose="020B0604030504040204" pitchFamily="34" charset="0"/>
                          <a:cs typeface="Verdana" panose="020B0604030504040204" pitchFamily="34" charset="0"/>
                        </a:rPr>
                        <a:t>Data</a:t>
                      </a:r>
                    </a:p>
                  </a:txBody>
                  <a:tcPr marL="54293" marR="54293" marT="54293" marB="80963" anchor="ctr">
                    <a:lnL w="12700" cmpd="sng">
                      <a:noFill/>
                    </a:lnL>
                    <a:lnR w="12700" cmpd="sng">
                      <a:noFill/>
                    </a:lnR>
                    <a:lnT w="38100" cmpd="sng">
                      <a:noFill/>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GB"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Data</a:t>
                      </a:r>
                    </a:p>
                  </a:txBody>
                  <a:tcPr marL="54293" marR="54293" marT="54293" marB="80963" anchor="ctr">
                    <a:lnL w="12700" cmpd="sng">
                      <a:noFill/>
                    </a:lnL>
                    <a:lnR w="12700" cmpd="sng">
                      <a:noFill/>
                    </a:lnR>
                    <a:lnT w="38100" cmpd="sng">
                      <a:noFill/>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rgbClr val="005DE0"/>
                    </a:solidFill>
                  </a:tcPr>
                </a:tc>
                <a:tc>
                  <a:txBody>
                    <a:bodyPr/>
                    <a:lstStyle/>
                    <a:p>
                      <a:r>
                        <a:rPr lang="en-GB" sz="1400" dirty="0">
                          <a:effectLst/>
                          <a:latin typeface="Verdana" panose="020B0604030504040204" pitchFamily="34" charset="0"/>
                          <a:ea typeface="Verdana" panose="020B0604030504040204" pitchFamily="34" charset="0"/>
                          <a:cs typeface="Verdana" panose="020B0604030504040204" pitchFamily="34" charset="0"/>
                        </a:rPr>
                        <a:t>Data</a:t>
                      </a:r>
                    </a:p>
                  </a:txBody>
                  <a:tcPr marL="54293" marR="54293" marT="54293" marB="80963" anchor="ctr">
                    <a:lnL w="12700" cmpd="sng">
                      <a:noFill/>
                    </a:lnL>
                    <a:lnR w="12700" cmpd="sng">
                      <a:noFill/>
                    </a:lnR>
                    <a:lnT w="38100" cmpd="sng">
                      <a:noFill/>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GB"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Data</a:t>
                      </a:r>
                    </a:p>
                  </a:txBody>
                  <a:tcPr marL="54293" marR="54293" marT="54293" marB="80963" anchor="ctr">
                    <a:lnL w="12700" cmpd="sng">
                      <a:noFill/>
                    </a:lnL>
                    <a:lnR w="12700" cmpd="sng">
                      <a:noFill/>
                    </a:lnR>
                    <a:lnT w="38100" cmpd="sng">
                      <a:noFill/>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rgbClr val="005DE0"/>
                    </a:solidFill>
                  </a:tcPr>
                </a:tc>
                <a:extLst>
                  <a:ext uri="{0D108BD9-81ED-4DB2-BD59-A6C34878D82A}">
                    <a16:rowId xmlns:a16="http://schemas.microsoft.com/office/drawing/2014/main" val="2485263846"/>
                  </a:ext>
                </a:extLst>
              </a:tr>
              <a:tr h="408970">
                <a:tc>
                  <a:txBody>
                    <a:bodyPr/>
                    <a:lstStyle/>
                    <a:p>
                      <a:endParaRPr lang="en-US" dirty="0">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5DE0"/>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GB"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rgbClr val="005DE0"/>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GB"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rgbClr val="005DE0"/>
                    </a:solidFill>
                  </a:tcPr>
                </a:tc>
                <a:extLst>
                  <a:ext uri="{0D108BD9-81ED-4DB2-BD59-A6C34878D82A}">
                    <a16:rowId xmlns:a16="http://schemas.microsoft.com/office/drawing/2014/main" val="3464592826"/>
                  </a:ext>
                </a:extLst>
              </a:tr>
              <a:tr h="408970">
                <a:tc>
                  <a:txBody>
                    <a:bodyPr/>
                    <a:lstStyle/>
                    <a:p>
                      <a:endParaRPr lang="en-US" dirty="0">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5DE0"/>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GB"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rgbClr val="005DE0"/>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GB"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rgbClr val="005DE0"/>
                    </a:solidFill>
                  </a:tcPr>
                </a:tc>
                <a:extLst>
                  <a:ext uri="{0D108BD9-81ED-4DB2-BD59-A6C34878D82A}">
                    <a16:rowId xmlns:a16="http://schemas.microsoft.com/office/drawing/2014/main" val="739828676"/>
                  </a:ext>
                </a:extLst>
              </a:tr>
              <a:tr h="408970">
                <a:tc>
                  <a:txBody>
                    <a:bodyPr/>
                    <a:lstStyle/>
                    <a:p>
                      <a:endParaRPr lang="en-US" dirty="0">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5DE0"/>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GB"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rgbClr val="005DE0"/>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GB"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rgbClr val="005DE0"/>
                    </a:solidFill>
                  </a:tcPr>
                </a:tc>
                <a:extLst>
                  <a:ext uri="{0D108BD9-81ED-4DB2-BD59-A6C34878D82A}">
                    <a16:rowId xmlns:a16="http://schemas.microsoft.com/office/drawing/2014/main" val="1502260155"/>
                  </a:ext>
                </a:extLst>
              </a:tr>
              <a:tr h="408970">
                <a:tc>
                  <a:txBody>
                    <a:bodyPr/>
                    <a:lstStyle/>
                    <a:p>
                      <a:endParaRPr lang="en-US" dirty="0">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5DE0"/>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GB"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rgbClr val="005DE0"/>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GB"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rgbClr val="005DE0"/>
                    </a:solidFill>
                  </a:tcPr>
                </a:tc>
                <a:extLst>
                  <a:ext uri="{0D108BD9-81ED-4DB2-BD59-A6C34878D82A}">
                    <a16:rowId xmlns:a16="http://schemas.microsoft.com/office/drawing/2014/main" val="416253499"/>
                  </a:ext>
                </a:extLst>
              </a:tr>
              <a:tr h="408970">
                <a:tc>
                  <a:txBody>
                    <a:bodyPr/>
                    <a:lstStyle/>
                    <a:p>
                      <a:endParaRPr lang="en-US" dirty="0">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5DE0"/>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GB"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rgbClr val="005DE0"/>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GB"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rgbClr val="005DE0"/>
                    </a:solidFill>
                  </a:tcPr>
                </a:tc>
                <a:extLst>
                  <a:ext uri="{0D108BD9-81ED-4DB2-BD59-A6C34878D82A}">
                    <a16:rowId xmlns:a16="http://schemas.microsoft.com/office/drawing/2014/main" val="2641086048"/>
                  </a:ext>
                </a:extLst>
              </a:tr>
              <a:tr h="408970">
                <a:tc>
                  <a:txBody>
                    <a:bodyPr/>
                    <a:lstStyle/>
                    <a:p>
                      <a:endParaRPr lang="en-US" dirty="0">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5DE0"/>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GB"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5DE0"/>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GB"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5DE0"/>
                    </a:solidFill>
                  </a:tcPr>
                </a:tc>
                <a:extLst>
                  <a:ext uri="{0D108BD9-81ED-4DB2-BD59-A6C34878D82A}">
                    <a16:rowId xmlns:a16="http://schemas.microsoft.com/office/drawing/2014/main" val="360521373"/>
                  </a:ext>
                </a:extLst>
              </a:tr>
            </a:tbl>
          </a:graphicData>
        </a:graphic>
      </p:graphicFrame>
      <p:sp>
        <p:nvSpPr>
          <p:cNvPr id="10" name="Text Placeholder 19">
            <a:extLst>
              <a:ext uri="{FF2B5EF4-FFF2-40B4-BE49-F238E27FC236}">
                <a16:creationId xmlns:a16="http://schemas.microsoft.com/office/drawing/2014/main" id="{1E07DDC7-3F03-590B-D79E-6E1A0B5F05D0}"/>
              </a:ext>
            </a:extLst>
          </p:cNvPr>
          <p:cNvSpPr>
            <a:spLocks noGrp="1"/>
          </p:cNvSpPr>
          <p:nvPr>
            <p:ph type="body" sz="quarter" idx="11"/>
          </p:nvPr>
        </p:nvSpPr>
        <p:spPr>
          <a:xfrm>
            <a:off x="510350" y="829110"/>
            <a:ext cx="10162619" cy="565026"/>
          </a:xfrm>
          <a:prstGeom prst="rect">
            <a:avLst/>
          </a:prstGeom>
        </p:spPr>
        <p:txBody>
          <a:bodyPr/>
          <a:lstStyle>
            <a:lvl1pPr marL="0" indent="0">
              <a:buNone/>
              <a:defRPr sz="3400" b="1">
                <a:solidFill>
                  <a:srgbClr val="005DE0"/>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
        <p:nvSpPr>
          <p:cNvPr id="11" name="Text Placeholder 19">
            <a:extLst>
              <a:ext uri="{FF2B5EF4-FFF2-40B4-BE49-F238E27FC236}">
                <a16:creationId xmlns:a16="http://schemas.microsoft.com/office/drawing/2014/main" id="{EB7506D8-CC2C-0B4C-F447-A1520F7A14E4}"/>
              </a:ext>
            </a:extLst>
          </p:cNvPr>
          <p:cNvSpPr>
            <a:spLocks noGrp="1"/>
          </p:cNvSpPr>
          <p:nvPr>
            <p:ph type="body" sz="quarter" idx="15"/>
          </p:nvPr>
        </p:nvSpPr>
        <p:spPr>
          <a:xfrm>
            <a:off x="510350" y="1394136"/>
            <a:ext cx="10162619" cy="565026"/>
          </a:xfrm>
          <a:prstGeom prst="rect">
            <a:avLst/>
          </a:prstGeom>
        </p:spPr>
        <p:txBody>
          <a:bodyPr/>
          <a:lstStyle>
            <a:lvl1pPr marL="0" indent="0">
              <a:buNone/>
              <a:defRPr sz="3400" b="0">
                <a:solidFill>
                  <a:srgbClr val="005DE0"/>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Tree>
    <p:extLst>
      <p:ext uri="{BB962C8B-B14F-4D97-AF65-F5344CB8AC3E}">
        <p14:creationId xmlns:p14="http://schemas.microsoft.com/office/powerpoint/2010/main" val="1139661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C47513-C4E0-88D1-413C-1249946FBE58}"/>
              </a:ext>
            </a:extLst>
          </p:cNvPr>
          <p:cNvSpPr/>
          <p:nvPr userDrawn="1"/>
        </p:nvSpPr>
        <p:spPr>
          <a:xfrm>
            <a:off x="11096368" y="2573908"/>
            <a:ext cx="1097691" cy="4283336"/>
          </a:xfrm>
          <a:prstGeom prst="rect">
            <a:avLst/>
          </a:prstGeom>
          <a:solidFill>
            <a:srgbClr val="9BB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1A1B564-3890-57E9-16DA-2D19C380A3D4}"/>
              </a:ext>
            </a:extLst>
          </p:cNvPr>
          <p:cNvSpPr/>
          <p:nvPr userDrawn="1"/>
        </p:nvSpPr>
        <p:spPr>
          <a:xfrm>
            <a:off x="1" y="1592262"/>
            <a:ext cx="11105408" cy="5265737"/>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AB89D51-4D3F-484A-868C-9FD40788EAED}"/>
              </a:ext>
            </a:extLst>
          </p:cNvPr>
          <p:cNvSpPr/>
          <p:nvPr userDrawn="1"/>
        </p:nvSpPr>
        <p:spPr>
          <a:xfrm>
            <a:off x="11105409" y="0"/>
            <a:ext cx="1086591" cy="4283336"/>
          </a:xfrm>
          <a:prstGeom prst="rect">
            <a:avLst/>
          </a:prstGeom>
          <a:solidFill>
            <a:srgbClr val="005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2BFDD09-8279-26C1-5AE2-FD505B6B4F5C}"/>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solidFill>
                  <a:schemeClr val="tx2"/>
                </a:solidFill>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Text Placeholder 19">
            <a:extLst>
              <a:ext uri="{FF2B5EF4-FFF2-40B4-BE49-F238E27FC236}">
                <a16:creationId xmlns:a16="http://schemas.microsoft.com/office/drawing/2014/main" id="{83D826EE-93E3-6CB5-94E3-13797C8AD71A}"/>
              </a:ext>
            </a:extLst>
          </p:cNvPr>
          <p:cNvSpPr>
            <a:spLocks noGrp="1"/>
          </p:cNvSpPr>
          <p:nvPr>
            <p:ph type="body" sz="quarter" idx="11"/>
          </p:nvPr>
        </p:nvSpPr>
        <p:spPr>
          <a:xfrm>
            <a:off x="510350" y="829110"/>
            <a:ext cx="10162619" cy="565026"/>
          </a:xfrm>
          <a:prstGeom prst="rect">
            <a:avLst/>
          </a:prstGeom>
        </p:spPr>
        <p:txBody>
          <a:bodyPr/>
          <a:lstStyle>
            <a:lvl1pPr marL="0" indent="0">
              <a:buNone/>
              <a:defRPr sz="3400" b="0">
                <a:solidFill>
                  <a:srgbClr val="005DE0"/>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
        <p:nvSpPr>
          <p:cNvPr id="15" name="Text Placeholder 13">
            <a:extLst>
              <a:ext uri="{FF2B5EF4-FFF2-40B4-BE49-F238E27FC236}">
                <a16:creationId xmlns:a16="http://schemas.microsoft.com/office/drawing/2014/main" id="{17AD0268-2059-4B97-AA66-3360CD89D24F}"/>
              </a:ext>
            </a:extLst>
          </p:cNvPr>
          <p:cNvSpPr>
            <a:spLocks noGrp="1"/>
          </p:cNvSpPr>
          <p:nvPr>
            <p:ph type="body" sz="quarter" idx="10" hasCustomPrompt="1"/>
          </p:nvPr>
        </p:nvSpPr>
        <p:spPr>
          <a:xfrm>
            <a:off x="510350" y="435171"/>
            <a:ext cx="3829050" cy="275859"/>
          </a:xfrm>
          <a:prstGeom prst="rect">
            <a:avLst/>
          </a:prstGeom>
        </p:spPr>
        <p:txBody>
          <a:bodyPr/>
          <a:lstStyle>
            <a:lvl1pPr marL="0" indent="0">
              <a:buNone/>
              <a:defRPr sz="1400" b="1" spc="1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SECTION TITLE IN CAPS</a:t>
            </a:r>
          </a:p>
        </p:txBody>
      </p:sp>
      <p:sp>
        <p:nvSpPr>
          <p:cNvPr id="16" name="Text Placeholder 19">
            <a:extLst>
              <a:ext uri="{FF2B5EF4-FFF2-40B4-BE49-F238E27FC236}">
                <a16:creationId xmlns:a16="http://schemas.microsoft.com/office/drawing/2014/main" id="{6727C0D1-721C-288B-6EB6-9214DDA0868B}"/>
              </a:ext>
            </a:extLst>
          </p:cNvPr>
          <p:cNvSpPr>
            <a:spLocks noGrp="1"/>
          </p:cNvSpPr>
          <p:nvPr>
            <p:ph type="body" sz="quarter" idx="14"/>
          </p:nvPr>
        </p:nvSpPr>
        <p:spPr>
          <a:xfrm>
            <a:off x="515793" y="1924494"/>
            <a:ext cx="10157176" cy="4447296"/>
          </a:xfrm>
          <a:prstGeom prst="rect">
            <a:avLst/>
          </a:prstGeom>
        </p:spPr>
        <p:txBody>
          <a:bodyPr/>
          <a:lstStyle>
            <a:lvl1pPr marL="0" indent="0">
              <a:lnSpc>
                <a:spcPct val="100000"/>
              </a:lnSpc>
              <a:spcBef>
                <a:spcPts val="0"/>
              </a:spcBef>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Tree>
    <p:extLst>
      <p:ext uri="{BB962C8B-B14F-4D97-AF65-F5344CB8AC3E}">
        <p14:creationId xmlns:p14="http://schemas.microsoft.com/office/powerpoint/2010/main" val="4009892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2ACDB2-F850-39B7-3156-43790A301F47}"/>
              </a:ext>
            </a:extLst>
          </p:cNvPr>
          <p:cNvSpPr/>
          <p:nvPr userDrawn="1"/>
        </p:nvSpPr>
        <p:spPr>
          <a:xfrm>
            <a:off x="11096368" y="2573908"/>
            <a:ext cx="1097691" cy="4283336"/>
          </a:xfrm>
          <a:prstGeom prst="rect">
            <a:avLst/>
          </a:prstGeom>
          <a:solidFill>
            <a:srgbClr val="9BB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AB89D51-4D3F-484A-868C-9FD40788EAED}"/>
              </a:ext>
            </a:extLst>
          </p:cNvPr>
          <p:cNvSpPr/>
          <p:nvPr userDrawn="1"/>
        </p:nvSpPr>
        <p:spPr>
          <a:xfrm>
            <a:off x="11105409" y="0"/>
            <a:ext cx="1086591" cy="4283336"/>
          </a:xfrm>
          <a:prstGeom prst="rect">
            <a:avLst/>
          </a:prstGeom>
          <a:solidFill>
            <a:srgbClr val="005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E2E5D"/>
              </a:solidFill>
            </a:endParaRPr>
          </a:p>
        </p:txBody>
      </p:sp>
      <p:sp>
        <p:nvSpPr>
          <p:cNvPr id="20" name="TextBox 19">
            <a:extLst>
              <a:ext uri="{FF2B5EF4-FFF2-40B4-BE49-F238E27FC236}">
                <a16:creationId xmlns:a16="http://schemas.microsoft.com/office/drawing/2014/main" id="{32BFDD09-8279-26C1-5AE2-FD505B6B4F5C}"/>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solidFill>
                  <a:schemeClr val="tx2"/>
                </a:solidFill>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Text Placeholder 13">
            <a:extLst>
              <a:ext uri="{FF2B5EF4-FFF2-40B4-BE49-F238E27FC236}">
                <a16:creationId xmlns:a16="http://schemas.microsoft.com/office/drawing/2014/main" id="{17AD0268-2059-4B97-AA66-3360CD89D24F}"/>
              </a:ext>
            </a:extLst>
          </p:cNvPr>
          <p:cNvSpPr>
            <a:spLocks noGrp="1"/>
          </p:cNvSpPr>
          <p:nvPr>
            <p:ph type="body" sz="quarter" idx="10" hasCustomPrompt="1"/>
          </p:nvPr>
        </p:nvSpPr>
        <p:spPr>
          <a:xfrm>
            <a:off x="510350" y="435171"/>
            <a:ext cx="3829050" cy="275859"/>
          </a:xfrm>
          <a:prstGeom prst="rect">
            <a:avLst/>
          </a:prstGeom>
        </p:spPr>
        <p:txBody>
          <a:bodyPr/>
          <a:lstStyle>
            <a:lvl1pPr marL="0" indent="0">
              <a:buNone/>
              <a:defRPr sz="1400" b="1" spc="1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SECTION TITLE IN CAPS</a:t>
            </a:r>
          </a:p>
        </p:txBody>
      </p:sp>
      <p:sp>
        <p:nvSpPr>
          <p:cNvPr id="4" name="Text Placeholder 19">
            <a:extLst>
              <a:ext uri="{FF2B5EF4-FFF2-40B4-BE49-F238E27FC236}">
                <a16:creationId xmlns:a16="http://schemas.microsoft.com/office/drawing/2014/main" id="{B46281B4-2FA2-67F4-7D55-6507F0FD24AB}"/>
              </a:ext>
            </a:extLst>
          </p:cNvPr>
          <p:cNvSpPr>
            <a:spLocks noGrp="1"/>
          </p:cNvSpPr>
          <p:nvPr>
            <p:ph type="body" sz="quarter" idx="11"/>
          </p:nvPr>
        </p:nvSpPr>
        <p:spPr>
          <a:xfrm>
            <a:off x="510350" y="829110"/>
            <a:ext cx="10162619" cy="565026"/>
          </a:xfrm>
          <a:prstGeom prst="rect">
            <a:avLst/>
          </a:prstGeom>
        </p:spPr>
        <p:txBody>
          <a:bodyPr/>
          <a:lstStyle>
            <a:lvl1pPr marL="0" indent="0">
              <a:buNone/>
              <a:defRPr sz="3400" b="1">
                <a:solidFill>
                  <a:srgbClr val="005DE0"/>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
        <p:nvSpPr>
          <p:cNvPr id="7" name="Rectangle 6">
            <a:extLst>
              <a:ext uri="{FF2B5EF4-FFF2-40B4-BE49-F238E27FC236}">
                <a16:creationId xmlns:a16="http://schemas.microsoft.com/office/drawing/2014/main" id="{ADAC5269-1643-0149-0F85-B90CC0FB38E0}"/>
              </a:ext>
            </a:extLst>
          </p:cNvPr>
          <p:cNvSpPr/>
          <p:nvPr userDrawn="1"/>
        </p:nvSpPr>
        <p:spPr>
          <a:xfrm>
            <a:off x="1" y="2574665"/>
            <a:ext cx="11092247" cy="428258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9">
            <a:extLst>
              <a:ext uri="{FF2B5EF4-FFF2-40B4-BE49-F238E27FC236}">
                <a16:creationId xmlns:a16="http://schemas.microsoft.com/office/drawing/2014/main" id="{5CF76952-CA68-93A4-0E8A-310BE31B965E}"/>
              </a:ext>
            </a:extLst>
          </p:cNvPr>
          <p:cNvSpPr>
            <a:spLocks noGrp="1"/>
          </p:cNvSpPr>
          <p:nvPr>
            <p:ph type="body" sz="quarter" idx="14"/>
          </p:nvPr>
        </p:nvSpPr>
        <p:spPr>
          <a:xfrm>
            <a:off x="515793" y="2906896"/>
            <a:ext cx="10157176" cy="3515933"/>
          </a:xfrm>
          <a:prstGeom prst="rect">
            <a:avLst/>
          </a:prstGeom>
        </p:spPr>
        <p:txBody>
          <a:bodyPr/>
          <a:lstStyle>
            <a:lvl1pPr marL="0" indent="0">
              <a:lnSpc>
                <a:spcPct val="100000"/>
              </a:lnSpc>
              <a:spcBef>
                <a:spcPts val="0"/>
              </a:spcBef>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
        <p:nvSpPr>
          <p:cNvPr id="9" name="Text Placeholder 19">
            <a:extLst>
              <a:ext uri="{FF2B5EF4-FFF2-40B4-BE49-F238E27FC236}">
                <a16:creationId xmlns:a16="http://schemas.microsoft.com/office/drawing/2014/main" id="{CBCF2413-B50C-DD8B-934F-929CA34EE3C4}"/>
              </a:ext>
            </a:extLst>
          </p:cNvPr>
          <p:cNvSpPr>
            <a:spLocks noGrp="1"/>
          </p:cNvSpPr>
          <p:nvPr>
            <p:ph type="body" sz="quarter" idx="15"/>
          </p:nvPr>
        </p:nvSpPr>
        <p:spPr>
          <a:xfrm>
            <a:off x="510350" y="1394136"/>
            <a:ext cx="10162619" cy="565026"/>
          </a:xfrm>
          <a:prstGeom prst="rect">
            <a:avLst/>
          </a:prstGeom>
        </p:spPr>
        <p:txBody>
          <a:bodyPr/>
          <a:lstStyle>
            <a:lvl1pPr marL="0" indent="0">
              <a:buNone/>
              <a:defRPr sz="3400" b="0">
                <a:solidFill>
                  <a:srgbClr val="005DE0"/>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Tree>
    <p:extLst>
      <p:ext uri="{BB962C8B-B14F-4D97-AF65-F5344CB8AC3E}">
        <p14:creationId xmlns:p14="http://schemas.microsoft.com/office/powerpoint/2010/main" val="968209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E56717D-FAFE-195C-D2FA-00BD76EBDDA5}"/>
              </a:ext>
            </a:extLst>
          </p:cNvPr>
          <p:cNvSpPr/>
          <p:nvPr userDrawn="1"/>
        </p:nvSpPr>
        <p:spPr>
          <a:xfrm>
            <a:off x="4262511" y="2574664"/>
            <a:ext cx="6851649" cy="428333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70F338F-B3C9-86C9-6904-FEF580B94FE1}"/>
              </a:ext>
            </a:extLst>
          </p:cNvPr>
          <p:cNvSpPr/>
          <p:nvPr userDrawn="1"/>
        </p:nvSpPr>
        <p:spPr>
          <a:xfrm>
            <a:off x="0" y="2588260"/>
            <a:ext cx="4262511" cy="4269739"/>
          </a:xfrm>
          <a:prstGeom prst="rect">
            <a:avLst/>
          </a:prstGeom>
          <a:solidFill>
            <a:srgbClr val="E1E0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9">
            <a:extLst>
              <a:ext uri="{FF2B5EF4-FFF2-40B4-BE49-F238E27FC236}">
                <a16:creationId xmlns:a16="http://schemas.microsoft.com/office/drawing/2014/main" id="{569D5A8B-5726-9C49-BA8B-D555DC627820}"/>
              </a:ext>
            </a:extLst>
          </p:cNvPr>
          <p:cNvSpPr>
            <a:spLocks noGrp="1"/>
          </p:cNvSpPr>
          <p:nvPr>
            <p:ph type="body" sz="quarter" idx="14"/>
          </p:nvPr>
        </p:nvSpPr>
        <p:spPr>
          <a:xfrm>
            <a:off x="4824993" y="2950614"/>
            <a:ext cx="5676319" cy="3421176"/>
          </a:xfrm>
          <a:prstGeom prst="rect">
            <a:avLst/>
          </a:prstGeom>
        </p:spPr>
        <p:txBody>
          <a:bodyPr/>
          <a:lstStyle>
            <a:lvl1pPr marL="216000" indent="-216000">
              <a:lnSpc>
                <a:spcPct val="100000"/>
              </a:lnSpc>
              <a:spcBef>
                <a:spcPts val="0"/>
              </a:spcBef>
              <a:spcAft>
                <a:spcPts val="1000"/>
              </a:spcAft>
              <a:buClr>
                <a:schemeClr val="bg2"/>
              </a:buClr>
              <a:buFont typeface="Arial" panose="020B0604020202020204" pitchFamily="34" charset="0"/>
              <a:buChar char="•"/>
              <a:defRPr sz="1400" b="1">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a:t>Click to edit Master text styles</a:t>
            </a:r>
          </a:p>
        </p:txBody>
      </p:sp>
      <p:sp>
        <p:nvSpPr>
          <p:cNvPr id="12" name="Text Placeholder 11">
            <a:extLst>
              <a:ext uri="{FF2B5EF4-FFF2-40B4-BE49-F238E27FC236}">
                <a16:creationId xmlns:a16="http://schemas.microsoft.com/office/drawing/2014/main" id="{E59AB3EF-983F-8C77-FC15-D1EDF1719A9D}"/>
              </a:ext>
            </a:extLst>
          </p:cNvPr>
          <p:cNvSpPr>
            <a:spLocks noGrp="1"/>
          </p:cNvSpPr>
          <p:nvPr>
            <p:ph type="body" sz="quarter" idx="15"/>
          </p:nvPr>
        </p:nvSpPr>
        <p:spPr>
          <a:xfrm>
            <a:off x="510351" y="2950613"/>
            <a:ext cx="3147250" cy="3421177"/>
          </a:xfrm>
          <a:prstGeom prst="rect">
            <a:avLst/>
          </a:prstGeom>
        </p:spPr>
        <p:txBody>
          <a:bodyPr/>
          <a:lstStyle>
            <a:lvl1pPr marL="0" inden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a:t>Click to edit Master text styles</a:t>
            </a:r>
          </a:p>
        </p:txBody>
      </p:sp>
      <p:sp>
        <p:nvSpPr>
          <p:cNvPr id="13" name="Rectangle 12">
            <a:extLst>
              <a:ext uri="{FF2B5EF4-FFF2-40B4-BE49-F238E27FC236}">
                <a16:creationId xmlns:a16="http://schemas.microsoft.com/office/drawing/2014/main" id="{57CC2BB4-4D8B-C979-2731-F22914D2E610}"/>
              </a:ext>
            </a:extLst>
          </p:cNvPr>
          <p:cNvSpPr/>
          <p:nvPr userDrawn="1"/>
        </p:nvSpPr>
        <p:spPr>
          <a:xfrm>
            <a:off x="11105409" y="1628775"/>
            <a:ext cx="1088650" cy="5229225"/>
          </a:xfrm>
          <a:prstGeom prst="rect">
            <a:avLst/>
          </a:prstGeom>
          <a:solidFill>
            <a:srgbClr val="0A1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5616478-5492-97E1-971F-C6BED16F48BE}"/>
              </a:ext>
            </a:extLst>
          </p:cNvPr>
          <p:cNvSpPr/>
          <p:nvPr userDrawn="1"/>
        </p:nvSpPr>
        <p:spPr>
          <a:xfrm>
            <a:off x="11105409" y="0"/>
            <a:ext cx="1086591" cy="1628775"/>
          </a:xfrm>
          <a:prstGeom prst="rect">
            <a:avLst/>
          </a:prstGeom>
          <a:solidFill>
            <a:srgbClr val="245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FEE92D7-32BC-7BD6-1EBE-391783C9F320}"/>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solidFill>
                  <a:schemeClr val="bg1"/>
                </a:solidFill>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13">
            <a:extLst>
              <a:ext uri="{FF2B5EF4-FFF2-40B4-BE49-F238E27FC236}">
                <a16:creationId xmlns:a16="http://schemas.microsoft.com/office/drawing/2014/main" id="{FF341591-1DF7-AE93-61D6-9FAA57C2651E}"/>
              </a:ext>
            </a:extLst>
          </p:cNvPr>
          <p:cNvSpPr>
            <a:spLocks noGrp="1"/>
          </p:cNvSpPr>
          <p:nvPr>
            <p:ph type="body" sz="quarter" idx="10" hasCustomPrompt="1"/>
          </p:nvPr>
        </p:nvSpPr>
        <p:spPr>
          <a:xfrm>
            <a:off x="510350" y="435171"/>
            <a:ext cx="3829050" cy="275859"/>
          </a:xfrm>
          <a:prstGeom prst="rect">
            <a:avLst/>
          </a:prstGeom>
        </p:spPr>
        <p:txBody>
          <a:bodyPr/>
          <a:lstStyle>
            <a:lvl1pPr marL="0" indent="0">
              <a:buNone/>
              <a:defRPr sz="1400" b="1" spc="1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SECTION TITLE IN CAPS</a:t>
            </a:r>
          </a:p>
        </p:txBody>
      </p:sp>
      <p:sp>
        <p:nvSpPr>
          <p:cNvPr id="6" name="Text Placeholder 19">
            <a:extLst>
              <a:ext uri="{FF2B5EF4-FFF2-40B4-BE49-F238E27FC236}">
                <a16:creationId xmlns:a16="http://schemas.microsoft.com/office/drawing/2014/main" id="{D301E70B-8FCF-D93E-6FC0-DF81E6C14D57}"/>
              </a:ext>
            </a:extLst>
          </p:cNvPr>
          <p:cNvSpPr>
            <a:spLocks noGrp="1"/>
          </p:cNvSpPr>
          <p:nvPr>
            <p:ph type="body" sz="quarter" idx="11"/>
          </p:nvPr>
        </p:nvSpPr>
        <p:spPr>
          <a:xfrm>
            <a:off x="510350" y="829110"/>
            <a:ext cx="10162619" cy="565026"/>
          </a:xfrm>
          <a:prstGeom prst="rect">
            <a:avLst/>
          </a:prstGeom>
        </p:spPr>
        <p:txBody>
          <a:bodyPr/>
          <a:lstStyle>
            <a:lvl1pPr marL="0" indent="0">
              <a:buNone/>
              <a:defRPr sz="3400" b="1">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a:t>Click to edit Master text styles</a:t>
            </a:r>
          </a:p>
        </p:txBody>
      </p:sp>
      <p:sp>
        <p:nvSpPr>
          <p:cNvPr id="7" name="Text Placeholder 19">
            <a:extLst>
              <a:ext uri="{FF2B5EF4-FFF2-40B4-BE49-F238E27FC236}">
                <a16:creationId xmlns:a16="http://schemas.microsoft.com/office/drawing/2014/main" id="{B745A638-98C7-4C5D-3BEF-89F8AEF5BE83}"/>
              </a:ext>
            </a:extLst>
          </p:cNvPr>
          <p:cNvSpPr>
            <a:spLocks noGrp="1"/>
          </p:cNvSpPr>
          <p:nvPr>
            <p:ph type="body" sz="quarter" idx="16"/>
          </p:nvPr>
        </p:nvSpPr>
        <p:spPr>
          <a:xfrm>
            <a:off x="510350" y="1394136"/>
            <a:ext cx="10162619" cy="565026"/>
          </a:xfrm>
          <a:prstGeom prst="rect">
            <a:avLst/>
          </a:prstGeom>
        </p:spPr>
        <p:txBody>
          <a:bodyPr/>
          <a:lstStyle>
            <a:lvl1pPr marL="0" indent="0">
              <a:buNone/>
              <a:defRPr sz="3400" b="0">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a:t>Click to edit Master text styles</a:t>
            </a:r>
          </a:p>
        </p:txBody>
      </p:sp>
    </p:spTree>
    <p:extLst>
      <p:ext uri="{BB962C8B-B14F-4D97-AF65-F5344CB8AC3E}">
        <p14:creationId xmlns:p14="http://schemas.microsoft.com/office/powerpoint/2010/main" val="59450229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ED3F98EF-0BE6-7816-18E0-30A896386820}"/>
              </a:ext>
            </a:extLst>
          </p:cNvPr>
          <p:cNvSpPr>
            <a:spLocks noGrp="1"/>
          </p:cNvSpPr>
          <p:nvPr>
            <p:ph type="pic" sz="quarter" idx="10"/>
          </p:nvPr>
        </p:nvSpPr>
        <p:spPr>
          <a:xfrm>
            <a:off x="0" y="0"/>
            <a:ext cx="12192000" cy="6858000"/>
          </a:xfrm>
          <a:custGeom>
            <a:avLst/>
            <a:gdLst>
              <a:gd name="connsiteX0" fmla="*/ 5375274 w 12192000"/>
              <a:gd name="connsiteY0" fmla="*/ 2631989 h 6858000"/>
              <a:gd name="connsiteX1" fmla="*/ 5375274 w 12192000"/>
              <a:gd name="connsiteY1" fmla="*/ 6857999 h 6858000"/>
              <a:gd name="connsiteX2" fmla="*/ 12191999 w 12192000"/>
              <a:gd name="connsiteY2" fmla="*/ 6857999 h 6858000"/>
              <a:gd name="connsiteX3" fmla="*/ 12191999 w 12192000"/>
              <a:gd name="connsiteY3" fmla="*/ 2631989 h 6858000"/>
              <a:gd name="connsiteX4" fmla="*/ 3713872 w 12192000"/>
              <a:gd name="connsiteY4" fmla="*/ 1 h 6858000"/>
              <a:gd name="connsiteX5" fmla="*/ 12192000 w 12192000"/>
              <a:gd name="connsiteY5" fmla="*/ 1 h 6858000"/>
              <a:gd name="connsiteX6" fmla="*/ 12192000 w 12192000"/>
              <a:gd name="connsiteY6" fmla="*/ 6858000 h 6858000"/>
              <a:gd name="connsiteX7" fmla="*/ 0 w 12192000"/>
              <a:gd name="connsiteY7" fmla="*/ 6858000 h 6858000"/>
              <a:gd name="connsiteX8" fmla="*/ 0 w 12192000"/>
              <a:gd name="connsiteY8" fmla="*/ 4201654 h 6858000"/>
              <a:gd name="connsiteX9" fmla="*/ 3713872 w 12192000"/>
              <a:gd name="connsiteY9" fmla="*/ 4201654 h 6858000"/>
              <a:gd name="connsiteX10" fmla="*/ 0 w 12192000"/>
              <a:gd name="connsiteY10" fmla="*/ 0 h 6858000"/>
              <a:gd name="connsiteX11" fmla="*/ 3713872 w 12192000"/>
              <a:gd name="connsiteY11" fmla="*/ 0 h 6858000"/>
              <a:gd name="connsiteX12" fmla="*/ 3713872 w 12192000"/>
              <a:gd name="connsiteY12" fmla="*/ 1 h 6858000"/>
              <a:gd name="connsiteX13" fmla="*/ 0 w 12192000"/>
              <a:gd name="connsiteY13"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5375274" y="2631989"/>
                </a:moveTo>
                <a:lnTo>
                  <a:pt x="5375274" y="6857999"/>
                </a:lnTo>
                <a:lnTo>
                  <a:pt x="12191999" y="6857999"/>
                </a:lnTo>
                <a:lnTo>
                  <a:pt x="12191999" y="2631989"/>
                </a:lnTo>
                <a:close/>
                <a:moveTo>
                  <a:pt x="3713872" y="1"/>
                </a:moveTo>
                <a:lnTo>
                  <a:pt x="12192000" y="1"/>
                </a:lnTo>
                <a:lnTo>
                  <a:pt x="12192000" y="6858000"/>
                </a:lnTo>
                <a:lnTo>
                  <a:pt x="0" y="6858000"/>
                </a:lnTo>
                <a:lnTo>
                  <a:pt x="0" y="4201654"/>
                </a:lnTo>
                <a:lnTo>
                  <a:pt x="3713872" y="4201654"/>
                </a:lnTo>
                <a:close/>
                <a:moveTo>
                  <a:pt x="0" y="0"/>
                </a:moveTo>
                <a:lnTo>
                  <a:pt x="3713872" y="0"/>
                </a:lnTo>
                <a:lnTo>
                  <a:pt x="3713872" y="1"/>
                </a:lnTo>
                <a:lnTo>
                  <a:pt x="0" y="1"/>
                </a:lnTo>
                <a:close/>
              </a:path>
            </a:pathLst>
          </a:custGeom>
          <a:noFill/>
        </p:spPr>
        <p:txBody>
          <a:bodyPr wrap="square">
            <a:noAutofit/>
          </a:bodyPr>
          <a:lstStyle/>
          <a:p>
            <a:endParaRPr lang="en-US" dirty="0"/>
          </a:p>
        </p:txBody>
      </p:sp>
      <p:pic>
        <p:nvPicPr>
          <p:cNvPr id="24" name="Picture 23">
            <a:extLst>
              <a:ext uri="{FF2B5EF4-FFF2-40B4-BE49-F238E27FC236}">
                <a16:creationId xmlns:a16="http://schemas.microsoft.com/office/drawing/2014/main" id="{363162E5-BEDF-174E-FB65-D240E355F71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
            <a:ext cx="3713872" cy="4201655"/>
          </a:xfrm>
          <a:prstGeom prst="rect">
            <a:avLst/>
          </a:prstGeom>
        </p:spPr>
      </p:pic>
      <p:sp>
        <p:nvSpPr>
          <p:cNvPr id="25" name="Rectangle 24">
            <a:extLst>
              <a:ext uri="{FF2B5EF4-FFF2-40B4-BE49-F238E27FC236}">
                <a16:creationId xmlns:a16="http://schemas.microsoft.com/office/drawing/2014/main" id="{E521BE86-DBF1-8CBE-7E8C-9DD087869EF6}"/>
              </a:ext>
            </a:extLst>
          </p:cNvPr>
          <p:cNvSpPr/>
          <p:nvPr userDrawn="1"/>
        </p:nvSpPr>
        <p:spPr>
          <a:xfrm>
            <a:off x="5375275" y="2631989"/>
            <a:ext cx="6816725" cy="4226010"/>
          </a:xfrm>
          <a:prstGeom prst="rect">
            <a:avLst/>
          </a:prstGeom>
          <a:solidFill>
            <a:srgbClr val="005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9">
            <a:extLst>
              <a:ext uri="{FF2B5EF4-FFF2-40B4-BE49-F238E27FC236}">
                <a16:creationId xmlns:a16="http://schemas.microsoft.com/office/drawing/2014/main" id="{90EDF757-1E24-A5F0-269A-108496474A6D}"/>
              </a:ext>
            </a:extLst>
          </p:cNvPr>
          <p:cNvSpPr>
            <a:spLocks noGrp="1"/>
          </p:cNvSpPr>
          <p:nvPr>
            <p:ph type="body" sz="quarter" idx="11"/>
          </p:nvPr>
        </p:nvSpPr>
        <p:spPr>
          <a:xfrm>
            <a:off x="5850190" y="3623310"/>
            <a:ext cx="6014150" cy="2320290"/>
          </a:xfrm>
          <a:prstGeom prst="rect">
            <a:avLst/>
          </a:prstGeom>
        </p:spPr>
        <p:txBody>
          <a:bodyPr/>
          <a:lstStyle>
            <a:lvl1pPr marL="0" indent="0">
              <a:buNone/>
              <a:defRPr sz="5000">
                <a:ln>
                  <a:noFill/>
                </a:ln>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50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50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50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50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US" dirty="0"/>
          </a:p>
        </p:txBody>
      </p:sp>
    </p:spTree>
    <p:extLst>
      <p:ext uri="{BB962C8B-B14F-4D97-AF65-F5344CB8AC3E}">
        <p14:creationId xmlns:p14="http://schemas.microsoft.com/office/powerpoint/2010/main" val="10352714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35DA562-2A97-39EB-5E72-EA0D6405C9E5}"/>
              </a:ext>
            </a:extLst>
          </p:cNvPr>
          <p:cNvSpPr/>
          <p:nvPr userDrawn="1"/>
        </p:nvSpPr>
        <p:spPr>
          <a:xfrm>
            <a:off x="1" y="756"/>
            <a:ext cx="12191998" cy="6857243"/>
          </a:xfrm>
          <a:prstGeom prst="rect">
            <a:avLst/>
          </a:prstGeom>
          <a:solidFill>
            <a:srgbClr val="0A1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4CF32D0-D8D2-91F6-F788-EB5EDA24128A}"/>
              </a:ext>
            </a:extLst>
          </p:cNvPr>
          <p:cNvSpPr/>
          <p:nvPr userDrawn="1"/>
        </p:nvSpPr>
        <p:spPr>
          <a:xfrm>
            <a:off x="11096368" y="1"/>
            <a:ext cx="1097691" cy="2643606"/>
          </a:xfrm>
          <a:prstGeom prst="rect">
            <a:avLst/>
          </a:prstGeom>
          <a:solidFill>
            <a:srgbClr val="8C9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BA809BC-C215-DFF0-B039-B94D26A4F4EE}"/>
              </a:ext>
            </a:extLst>
          </p:cNvPr>
          <p:cNvSpPr/>
          <p:nvPr userDrawn="1"/>
        </p:nvSpPr>
        <p:spPr>
          <a:xfrm>
            <a:off x="11096368" y="2631988"/>
            <a:ext cx="1097691" cy="4225256"/>
          </a:xfrm>
          <a:prstGeom prst="rect">
            <a:avLst/>
          </a:prstGeom>
          <a:solidFill>
            <a:srgbClr val="E5E5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807C076-ABBC-5BBD-261D-1EABE7555021}"/>
              </a:ext>
            </a:extLst>
          </p:cNvPr>
          <p:cNvSpPr/>
          <p:nvPr userDrawn="1"/>
        </p:nvSpPr>
        <p:spPr>
          <a:xfrm>
            <a:off x="1" y="2631988"/>
            <a:ext cx="6853882" cy="4226011"/>
          </a:xfrm>
          <a:prstGeom prst="rect">
            <a:avLst/>
          </a:prstGeom>
          <a:solidFill>
            <a:srgbClr val="8C9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9B69636F-C4BA-C63C-630A-36029DF5F18E}"/>
              </a:ext>
            </a:extLst>
          </p:cNvPr>
          <p:cNvSpPr>
            <a:spLocks noGrp="1"/>
          </p:cNvSpPr>
          <p:nvPr>
            <p:ph type="body" sz="quarter" idx="10" hasCustomPrompt="1"/>
          </p:nvPr>
        </p:nvSpPr>
        <p:spPr>
          <a:xfrm>
            <a:off x="489179" y="3004455"/>
            <a:ext cx="5878964" cy="1240974"/>
          </a:xfrm>
          <a:prstGeom prst="rect">
            <a:avLst/>
          </a:prstGeom>
        </p:spPr>
        <p:txBody>
          <a:bodyPr/>
          <a:lstStyle>
            <a:lvl1pPr marL="0" indent="0">
              <a:buNone/>
              <a:defRPr sz="89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02</a:t>
            </a:r>
          </a:p>
        </p:txBody>
      </p:sp>
      <p:sp>
        <p:nvSpPr>
          <p:cNvPr id="6" name="Text Placeholder 5">
            <a:extLst>
              <a:ext uri="{FF2B5EF4-FFF2-40B4-BE49-F238E27FC236}">
                <a16:creationId xmlns:a16="http://schemas.microsoft.com/office/drawing/2014/main" id="{15AF858D-D250-8500-B52B-25E5E6D2A6DC}"/>
              </a:ext>
            </a:extLst>
          </p:cNvPr>
          <p:cNvSpPr>
            <a:spLocks noGrp="1"/>
          </p:cNvSpPr>
          <p:nvPr>
            <p:ph type="body" sz="quarter" idx="11"/>
          </p:nvPr>
        </p:nvSpPr>
        <p:spPr>
          <a:xfrm>
            <a:off x="489179" y="4458865"/>
            <a:ext cx="5878964" cy="2056235"/>
          </a:xfrm>
          <a:prstGeom prst="rect">
            <a:avLst/>
          </a:prstGeom>
        </p:spPr>
        <p:txBody>
          <a:bodyPr/>
          <a:lstStyle>
            <a:lvl1pPr marL="0" indent="0">
              <a:buNone/>
              <a:defRPr sz="34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US" dirty="0"/>
          </a:p>
        </p:txBody>
      </p:sp>
      <p:sp>
        <p:nvSpPr>
          <p:cNvPr id="7" name="TextBox 6">
            <a:extLst>
              <a:ext uri="{FF2B5EF4-FFF2-40B4-BE49-F238E27FC236}">
                <a16:creationId xmlns:a16="http://schemas.microsoft.com/office/drawing/2014/main" id="{87170647-957E-9BC9-3D74-4C230E627746}"/>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solidFill>
                  <a:srgbClr val="0A1B47"/>
                </a:solidFill>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solidFill>
                <a:srgbClr val="0A1B47"/>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0411600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Section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4CF32D0-D8D2-91F6-F788-EB5EDA24128A}"/>
              </a:ext>
            </a:extLst>
          </p:cNvPr>
          <p:cNvSpPr/>
          <p:nvPr userDrawn="1"/>
        </p:nvSpPr>
        <p:spPr>
          <a:xfrm>
            <a:off x="11096368" y="1"/>
            <a:ext cx="1097691" cy="2643606"/>
          </a:xfrm>
          <a:prstGeom prst="rect">
            <a:avLst/>
          </a:prstGeom>
          <a:solidFill>
            <a:srgbClr val="8C9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BA809BC-C215-DFF0-B039-B94D26A4F4EE}"/>
              </a:ext>
            </a:extLst>
          </p:cNvPr>
          <p:cNvSpPr/>
          <p:nvPr userDrawn="1"/>
        </p:nvSpPr>
        <p:spPr>
          <a:xfrm>
            <a:off x="11096368" y="2631988"/>
            <a:ext cx="1097691" cy="4225256"/>
          </a:xfrm>
          <a:prstGeom prst="rect">
            <a:avLst/>
          </a:prstGeom>
          <a:solidFill>
            <a:srgbClr val="E5E5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807C076-ABBC-5BBD-261D-1EABE7555021}"/>
              </a:ext>
            </a:extLst>
          </p:cNvPr>
          <p:cNvSpPr/>
          <p:nvPr userDrawn="1"/>
        </p:nvSpPr>
        <p:spPr>
          <a:xfrm>
            <a:off x="1" y="2631988"/>
            <a:ext cx="6853882" cy="4226011"/>
          </a:xfrm>
          <a:prstGeom prst="rect">
            <a:avLst/>
          </a:prstGeom>
          <a:solidFill>
            <a:srgbClr val="8C9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9B69636F-C4BA-C63C-630A-36029DF5F18E}"/>
              </a:ext>
            </a:extLst>
          </p:cNvPr>
          <p:cNvSpPr>
            <a:spLocks noGrp="1"/>
          </p:cNvSpPr>
          <p:nvPr>
            <p:ph type="body" sz="quarter" idx="10" hasCustomPrompt="1"/>
          </p:nvPr>
        </p:nvSpPr>
        <p:spPr>
          <a:xfrm>
            <a:off x="489179" y="3004455"/>
            <a:ext cx="5878964" cy="1240974"/>
          </a:xfrm>
          <a:prstGeom prst="rect">
            <a:avLst/>
          </a:prstGeom>
        </p:spPr>
        <p:txBody>
          <a:bodyPr/>
          <a:lstStyle>
            <a:lvl1pPr marL="0" indent="0">
              <a:buNone/>
              <a:defRPr sz="89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02</a:t>
            </a:r>
          </a:p>
        </p:txBody>
      </p:sp>
      <p:sp>
        <p:nvSpPr>
          <p:cNvPr id="6" name="Text Placeholder 5">
            <a:extLst>
              <a:ext uri="{FF2B5EF4-FFF2-40B4-BE49-F238E27FC236}">
                <a16:creationId xmlns:a16="http://schemas.microsoft.com/office/drawing/2014/main" id="{15AF858D-D250-8500-B52B-25E5E6D2A6DC}"/>
              </a:ext>
            </a:extLst>
          </p:cNvPr>
          <p:cNvSpPr>
            <a:spLocks noGrp="1"/>
          </p:cNvSpPr>
          <p:nvPr>
            <p:ph type="body" sz="quarter" idx="11"/>
          </p:nvPr>
        </p:nvSpPr>
        <p:spPr>
          <a:xfrm>
            <a:off x="489179" y="4458865"/>
            <a:ext cx="5878964" cy="2056235"/>
          </a:xfrm>
          <a:prstGeom prst="rect">
            <a:avLst/>
          </a:prstGeom>
        </p:spPr>
        <p:txBody>
          <a:bodyPr/>
          <a:lstStyle>
            <a:lvl1pPr marL="0" indent="0">
              <a:buNone/>
              <a:defRPr sz="34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US" dirty="0"/>
          </a:p>
        </p:txBody>
      </p:sp>
      <p:sp>
        <p:nvSpPr>
          <p:cNvPr id="7" name="TextBox 6">
            <a:extLst>
              <a:ext uri="{FF2B5EF4-FFF2-40B4-BE49-F238E27FC236}">
                <a16:creationId xmlns:a16="http://schemas.microsoft.com/office/drawing/2014/main" id="{87170647-957E-9BC9-3D74-4C230E627746}"/>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solidFill>
                  <a:srgbClr val="0A1B47"/>
                </a:solidFill>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solidFill>
                <a:srgbClr val="0A1B47"/>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ext Placeholder 14">
            <a:extLst>
              <a:ext uri="{FF2B5EF4-FFF2-40B4-BE49-F238E27FC236}">
                <a16:creationId xmlns:a16="http://schemas.microsoft.com/office/drawing/2014/main" id="{5025DE1D-2C67-34C3-6611-FEDF76E3180E}"/>
              </a:ext>
            </a:extLst>
          </p:cNvPr>
          <p:cNvSpPr>
            <a:spLocks noGrp="1"/>
          </p:cNvSpPr>
          <p:nvPr>
            <p:ph type="body" sz="quarter" idx="14" hasCustomPrompt="1"/>
          </p:nvPr>
        </p:nvSpPr>
        <p:spPr>
          <a:xfrm>
            <a:off x="7497567" y="830263"/>
            <a:ext cx="2940659" cy="2832209"/>
          </a:xfrm>
          <a:prstGeom prst="rect">
            <a:avLst/>
          </a:prstGeom>
          <a:solidFill>
            <a:srgbClr val="D9117E"/>
          </a:solidFill>
        </p:spPr>
        <p:txBody>
          <a:bodyPr/>
          <a:lstStyle>
            <a:lvl1pPr marL="0" indent="0">
              <a:buNone/>
              <a:defRPr sz="15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Replace the white space with a background image by going to Design &gt; Format Background &gt; Picture or Texture Fill</a:t>
            </a:r>
          </a:p>
          <a:p>
            <a:pPr lvl="0"/>
            <a:r>
              <a:rPr lang="en-US" dirty="0"/>
              <a:t>Select the image source and you’re good to go.</a:t>
            </a:r>
          </a:p>
          <a:p>
            <a:pPr lvl="0"/>
            <a:r>
              <a:rPr lang="en-US" dirty="0"/>
              <a:t>This can be done on either the individual slide or the master slide.</a:t>
            </a:r>
          </a:p>
          <a:p>
            <a:pPr lvl="0"/>
            <a:r>
              <a:rPr lang="en-US" dirty="0"/>
              <a:t>[Remove this message]</a:t>
            </a:r>
          </a:p>
          <a:p>
            <a:pPr lvl="0"/>
            <a:endParaRPr lang="en-US" dirty="0"/>
          </a:p>
          <a:p>
            <a:pPr lvl="0"/>
            <a:endParaRPr lang="en-US" dirty="0"/>
          </a:p>
        </p:txBody>
      </p:sp>
    </p:spTree>
    <p:extLst>
      <p:ext uri="{BB962C8B-B14F-4D97-AF65-F5344CB8AC3E}">
        <p14:creationId xmlns:p14="http://schemas.microsoft.com/office/powerpoint/2010/main" val="229097684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8834C8-D5D1-F5D0-73C7-0D6D8F5A0577}"/>
              </a:ext>
            </a:extLst>
          </p:cNvPr>
          <p:cNvSpPr/>
          <p:nvPr userDrawn="1"/>
        </p:nvSpPr>
        <p:spPr>
          <a:xfrm>
            <a:off x="11096368" y="1"/>
            <a:ext cx="1097691" cy="2574663"/>
          </a:xfrm>
          <a:prstGeom prst="rect">
            <a:avLst/>
          </a:prstGeom>
          <a:solidFill>
            <a:srgbClr val="8C9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A434B08-AC64-6522-7E5C-A4C57989158E}"/>
              </a:ext>
            </a:extLst>
          </p:cNvPr>
          <p:cNvSpPr/>
          <p:nvPr userDrawn="1"/>
        </p:nvSpPr>
        <p:spPr>
          <a:xfrm>
            <a:off x="11096368" y="2573908"/>
            <a:ext cx="1097691" cy="4283336"/>
          </a:xfrm>
          <a:prstGeom prst="rect">
            <a:avLst/>
          </a:prstGeom>
          <a:solidFill>
            <a:srgbClr val="E5E5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FB3A7C9-85C0-782C-6E44-1392182205B2}"/>
              </a:ext>
            </a:extLst>
          </p:cNvPr>
          <p:cNvSpPr/>
          <p:nvPr userDrawn="1"/>
        </p:nvSpPr>
        <p:spPr>
          <a:xfrm>
            <a:off x="1" y="2574664"/>
            <a:ext cx="6853878" cy="428333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F9AAA6D-D9FA-0D3F-2623-29DF8CE29522}"/>
              </a:ext>
            </a:extLst>
          </p:cNvPr>
          <p:cNvSpPr/>
          <p:nvPr userDrawn="1"/>
        </p:nvSpPr>
        <p:spPr>
          <a:xfrm>
            <a:off x="1" y="-13597"/>
            <a:ext cx="6853878" cy="2588261"/>
          </a:xfrm>
          <a:prstGeom prst="rect">
            <a:avLst/>
          </a:prstGeom>
          <a:solidFill>
            <a:srgbClr val="0A1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4CF8F391-D377-0673-7AB8-80C5DD57D663}"/>
              </a:ext>
            </a:extLst>
          </p:cNvPr>
          <p:cNvPicPr>
            <a:picLocks noChangeAspect="1"/>
          </p:cNvPicPr>
          <p:nvPr userDrawn="1"/>
        </p:nvPicPr>
        <p:blipFill>
          <a:blip r:embed="rId2" cstate="hqprint">
            <a:extLst>
              <a:ext uri="{28A0092B-C50C-407E-A947-70E740481C1C}">
                <a14:useLocalDpi xmlns:a14="http://schemas.microsoft.com/office/drawing/2010/main"/>
              </a:ext>
            </a:extLst>
          </a:blip>
          <a:srcRect t="6659" b="6659"/>
          <a:stretch/>
        </p:blipFill>
        <p:spPr>
          <a:xfrm>
            <a:off x="6853878" y="-13601"/>
            <a:ext cx="4247509" cy="2600933"/>
          </a:xfrm>
          <a:prstGeom prst="rect">
            <a:avLst/>
          </a:prstGeom>
        </p:spPr>
      </p:pic>
      <p:sp>
        <p:nvSpPr>
          <p:cNvPr id="20" name="Text Placeholder 19">
            <a:extLst>
              <a:ext uri="{FF2B5EF4-FFF2-40B4-BE49-F238E27FC236}">
                <a16:creationId xmlns:a16="http://schemas.microsoft.com/office/drawing/2014/main" id="{441E561D-6EB1-0E79-E39A-2E31B61A2360}"/>
              </a:ext>
            </a:extLst>
          </p:cNvPr>
          <p:cNvSpPr>
            <a:spLocks noGrp="1"/>
          </p:cNvSpPr>
          <p:nvPr>
            <p:ph type="body" sz="quarter" idx="11"/>
          </p:nvPr>
        </p:nvSpPr>
        <p:spPr>
          <a:xfrm>
            <a:off x="510350" y="486210"/>
            <a:ext cx="5857793" cy="509833"/>
          </a:xfrm>
          <a:prstGeom prst="rect">
            <a:avLst/>
          </a:prstGeom>
        </p:spPr>
        <p:txBody>
          <a:bodyPr/>
          <a:lstStyle>
            <a:lvl1pPr marL="0" indent="0">
              <a:buNone/>
              <a:defRPr sz="3400">
                <a:solidFill>
                  <a:srgbClr val="E5E578"/>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
        <p:nvSpPr>
          <p:cNvPr id="23" name="Text Placeholder 19">
            <a:extLst>
              <a:ext uri="{FF2B5EF4-FFF2-40B4-BE49-F238E27FC236}">
                <a16:creationId xmlns:a16="http://schemas.microsoft.com/office/drawing/2014/main" id="{CAB23A32-6753-1B3B-9295-7FC159111A65}"/>
              </a:ext>
            </a:extLst>
          </p:cNvPr>
          <p:cNvSpPr>
            <a:spLocks noGrp="1"/>
          </p:cNvSpPr>
          <p:nvPr>
            <p:ph type="body" sz="quarter" idx="12"/>
          </p:nvPr>
        </p:nvSpPr>
        <p:spPr>
          <a:xfrm>
            <a:off x="515793" y="1493289"/>
            <a:ext cx="5857793" cy="827001"/>
          </a:xfrm>
          <a:prstGeom prst="rect">
            <a:avLst/>
          </a:prstGeom>
        </p:spPr>
        <p:txBody>
          <a:bodyPr/>
          <a:lstStyle>
            <a:lvl1pPr marL="0" indent="0">
              <a:lnSpc>
                <a:spcPct val="100000"/>
              </a:lnSpc>
              <a:spcBef>
                <a:spcPts val="0"/>
              </a:spcBef>
              <a:buNone/>
              <a:defRPr sz="20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
        <p:nvSpPr>
          <p:cNvPr id="4" name="Text Placeholder 3">
            <a:extLst>
              <a:ext uri="{FF2B5EF4-FFF2-40B4-BE49-F238E27FC236}">
                <a16:creationId xmlns:a16="http://schemas.microsoft.com/office/drawing/2014/main" id="{7EB905F8-F6A5-B5E9-338E-12FEF3B21975}"/>
              </a:ext>
            </a:extLst>
          </p:cNvPr>
          <p:cNvSpPr>
            <a:spLocks noGrp="1"/>
          </p:cNvSpPr>
          <p:nvPr>
            <p:ph type="body" sz="quarter" idx="13" hasCustomPrompt="1"/>
          </p:nvPr>
        </p:nvSpPr>
        <p:spPr>
          <a:xfrm>
            <a:off x="480378" y="6181434"/>
            <a:ext cx="5887765" cy="190356"/>
          </a:xfrm>
          <a:prstGeom prst="rect">
            <a:avLst/>
          </a:prstGeom>
        </p:spPr>
        <p:txBody>
          <a:bodyPr/>
          <a:lstStyle>
            <a:lvl1pPr marL="0" indent="0">
              <a:buNone/>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Image caption or </a:t>
            </a:r>
            <a:r>
              <a:rPr lang="en-US" sz="1000" dirty="0">
                <a:latin typeface="Verdana" panose="020B0604030504040204" pitchFamily="34" charset="0"/>
                <a:ea typeface="Verdana" panose="020B0604030504040204" pitchFamily="34" charset="0"/>
                <a:cs typeface="Verdana" panose="020B0604030504040204" pitchFamily="34" charset="0"/>
              </a:rPr>
              <a:t>© photo credit</a:t>
            </a:r>
            <a:endParaRPr lang="en-US" dirty="0"/>
          </a:p>
        </p:txBody>
      </p:sp>
      <p:sp>
        <p:nvSpPr>
          <p:cNvPr id="6" name="TextBox 5">
            <a:extLst>
              <a:ext uri="{FF2B5EF4-FFF2-40B4-BE49-F238E27FC236}">
                <a16:creationId xmlns:a16="http://schemas.microsoft.com/office/drawing/2014/main" id="{365020F7-AA46-547E-3383-D868F8479CF1}"/>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solidFill>
                  <a:srgbClr val="0A1B47"/>
                </a:solidFill>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solidFill>
                <a:srgbClr val="0A1B47"/>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 Placeholder 19">
            <a:extLst>
              <a:ext uri="{FF2B5EF4-FFF2-40B4-BE49-F238E27FC236}">
                <a16:creationId xmlns:a16="http://schemas.microsoft.com/office/drawing/2014/main" id="{F64CD9F6-3574-FF3E-9746-D1571DD63C85}"/>
              </a:ext>
            </a:extLst>
          </p:cNvPr>
          <p:cNvSpPr>
            <a:spLocks noGrp="1"/>
          </p:cNvSpPr>
          <p:nvPr>
            <p:ph type="body" sz="quarter" idx="14"/>
          </p:nvPr>
        </p:nvSpPr>
        <p:spPr>
          <a:xfrm>
            <a:off x="515793" y="2950614"/>
            <a:ext cx="5857793" cy="2976446"/>
          </a:xfrm>
          <a:prstGeom prst="rect">
            <a:avLst/>
          </a:prstGeom>
        </p:spPr>
        <p:txBody>
          <a:bodyPr/>
          <a:lstStyle>
            <a:lvl1pPr marL="0" indent="0">
              <a:lnSpc>
                <a:spcPct val="100000"/>
              </a:lnSpc>
              <a:spcBef>
                <a:spcPts val="0"/>
              </a:spcBef>
              <a:buNone/>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
        <p:nvSpPr>
          <p:cNvPr id="5" name="Picture Placeholder 16">
            <a:extLst>
              <a:ext uri="{FF2B5EF4-FFF2-40B4-BE49-F238E27FC236}">
                <a16:creationId xmlns:a16="http://schemas.microsoft.com/office/drawing/2014/main" id="{520F8BB3-4DA8-E978-EE02-7EBE0615CA46}"/>
              </a:ext>
            </a:extLst>
          </p:cNvPr>
          <p:cNvSpPr>
            <a:spLocks noGrp="1"/>
          </p:cNvSpPr>
          <p:nvPr>
            <p:ph type="pic" sz="quarter" idx="10"/>
          </p:nvPr>
        </p:nvSpPr>
        <p:spPr>
          <a:xfrm>
            <a:off x="6849118" y="2574664"/>
            <a:ext cx="4247247" cy="4283336"/>
          </a:xfrm>
          <a:prstGeom prst="rect">
            <a:avLst/>
          </a:prstGeom>
        </p:spPr>
        <p:txBody>
          <a:bodyPr/>
          <a:lstStyle/>
          <a:p>
            <a:endParaRPr lang="en-US"/>
          </a:p>
        </p:txBody>
      </p:sp>
    </p:spTree>
    <p:extLst>
      <p:ext uri="{BB962C8B-B14F-4D97-AF65-F5344CB8AC3E}">
        <p14:creationId xmlns:p14="http://schemas.microsoft.com/office/powerpoint/2010/main" val="21548569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BA0CF6E-360C-16A9-65EB-AE70E394C862}"/>
              </a:ext>
            </a:extLst>
          </p:cNvPr>
          <p:cNvSpPr/>
          <p:nvPr userDrawn="1"/>
        </p:nvSpPr>
        <p:spPr>
          <a:xfrm>
            <a:off x="11105409" y="1635131"/>
            <a:ext cx="1088650" cy="5222869"/>
          </a:xfrm>
          <a:prstGeom prst="rect">
            <a:avLst/>
          </a:prstGeom>
          <a:solidFill>
            <a:srgbClr val="E5E5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111DEFE-906F-EBB5-D9BD-C10020424F4F}"/>
              </a:ext>
            </a:extLst>
          </p:cNvPr>
          <p:cNvSpPr/>
          <p:nvPr userDrawn="1"/>
        </p:nvSpPr>
        <p:spPr>
          <a:xfrm>
            <a:off x="11105410" y="0"/>
            <a:ext cx="1086590" cy="1635131"/>
          </a:xfrm>
          <a:prstGeom prst="rect">
            <a:avLst/>
          </a:prstGeom>
          <a:solidFill>
            <a:srgbClr val="8C9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6">
            <a:extLst>
              <a:ext uri="{FF2B5EF4-FFF2-40B4-BE49-F238E27FC236}">
                <a16:creationId xmlns:a16="http://schemas.microsoft.com/office/drawing/2014/main" id="{591A2627-D724-01EF-FAB6-1BAD25DF243D}"/>
              </a:ext>
            </a:extLst>
          </p:cNvPr>
          <p:cNvSpPr>
            <a:spLocks noGrp="1"/>
          </p:cNvSpPr>
          <p:nvPr>
            <p:ph type="pic" sz="quarter" idx="10"/>
          </p:nvPr>
        </p:nvSpPr>
        <p:spPr>
          <a:xfrm>
            <a:off x="6849118" y="0"/>
            <a:ext cx="4261734" cy="4203190"/>
          </a:xfrm>
          <a:prstGeom prst="rect">
            <a:avLst/>
          </a:prstGeom>
        </p:spPr>
        <p:txBody>
          <a:bodyPr/>
          <a:lstStyle/>
          <a:p>
            <a:endParaRPr lang="en-US"/>
          </a:p>
        </p:txBody>
      </p:sp>
      <p:sp>
        <p:nvSpPr>
          <p:cNvPr id="2" name="Rectangle 1">
            <a:extLst>
              <a:ext uri="{FF2B5EF4-FFF2-40B4-BE49-F238E27FC236}">
                <a16:creationId xmlns:a16="http://schemas.microsoft.com/office/drawing/2014/main" id="{E6EC0C19-4011-7836-1AFB-01E077641291}"/>
              </a:ext>
            </a:extLst>
          </p:cNvPr>
          <p:cNvSpPr/>
          <p:nvPr userDrawn="1"/>
        </p:nvSpPr>
        <p:spPr>
          <a:xfrm>
            <a:off x="0" y="2574664"/>
            <a:ext cx="6831030" cy="428333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FB3A7C9-85C0-782C-6E44-1392182205B2}"/>
              </a:ext>
            </a:extLst>
          </p:cNvPr>
          <p:cNvSpPr/>
          <p:nvPr userDrawn="1"/>
        </p:nvSpPr>
        <p:spPr>
          <a:xfrm>
            <a:off x="1" y="2574664"/>
            <a:ext cx="6853878" cy="428333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 Placeholder 19">
            <a:extLst>
              <a:ext uri="{FF2B5EF4-FFF2-40B4-BE49-F238E27FC236}">
                <a16:creationId xmlns:a16="http://schemas.microsoft.com/office/drawing/2014/main" id="{441E561D-6EB1-0E79-E39A-2E31B61A2360}"/>
              </a:ext>
            </a:extLst>
          </p:cNvPr>
          <p:cNvSpPr>
            <a:spLocks noGrp="1"/>
          </p:cNvSpPr>
          <p:nvPr>
            <p:ph type="body" sz="quarter" idx="11"/>
          </p:nvPr>
        </p:nvSpPr>
        <p:spPr>
          <a:xfrm>
            <a:off x="510350" y="443347"/>
            <a:ext cx="5857793" cy="1602244"/>
          </a:xfrm>
          <a:prstGeom prst="rect">
            <a:avLst/>
          </a:prstGeom>
        </p:spPr>
        <p:txBody>
          <a:bodyPr/>
          <a:lstStyle>
            <a:lvl1pPr marL="0" indent="0">
              <a:spcBef>
                <a:spcPts val="0"/>
              </a:spcBef>
              <a:buNone/>
              <a:defRPr sz="5000">
                <a:solidFill>
                  <a:srgbClr val="8C933C"/>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
        <p:nvSpPr>
          <p:cNvPr id="4" name="Text Placeholder 3">
            <a:extLst>
              <a:ext uri="{FF2B5EF4-FFF2-40B4-BE49-F238E27FC236}">
                <a16:creationId xmlns:a16="http://schemas.microsoft.com/office/drawing/2014/main" id="{7EB905F8-F6A5-B5E9-338E-12FEF3B21975}"/>
              </a:ext>
            </a:extLst>
          </p:cNvPr>
          <p:cNvSpPr>
            <a:spLocks noGrp="1"/>
          </p:cNvSpPr>
          <p:nvPr>
            <p:ph type="body" sz="quarter" idx="13" hasCustomPrompt="1"/>
          </p:nvPr>
        </p:nvSpPr>
        <p:spPr>
          <a:xfrm>
            <a:off x="480378" y="6181434"/>
            <a:ext cx="5887765" cy="190356"/>
          </a:xfrm>
          <a:prstGeom prst="rect">
            <a:avLst/>
          </a:prstGeom>
        </p:spPr>
        <p:txBody>
          <a:bodyPr/>
          <a:lstStyle>
            <a:lvl1pPr marL="0" indent="0">
              <a:buNone/>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Image caption or </a:t>
            </a:r>
            <a:r>
              <a:rPr lang="en-US" sz="1000" dirty="0">
                <a:latin typeface="Verdana" panose="020B0604030504040204" pitchFamily="34" charset="0"/>
                <a:ea typeface="Verdana" panose="020B0604030504040204" pitchFamily="34" charset="0"/>
                <a:cs typeface="Verdana" panose="020B0604030504040204" pitchFamily="34" charset="0"/>
              </a:rPr>
              <a:t>© photo credit</a:t>
            </a:r>
            <a:endParaRPr lang="en-US" dirty="0"/>
          </a:p>
        </p:txBody>
      </p:sp>
      <p:sp>
        <p:nvSpPr>
          <p:cNvPr id="6" name="TextBox 5">
            <a:extLst>
              <a:ext uri="{FF2B5EF4-FFF2-40B4-BE49-F238E27FC236}">
                <a16:creationId xmlns:a16="http://schemas.microsoft.com/office/drawing/2014/main" id="{365020F7-AA46-547E-3383-D868F8479CF1}"/>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solidFill>
                  <a:schemeClr val="tx1"/>
                </a:solidFill>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 Placeholder 19">
            <a:extLst>
              <a:ext uri="{FF2B5EF4-FFF2-40B4-BE49-F238E27FC236}">
                <a16:creationId xmlns:a16="http://schemas.microsoft.com/office/drawing/2014/main" id="{F64CD9F6-3574-FF3E-9746-D1571DD63C85}"/>
              </a:ext>
            </a:extLst>
          </p:cNvPr>
          <p:cNvSpPr>
            <a:spLocks noGrp="1"/>
          </p:cNvSpPr>
          <p:nvPr>
            <p:ph type="body" sz="quarter" idx="14"/>
          </p:nvPr>
        </p:nvSpPr>
        <p:spPr>
          <a:xfrm>
            <a:off x="515793" y="3036342"/>
            <a:ext cx="5857793" cy="2976446"/>
          </a:xfrm>
          <a:prstGeom prst="rect">
            <a:avLst/>
          </a:prstGeom>
        </p:spPr>
        <p:txBody>
          <a:bodyPr/>
          <a:lstStyle>
            <a:lvl1pPr marL="216000" indent="-216000">
              <a:lnSpc>
                <a:spcPts val="2500"/>
              </a:lnSpc>
              <a:spcBef>
                <a:spcPts val="0"/>
              </a:spcBef>
              <a:spcAft>
                <a:spcPts val="1000"/>
              </a:spcAft>
              <a:buClr>
                <a:srgbClr val="8C933C"/>
              </a:buClr>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pic>
        <p:nvPicPr>
          <p:cNvPr id="3" name="Picture 2">
            <a:extLst>
              <a:ext uri="{FF2B5EF4-FFF2-40B4-BE49-F238E27FC236}">
                <a16:creationId xmlns:a16="http://schemas.microsoft.com/office/drawing/2014/main" id="{BC805E38-065A-0657-7C71-0C055B06FCE0}"/>
              </a:ext>
            </a:extLst>
          </p:cNvPr>
          <p:cNvPicPr>
            <a:picLocks noChangeAspect="1"/>
          </p:cNvPicPr>
          <p:nvPr userDrawn="1"/>
        </p:nvPicPr>
        <p:blipFill>
          <a:blip r:embed="rId2" cstate="hqprint">
            <a:extLst>
              <a:ext uri="{28A0092B-C50C-407E-A947-70E740481C1C}">
                <a14:useLocalDpi xmlns:a14="http://schemas.microsoft.com/office/drawing/2010/main"/>
              </a:ext>
            </a:extLst>
          </a:blip>
          <a:srcRect l="531" r="531"/>
          <a:stretch/>
        </p:blipFill>
        <p:spPr>
          <a:xfrm>
            <a:off x="6851650" y="4209546"/>
            <a:ext cx="4253759" cy="2648454"/>
          </a:xfrm>
          <a:prstGeom prst="rect">
            <a:avLst/>
          </a:prstGeom>
        </p:spPr>
      </p:pic>
    </p:spTree>
    <p:extLst>
      <p:ext uri="{BB962C8B-B14F-4D97-AF65-F5344CB8AC3E}">
        <p14:creationId xmlns:p14="http://schemas.microsoft.com/office/powerpoint/2010/main" val="3810489888"/>
      </p:ext>
    </p:extLst>
  </p:cSld>
  <p:clrMapOvr>
    <a:overrideClrMapping bg1="lt1" tx1="dk1" bg2="lt2" tx2="dk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5A38D0B-E797-81D5-8EDE-780DE125CDBC}"/>
              </a:ext>
            </a:extLst>
          </p:cNvPr>
          <p:cNvSpPr/>
          <p:nvPr userDrawn="1"/>
        </p:nvSpPr>
        <p:spPr>
          <a:xfrm>
            <a:off x="11096368" y="4283336"/>
            <a:ext cx="1097691" cy="2573908"/>
          </a:xfrm>
          <a:prstGeom prst="rect">
            <a:avLst/>
          </a:prstGeom>
          <a:solidFill>
            <a:srgbClr val="E5E5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1225640-512D-1D5E-6D75-960B932886E0}"/>
              </a:ext>
            </a:extLst>
          </p:cNvPr>
          <p:cNvSpPr/>
          <p:nvPr userDrawn="1"/>
        </p:nvSpPr>
        <p:spPr>
          <a:xfrm>
            <a:off x="11105410" y="0"/>
            <a:ext cx="1086590" cy="4283336"/>
          </a:xfrm>
          <a:prstGeom prst="rect">
            <a:avLst/>
          </a:prstGeom>
          <a:solidFill>
            <a:srgbClr val="8C9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E2E5D"/>
              </a:solidFill>
            </a:endParaRPr>
          </a:p>
        </p:txBody>
      </p:sp>
      <p:sp>
        <p:nvSpPr>
          <p:cNvPr id="16" name="TextBox 15">
            <a:extLst>
              <a:ext uri="{FF2B5EF4-FFF2-40B4-BE49-F238E27FC236}">
                <a16:creationId xmlns:a16="http://schemas.microsoft.com/office/drawing/2014/main" id="{5E489725-5932-782C-5E3C-60AEBB9C49B3}"/>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solidFill>
                  <a:schemeClr val="tx1"/>
                </a:solidFill>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6" name="Text Placeholder 13">
            <a:extLst>
              <a:ext uri="{FF2B5EF4-FFF2-40B4-BE49-F238E27FC236}">
                <a16:creationId xmlns:a16="http://schemas.microsoft.com/office/drawing/2014/main" id="{9BF8433C-E815-06D2-0B95-725F03112E3E}"/>
              </a:ext>
            </a:extLst>
          </p:cNvPr>
          <p:cNvSpPr>
            <a:spLocks noGrp="1"/>
          </p:cNvSpPr>
          <p:nvPr>
            <p:ph type="body" sz="quarter" idx="10" hasCustomPrompt="1"/>
          </p:nvPr>
        </p:nvSpPr>
        <p:spPr>
          <a:xfrm>
            <a:off x="510350" y="435171"/>
            <a:ext cx="3829050" cy="275859"/>
          </a:xfrm>
          <a:prstGeom prst="rect">
            <a:avLst/>
          </a:prstGeom>
        </p:spPr>
        <p:txBody>
          <a:bodyPr/>
          <a:lstStyle>
            <a:lvl1pPr marL="0" indent="0">
              <a:buNone/>
              <a:defRPr sz="1400" b="1" spc="1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SECTION TITLE IN CAPS</a:t>
            </a:r>
          </a:p>
        </p:txBody>
      </p:sp>
      <p:sp>
        <p:nvSpPr>
          <p:cNvPr id="8" name="Text Placeholder 19">
            <a:extLst>
              <a:ext uri="{FF2B5EF4-FFF2-40B4-BE49-F238E27FC236}">
                <a16:creationId xmlns:a16="http://schemas.microsoft.com/office/drawing/2014/main" id="{B4ED7082-5C9A-47EE-8A89-BDD81981699F}"/>
              </a:ext>
            </a:extLst>
          </p:cNvPr>
          <p:cNvSpPr>
            <a:spLocks noGrp="1"/>
          </p:cNvSpPr>
          <p:nvPr>
            <p:ph type="body" sz="quarter" idx="11"/>
          </p:nvPr>
        </p:nvSpPr>
        <p:spPr>
          <a:xfrm>
            <a:off x="510350" y="829110"/>
            <a:ext cx="10162619" cy="565026"/>
          </a:xfrm>
          <a:prstGeom prst="rect">
            <a:avLst/>
          </a:prstGeom>
        </p:spPr>
        <p:txBody>
          <a:bodyPr/>
          <a:lstStyle>
            <a:lvl1pPr marL="0" indent="0">
              <a:buNone/>
              <a:defRPr sz="3400" b="1">
                <a:solidFill>
                  <a:srgbClr val="8C933C"/>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
        <p:nvSpPr>
          <p:cNvPr id="9" name="Text Placeholder 19">
            <a:extLst>
              <a:ext uri="{FF2B5EF4-FFF2-40B4-BE49-F238E27FC236}">
                <a16:creationId xmlns:a16="http://schemas.microsoft.com/office/drawing/2014/main" id="{8B1AE809-37B5-EF55-CFE8-1561534E8359}"/>
              </a:ext>
            </a:extLst>
          </p:cNvPr>
          <p:cNvSpPr>
            <a:spLocks noGrp="1"/>
          </p:cNvSpPr>
          <p:nvPr>
            <p:ph type="body" sz="quarter" idx="16"/>
          </p:nvPr>
        </p:nvSpPr>
        <p:spPr>
          <a:xfrm>
            <a:off x="510350" y="1394136"/>
            <a:ext cx="10162619" cy="565026"/>
          </a:xfrm>
          <a:prstGeom prst="rect">
            <a:avLst/>
          </a:prstGeom>
        </p:spPr>
        <p:txBody>
          <a:bodyPr/>
          <a:lstStyle>
            <a:lvl1pPr marL="0" indent="0">
              <a:buNone/>
              <a:defRPr sz="3400" b="0">
                <a:solidFill>
                  <a:srgbClr val="8C933C"/>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
        <p:nvSpPr>
          <p:cNvPr id="2" name="Rectangle 1">
            <a:extLst>
              <a:ext uri="{FF2B5EF4-FFF2-40B4-BE49-F238E27FC236}">
                <a16:creationId xmlns:a16="http://schemas.microsoft.com/office/drawing/2014/main" id="{5B3381D1-927B-4D31-5EA0-38CD23A7C477}"/>
              </a:ext>
            </a:extLst>
          </p:cNvPr>
          <p:cNvSpPr/>
          <p:nvPr userDrawn="1"/>
        </p:nvSpPr>
        <p:spPr>
          <a:xfrm>
            <a:off x="0" y="2574664"/>
            <a:ext cx="11092247" cy="428333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19">
            <a:extLst>
              <a:ext uri="{FF2B5EF4-FFF2-40B4-BE49-F238E27FC236}">
                <a16:creationId xmlns:a16="http://schemas.microsoft.com/office/drawing/2014/main" id="{F64CD9F6-3574-FF3E-9746-D1571DD63C85}"/>
              </a:ext>
            </a:extLst>
          </p:cNvPr>
          <p:cNvSpPr>
            <a:spLocks noGrp="1"/>
          </p:cNvSpPr>
          <p:nvPr>
            <p:ph type="body" sz="quarter" idx="14"/>
          </p:nvPr>
        </p:nvSpPr>
        <p:spPr>
          <a:xfrm>
            <a:off x="515793" y="2950614"/>
            <a:ext cx="9985520" cy="3421176"/>
          </a:xfrm>
          <a:prstGeom prst="rect">
            <a:avLst/>
          </a:prstGeom>
        </p:spPr>
        <p:txBody>
          <a:bodyPr/>
          <a:lstStyle>
            <a:lvl1pPr marL="216000" indent="-216000">
              <a:lnSpc>
                <a:spcPct val="100000"/>
              </a:lnSpc>
              <a:spcBef>
                <a:spcPts val="0"/>
              </a:spcBef>
              <a:spcAft>
                <a:spcPts val="1000"/>
              </a:spcAft>
              <a:buClr>
                <a:srgbClr val="8C933C"/>
              </a:buClr>
              <a:buFont typeface="Arial" panose="020B0604020202020204" pitchFamily="34" charset="0"/>
              <a:buChar char="•"/>
              <a:defRPr sz="1400" b="1">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Tree>
    <p:extLst>
      <p:ext uri="{BB962C8B-B14F-4D97-AF65-F5344CB8AC3E}">
        <p14:creationId xmlns:p14="http://schemas.microsoft.com/office/powerpoint/2010/main" val="10203294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E56717D-FAFE-195C-D2FA-00BD76EBDDA5}"/>
              </a:ext>
            </a:extLst>
          </p:cNvPr>
          <p:cNvSpPr/>
          <p:nvPr userDrawn="1"/>
        </p:nvSpPr>
        <p:spPr>
          <a:xfrm>
            <a:off x="4262512" y="2574664"/>
            <a:ext cx="6849588" cy="428333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40A0EBC2-3FB2-C264-F4E3-0FCDC45D390F}"/>
              </a:ext>
            </a:extLst>
          </p:cNvPr>
          <p:cNvSpPr/>
          <p:nvPr userDrawn="1"/>
        </p:nvSpPr>
        <p:spPr>
          <a:xfrm>
            <a:off x="11114160" y="1628775"/>
            <a:ext cx="1079899" cy="5228469"/>
          </a:xfrm>
          <a:prstGeom prst="rect">
            <a:avLst/>
          </a:prstGeom>
          <a:solidFill>
            <a:srgbClr val="E5E5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70F338F-B3C9-86C9-6904-FEF580B94FE1}"/>
              </a:ext>
            </a:extLst>
          </p:cNvPr>
          <p:cNvSpPr/>
          <p:nvPr userDrawn="1"/>
        </p:nvSpPr>
        <p:spPr>
          <a:xfrm>
            <a:off x="0" y="2588260"/>
            <a:ext cx="4262511" cy="4269739"/>
          </a:xfrm>
          <a:prstGeom prst="rect">
            <a:avLst/>
          </a:prstGeom>
          <a:solidFill>
            <a:srgbClr val="E1E0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9">
            <a:extLst>
              <a:ext uri="{FF2B5EF4-FFF2-40B4-BE49-F238E27FC236}">
                <a16:creationId xmlns:a16="http://schemas.microsoft.com/office/drawing/2014/main" id="{569D5A8B-5726-9C49-BA8B-D555DC627820}"/>
              </a:ext>
            </a:extLst>
          </p:cNvPr>
          <p:cNvSpPr>
            <a:spLocks noGrp="1"/>
          </p:cNvSpPr>
          <p:nvPr>
            <p:ph type="body" sz="quarter" idx="14"/>
          </p:nvPr>
        </p:nvSpPr>
        <p:spPr>
          <a:xfrm>
            <a:off x="4824993" y="2950614"/>
            <a:ext cx="5676319" cy="3421176"/>
          </a:xfrm>
          <a:prstGeom prst="rect">
            <a:avLst/>
          </a:prstGeom>
        </p:spPr>
        <p:txBody>
          <a:bodyPr/>
          <a:lstStyle>
            <a:lvl1pPr marL="216000" indent="-216000">
              <a:lnSpc>
                <a:spcPct val="100000"/>
              </a:lnSpc>
              <a:spcBef>
                <a:spcPts val="0"/>
              </a:spcBef>
              <a:spcAft>
                <a:spcPts val="1000"/>
              </a:spcAft>
              <a:buClr>
                <a:srgbClr val="8C933C"/>
              </a:buClr>
              <a:buFont typeface="Arial" panose="020B0604020202020204" pitchFamily="34" charset="0"/>
              <a:buChar char="•"/>
              <a:defRPr sz="1400" b="1">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
        <p:nvSpPr>
          <p:cNvPr id="12" name="Text Placeholder 11">
            <a:extLst>
              <a:ext uri="{FF2B5EF4-FFF2-40B4-BE49-F238E27FC236}">
                <a16:creationId xmlns:a16="http://schemas.microsoft.com/office/drawing/2014/main" id="{E59AB3EF-983F-8C77-FC15-D1EDF1719A9D}"/>
              </a:ext>
            </a:extLst>
          </p:cNvPr>
          <p:cNvSpPr>
            <a:spLocks noGrp="1"/>
          </p:cNvSpPr>
          <p:nvPr>
            <p:ph type="body" sz="quarter" idx="15"/>
          </p:nvPr>
        </p:nvSpPr>
        <p:spPr>
          <a:xfrm>
            <a:off x="510351" y="2950613"/>
            <a:ext cx="3147250" cy="3421177"/>
          </a:xfrm>
          <a:prstGeom prst="rect">
            <a:avLst/>
          </a:prstGeom>
        </p:spPr>
        <p:txBody>
          <a:bodyPr/>
          <a:lstStyle>
            <a:lvl1pPr marL="0" inden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US" dirty="0"/>
          </a:p>
        </p:txBody>
      </p:sp>
      <p:sp>
        <p:nvSpPr>
          <p:cNvPr id="17" name="Rectangle 16">
            <a:extLst>
              <a:ext uri="{FF2B5EF4-FFF2-40B4-BE49-F238E27FC236}">
                <a16:creationId xmlns:a16="http://schemas.microsoft.com/office/drawing/2014/main" id="{65616478-5492-97E1-971F-C6BED16F48BE}"/>
              </a:ext>
            </a:extLst>
          </p:cNvPr>
          <p:cNvSpPr/>
          <p:nvPr userDrawn="1"/>
        </p:nvSpPr>
        <p:spPr>
          <a:xfrm>
            <a:off x="11112100" y="0"/>
            <a:ext cx="1079900" cy="1628775"/>
          </a:xfrm>
          <a:prstGeom prst="rect">
            <a:avLst/>
          </a:prstGeom>
          <a:solidFill>
            <a:srgbClr val="8C9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18" name="TextBox 17">
            <a:extLst>
              <a:ext uri="{FF2B5EF4-FFF2-40B4-BE49-F238E27FC236}">
                <a16:creationId xmlns:a16="http://schemas.microsoft.com/office/drawing/2014/main" id="{8FEE92D7-32BC-7BD6-1EBE-391783C9F320}"/>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solidFill>
                  <a:schemeClr val="tx1"/>
                </a:solidFill>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13">
            <a:extLst>
              <a:ext uri="{FF2B5EF4-FFF2-40B4-BE49-F238E27FC236}">
                <a16:creationId xmlns:a16="http://schemas.microsoft.com/office/drawing/2014/main" id="{FF341591-1DF7-AE93-61D6-9FAA57C2651E}"/>
              </a:ext>
            </a:extLst>
          </p:cNvPr>
          <p:cNvSpPr>
            <a:spLocks noGrp="1"/>
          </p:cNvSpPr>
          <p:nvPr>
            <p:ph type="body" sz="quarter" idx="10" hasCustomPrompt="1"/>
          </p:nvPr>
        </p:nvSpPr>
        <p:spPr>
          <a:xfrm>
            <a:off x="510350" y="435171"/>
            <a:ext cx="3829050" cy="275859"/>
          </a:xfrm>
          <a:prstGeom prst="rect">
            <a:avLst/>
          </a:prstGeom>
        </p:spPr>
        <p:txBody>
          <a:bodyPr/>
          <a:lstStyle>
            <a:lvl1pPr marL="0" indent="0">
              <a:buNone/>
              <a:defRPr sz="1400" b="1" spc="1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SECTION TITLE IN CAPS</a:t>
            </a:r>
          </a:p>
        </p:txBody>
      </p:sp>
      <p:sp>
        <p:nvSpPr>
          <p:cNvPr id="6" name="Text Placeholder 19">
            <a:extLst>
              <a:ext uri="{FF2B5EF4-FFF2-40B4-BE49-F238E27FC236}">
                <a16:creationId xmlns:a16="http://schemas.microsoft.com/office/drawing/2014/main" id="{D301E70B-8FCF-D93E-6FC0-DF81E6C14D57}"/>
              </a:ext>
            </a:extLst>
          </p:cNvPr>
          <p:cNvSpPr>
            <a:spLocks noGrp="1"/>
          </p:cNvSpPr>
          <p:nvPr>
            <p:ph type="body" sz="quarter" idx="11"/>
          </p:nvPr>
        </p:nvSpPr>
        <p:spPr>
          <a:xfrm>
            <a:off x="510350" y="829110"/>
            <a:ext cx="10162619" cy="565026"/>
          </a:xfrm>
          <a:prstGeom prst="rect">
            <a:avLst/>
          </a:prstGeom>
        </p:spPr>
        <p:txBody>
          <a:bodyPr/>
          <a:lstStyle>
            <a:lvl1pPr marL="0" indent="0">
              <a:buNone/>
              <a:defRPr sz="3400" b="1">
                <a:solidFill>
                  <a:srgbClr val="8C933C"/>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
        <p:nvSpPr>
          <p:cNvPr id="7" name="Text Placeholder 19">
            <a:extLst>
              <a:ext uri="{FF2B5EF4-FFF2-40B4-BE49-F238E27FC236}">
                <a16:creationId xmlns:a16="http://schemas.microsoft.com/office/drawing/2014/main" id="{B745A638-98C7-4C5D-3BEF-89F8AEF5BE83}"/>
              </a:ext>
            </a:extLst>
          </p:cNvPr>
          <p:cNvSpPr>
            <a:spLocks noGrp="1"/>
          </p:cNvSpPr>
          <p:nvPr>
            <p:ph type="body" sz="quarter" idx="16"/>
          </p:nvPr>
        </p:nvSpPr>
        <p:spPr>
          <a:xfrm>
            <a:off x="510350" y="1394136"/>
            <a:ext cx="10162619" cy="565026"/>
          </a:xfrm>
          <a:prstGeom prst="rect">
            <a:avLst/>
          </a:prstGeom>
        </p:spPr>
        <p:txBody>
          <a:bodyPr/>
          <a:lstStyle>
            <a:lvl1pPr marL="0" indent="0">
              <a:buNone/>
              <a:defRPr sz="3400" b="0">
                <a:solidFill>
                  <a:srgbClr val="8C933C"/>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Tree>
    <p:extLst>
      <p:ext uri="{BB962C8B-B14F-4D97-AF65-F5344CB8AC3E}">
        <p14:creationId xmlns:p14="http://schemas.microsoft.com/office/powerpoint/2010/main" val="15127262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2A9133-2301-7941-DB22-82E49E8DC2A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10800000">
            <a:off x="11114160" y="0"/>
            <a:ext cx="1088758" cy="2636836"/>
          </a:xfrm>
          <a:prstGeom prst="rect">
            <a:avLst/>
          </a:prstGeom>
        </p:spPr>
      </p:pic>
      <p:sp>
        <p:nvSpPr>
          <p:cNvPr id="8" name="Rectangle 7">
            <a:extLst>
              <a:ext uri="{FF2B5EF4-FFF2-40B4-BE49-F238E27FC236}">
                <a16:creationId xmlns:a16="http://schemas.microsoft.com/office/drawing/2014/main" id="{4EC4F5BE-1D96-F085-249D-8AA45237A35D}"/>
              </a:ext>
            </a:extLst>
          </p:cNvPr>
          <p:cNvSpPr/>
          <p:nvPr userDrawn="1"/>
        </p:nvSpPr>
        <p:spPr>
          <a:xfrm>
            <a:off x="11096368" y="4221164"/>
            <a:ext cx="1097691" cy="2636080"/>
          </a:xfrm>
          <a:prstGeom prst="rect">
            <a:avLst/>
          </a:prstGeom>
          <a:solidFill>
            <a:srgbClr val="E5E5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EAA19EA-8FDA-E0CF-C261-E71AAACCB5DB}"/>
              </a:ext>
            </a:extLst>
          </p:cNvPr>
          <p:cNvSpPr/>
          <p:nvPr userDrawn="1"/>
        </p:nvSpPr>
        <p:spPr>
          <a:xfrm>
            <a:off x="11114160" y="2609644"/>
            <a:ext cx="1081960" cy="1611520"/>
          </a:xfrm>
          <a:prstGeom prst="rect">
            <a:avLst/>
          </a:prstGeom>
          <a:solidFill>
            <a:srgbClr val="8C9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7379"/>
              </a:solidFill>
            </a:endParaRPr>
          </a:p>
        </p:txBody>
      </p:sp>
      <p:sp>
        <p:nvSpPr>
          <p:cNvPr id="3" name="Rectangle 2">
            <a:extLst>
              <a:ext uri="{FF2B5EF4-FFF2-40B4-BE49-F238E27FC236}">
                <a16:creationId xmlns:a16="http://schemas.microsoft.com/office/drawing/2014/main" id="{8C1E4BB1-B88C-4BC7-1555-CDF951DAF48E}"/>
              </a:ext>
            </a:extLst>
          </p:cNvPr>
          <p:cNvSpPr/>
          <p:nvPr userDrawn="1"/>
        </p:nvSpPr>
        <p:spPr>
          <a:xfrm>
            <a:off x="11105409" y="0"/>
            <a:ext cx="1097691" cy="1628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61B5EE8-2B34-60C3-427D-86E7D71C2D93}"/>
              </a:ext>
            </a:extLst>
          </p:cNvPr>
          <p:cNvSpPr/>
          <p:nvPr userDrawn="1"/>
        </p:nvSpPr>
        <p:spPr>
          <a:xfrm>
            <a:off x="0" y="0"/>
            <a:ext cx="11114161" cy="6858000"/>
          </a:xfrm>
          <a:prstGeom prst="rect">
            <a:avLst/>
          </a:prstGeom>
          <a:solidFill>
            <a:srgbClr val="0A1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AB7710A-AE2C-DDFE-A96F-153D50029EF9}"/>
              </a:ext>
            </a:extLst>
          </p:cNvPr>
          <p:cNvSpPr/>
          <p:nvPr userDrawn="1"/>
        </p:nvSpPr>
        <p:spPr>
          <a:xfrm>
            <a:off x="11121140" y="0"/>
            <a:ext cx="1081960" cy="1628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D718FF88-FC15-58CD-A52B-53F254C09DA7}"/>
              </a:ext>
            </a:extLst>
          </p:cNvPr>
          <p:cNvSpPr>
            <a:spLocks noGrp="1"/>
          </p:cNvSpPr>
          <p:nvPr>
            <p:ph type="body" sz="quarter" idx="10" hasCustomPrompt="1"/>
          </p:nvPr>
        </p:nvSpPr>
        <p:spPr>
          <a:xfrm>
            <a:off x="491173" y="400599"/>
            <a:ext cx="3829050" cy="275859"/>
          </a:xfrm>
          <a:prstGeom prst="rect">
            <a:avLst/>
          </a:prstGeom>
        </p:spPr>
        <p:txBody>
          <a:bodyPr/>
          <a:lstStyle>
            <a:lvl1pPr marL="0" indent="0">
              <a:buNone/>
              <a:defRPr sz="1400" b="1" spc="10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ICTP TESTIMONIAL IN CAPS</a:t>
            </a:r>
          </a:p>
        </p:txBody>
      </p:sp>
      <p:sp>
        <p:nvSpPr>
          <p:cNvPr id="10" name="Text Placeholder 9">
            <a:extLst>
              <a:ext uri="{FF2B5EF4-FFF2-40B4-BE49-F238E27FC236}">
                <a16:creationId xmlns:a16="http://schemas.microsoft.com/office/drawing/2014/main" id="{EAD34364-F1F8-192C-05C6-034B75944B5D}"/>
              </a:ext>
            </a:extLst>
          </p:cNvPr>
          <p:cNvSpPr>
            <a:spLocks noGrp="1"/>
          </p:cNvSpPr>
          <p:nvPr>
            <p:ph type="body" sz="quarter" idx="11"/>
          </p:nvPr>
        </p:nvSpPr>
        <p:spPr>
          <a:xfrm>
            <a:off x="491173" y="1628774"/>
            <a:ext cx="10115867" cy="3457575"/>
          </a:xfrm>
          <a:prstGeom prst="rect">
            <a:avLst/>
          </a:prstGeom>
        </p:spPr>
        <p:txBody>
          <a:bodyPr/>
          <a:lstStyle>
            <a:lvl1pPr marL="0" indent="0">
              <a:lnSpc>
                <a:spcPct val="100000"/>
              </a:lnSpc>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US" dirty="0"/>
          </a:p>
        </p:txBody>
      </p:sp>
      <p:sp>
        <p:nvSpPr>
          <p:cNvPr id="11" name="Text Placeholder 9">
            <a:extLst>
              <a:ext uri="{FF2B5EF4-FFF2-40B4-BE49-F238E27FC236}">
                <a16:creationId xmlns:a16="http://schemas.microsoft.com/office/drawing/2014/main" id="{21FEAFDD-4911-56FD-7161-B20B084012B9}"/>
              </a:ext>
            </a:extLst>
          </p:cNvPr>
          <p:cNvSpPr>
            <a:spLocks noGrp="1"/>
          </p:cNvSpPr>
          <p:nvPr>
            <p:ph type="body" sz="quarter" idx="12" hasCustomPrompt="1"/>
          </p:nvPr>
        </p:nvSpPr>
        <p:spPr>
          <a:xfrm>
            <a:off x="491173" y="5319553"/>
            <a:ext cx="10115867" cy="440056"/>
          </a:xfrm>
          <a:prstGeom prst="rect">
            <a:avLst/>
          </a:prstGeom>
        </p:spPr>
        <p:txBody>
          <a:bodyPr/>
          <a:lstStyle>
            <a:lvl1pPr marL="0" indent="0">
              <a:lnSpc>
                <a:spcPct val="100000"/>
              </a:lnSpc>
              <a:buNone/>
              <a:defRPr sz="1400" b="1" spc="100" baseline="0">
                <a:solidFill>
                  <a:srgbClr val="E5E578"/>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MAKE CAPS</a:t>
            </a:r>
          </a:p>
        </p:txBody>
      </p:sp>
      <p:sp>
        <p:nvSpPr>
          <p:cNvPr id="2" name="TextBox 1">
            <a:extLst>
              <a:ext uri="{FF2B5EF4-FFF2-40B4-BE49-F238E27FC236}">
                <a16:creationId xmlns:a16="http://schemas.microsoft.com/office/drawing/2014/main" id="{F4A75004-2ADB-83C1-59E1-949196F58E46}"/>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solidFill>
                  <a:schemeClr val="tx1"/>
                </a:solidFill>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5050652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AF72F7-330B-150C-63F1-12E7B76D7B1D}"/>
              </a:ext>
            </a:extLst>
          </p:cNvPr>
          <p:cNvSpPr/>
          <p:nvPr userDrawn="1"/>
        </p:nvSpPr>
        <p:spPr>
          <a:xfrm>
            <a:off x="11101388" y="2631991"/>
            <a:ext cx="1094732" cy="4226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B0376D7-3ED2-5B9D-29FF-3E4D305DB4E3}"/>
              </a:ext>
            </a:extLst>
          </p:cNvPr>
          <p:cNvSpPr/>
          <p:nvPr userDrawn="1"/>
        </p:nvSpPr>
        <p:spPr>
          <a:xfrm>
            <a:off x="11099327" y="1"/>
            <a:ext cx="1094732" cy="2631989"/>
          </a:xfrm>
          <a:prstGeom prst="rect">
            <a:avLst/>
          </a:prstGeom>
          <a:solidFill>
            <a:srgbClr val="8C9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7379"/>
              </a:solidFill>
            </a:endParaRPr>
          </a:p>
        </p:txBody>
      </p:sp>
      <p:sp>
        <p:nvSpPr>
          <p:cNvPr id="4" name="TextBox 3">
            <a:extLst>
              <a:ext uri="{FF2B5EF4-FFF2-40B4-BE49-F238E27FC236}">
                <a16:creationId xmlns:a16="http://schemas.microsoft.com/office/drawing/2014/main" id="{72383DF8-92B2-ADAC-0C86-405BC584F76D}"/>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latin typeface="Verdana" panose="020B0604030504040204" pitchFamily="34" charset="0"/>
              <a:ea typeface="Verdana" panose="020B0604030504040204" pitchFamily="34" charset="0"/>
              <a:cs typeface="Verdana" panose="020B0604030504040204" pitchFamily="34" charset="0"/>
            </a:endParaRPr>
          </a:p>
        </p:txBody>
      </p:sp>
      <p:sp>
        <p:nvSpPr>
          <p:cNvPr id="6" name="Picture Placeholder 5">
            <a:extLst>
              <a:ext uri="{FF2B5EF4-FFF2-40B4-BE49-F238E27FC236}">
                <a16:creationId xmlns:a16="http://schemas.microsoft.com/office/drawing/2014/main" id="{228E973D-D6F6-4A3B-267B-82E506366BD5}"/>
              </a:ext>
            </a:extLst>
          </p:cNvPr>
          <p:cNvSpPr>
            <a:spLocks noGrp="1"/>
          </p:cNvSpPr>
          <p:nvPr>
            <p:ph type="pic" sz="quarter" idx="10"/>
          </p:nvPr>
        </p:nvSpPr>
        <p:spPr>
          <a:xfrm>
            <a:off x="0" y="0"/>
            <a:ext cx="11095038" cy="6858000"/>
          </a:xfrm>
          <a:prstGeom prst="rect">
            <a:avLst/>
          </a:prstGeom>
        </p:spPr>
        <p:txBody>
          <a:bodyPr/>
          <a:lstStyle/>
          <a:p>
            <a:endParaRPr lang="en-US"/>
          </a:p>
        </p:txBody>
      </p:sp>
    </p:spTree>
    <p:extLst>
      <p:ext uri="{BB962C8B-B14F-4D97-AF65-F5344CB8AC3E}">
        <p14:creationId xmlns:p14="http://schemas.microsoft.com/office/powerpoint/2010/main" val="4995426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04CEED5-CD41-5CCB-538D-FD6F4A7E5995}"/>
              </a:ext>
            </a:extLst>
          </p:cNvPr>
          <p:cNvSpPr/>
          <p:nvPr userDrawn="1"/>
        </p:nvSpPr>
        <p:spPr>
          <a:xfrm>
            <a:off x="11096368" y="2573908"/>
            <a:ext cx="1097691" cy="4283336"/>
          </a:xfrm>
          <a:prstGeom prst="rect">
            <a:avLst/>
          </a:prstGeom>
          <a:solidFill>
            <a:srgbClr val="E5E5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D51A855-7987-7F89-99DD-72A362DF36E0}"/>
              </a:ext>
            </a:extLst>
          </p:cNvPr>
          <p:cNvSpPr/>
          <p:nvPr userDrawn="1"/>
        </p:nvSpPr>
        <p:spPr>
          <a:xfrm>
            <a:off x="1" y="1592262"/>
            <a:ext cx="11105408" cy="5265737"/>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1225640-512D-1D5E-6D75-960B932886E0}"/>
              </a:ext>
            </a:extLst>
          </p:cNvPr>
          <p:cNvSpPr/>
          <p:nvPr userDrawn="1"/>
        </p:nvSpPr>
        <p:spPr>
          <a:xfrm>
            <a:off x="11105410" y="0"/>
            <a:ext cx="1086590" cy="4283336"/>
          </a:xfrm>
          <a:prstGeom prst="rect">
            <a:avLst/>
          </a:prstGeom>
          <a:solidFill>
            <a:srgbClr val="8C9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E489725-5932-782C-5E3C-60AEBB9C49B3}"/>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solidFill>
                  <a:schemeClr val="tx1"/>
                </a:solidFill>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ext Placeholder 11">
            <a:extLst>
              <a:ext uri="{FF2B5EF4-FFF2-40B4-BE49-F238E27FC236}">
                <a16:creationId xmlns:a16="http://schemas.microsoft.com/office/drawing/2014/main" id="{17A9EE52-ED6F-D55F-6674-FA3E2F7B3C1D}"/>
              </a:ext>
            </a:extLst>
          </p:cNvPr>
          <p:cNvSpPr>
            <a:spLocks noGrp="1"/>
          </p:cNvSpPr>
          <p:nvPr>
            <p:ph type="body" sz="quarter" idx="15"/>
          </p:nvPr>
        </p:nvSpPr>
        <p:spPr>
          <a:xfrm>
            <a:off x="6847059" y="1924494"/>
            <a:ext cx="3825910" cy="4447296"/>
          </a:xfrm>
          <a:prstGeom prst="rect">
            <a:avLst/>
          </a:prstGeom>
        </p:spPr>
        <p:txBody>
          <a:bodyPr/>
          <a:lstStyle>
            <a:lvl1pPr marL="0" inden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US" dirty="0"/>
          </a:p>
        </p:txBody>
      </p:sp>
      <p:sp>
        <p:nvSpPr>
          <p:cNvPr id="6" name="Text Placeholder 5">
            <a:extLst>
              <a:ext uri="{FF2B5EF4-FFF2-40B4-BE49-F238E27FC236}">
                <a16:creationId xmlns:a16="http://schemas.microsoft.com/office/drawing/2014/main" id="{DA1110BC-46EB-9469-A89F-212BD1BC6D84}"/>
              </a:ext>
            </a:extLst>
          </p:cNvPr>
          <p:cNvSpPr>
            <a:spLocks noGrp="1"/>
          </p:cNvSpPr>
          <p:nvPr>
            <p:ph type="body" sz="quarter" idx="16" hasCustomPrompt="1"/>
          </p:nvPr>
        </p:nvSpPr>
        <p:spPr>
          <a:xfrm>
            <a:off x="487490" y="1918334"/>
            <a:ext cx="4308475" cy="184999"/>
          </a:xfrm>
          <a:prstGeom prst="rect">
            <a:avLst/>
          </a:prstGeom>
        </p:spPr>
        <p:txBody>
          <a:bodyPr/>
          <a:lstStyle>
            <a:lvl1pPr marL="0" indent="0">
              <a:buNone/>
              <a:defRPr sz="1100" spc="100" baseline="0">
                <a:latin typeface="Verdana" panose="020B0604030504040204" pitchFamily="34" charset="0"/>
                <a:ea typeface="Verdana" panose="020B0604030504040204" pitchFamily="34" charset="0"/>
                <a:cs typeface="Verdana" panose="020B0604030504040204" pitchFamily="34" charset="0"/>
              </a:defRPr>
            </a:lvl1pPr>
            <a:lvl2pPr marL="457200" indent="0">
              <a:buNone/>
              <a:defRPr sz="1100">
                <a:latin typeface="Verdana" panose="020B0604030504040204" pitchFamily="34" charset="0"/>
                <a:ea typeface="Verdana" panose="020B0604030504040204" pitchFamily="34" charset="0"/>
                <a:cs typeface="Verdana" panose="020B0604030504040204" pitchFamily="34" charset="0"/>
              </a:defRPr>
            </a:lvl2pPr>
            <a:lvl3pPr marL="914400" indent="0">
              <a:buNone/>
              <a:defRPr sz="1100">
                <a:latin typeface="Verdana" panose="020B0604030504040204" pitchFamily="34" charset="0"/>
                <a:ea typeface="Verdana" panose="020B0604030504040204" pitchFamily="34" charset="0"/>
                <a:cs typeface="Verdana" panose="020B0604030504040204" pitchFamily="34" charset="0"/>
              </a:defRPr>
            </a:lvl3pPr>
            <a:lvl4pPr marL="1371600" indent="0">
              <a:buNone/>
              <a:defRPr sz="1100">
                <a:latin typeface="Verdana" panose="020B0604030504040204" pitchFamily="34" charset="0"/>
                <a:ea typeface="Verdana" panose="020B0604030504040204" pitchFamily="34" charset="0"/>
                <a:cs typeface="Verdana" panose="020B0604030504040204" pitchFamily="34" charset="0"/>
              </a:defRPr>
            </a:lvl4pPr>
            <a:lvl5pPr marL="1828800" indent="0">
              <a:buNone/>
              <a:defRPr sz="11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FIGURE TITLE IN CAPS</a:t>
            </a:r>
          </a:p>
        </p:txBody>
      </p:sp>
      <p:sp>
        <p:nvSpPr>
          <p:cNvPr id="12" name="Chart Placeholder 11">
            <a:extLst>
              <a:ext uri="{FF2B5EF4-FFF2-40B4-BE49-F238E27FC236}">
                <a16:creationId xmlns:a16="http://schemas.microsoft.com/office/drawing/2014/main" id="{22AF84C8-2A93-38D2-A176-A805C9790073}"/>
              </a:ext>
            </a:extLst>
          </p:cNvPr>
          <p:cNvSpPr>
            <a:spLocks noGrp="1"/>
          </p:cNvSpPr>
          <p:nvPr>
            <p:ph type="chart" sz="quarter" idx="17"/>
          </p:nvPr>
        </p:nvSpPr>
        <p:spPr>
          <a:xfrm>
            <a:off x="487363" y="2275368"/>
            <a:ext cx="5938357" cy="4096858"/>
          </a:xfrm>
          <a:prstGeom prst="rect">
            <a:avLst/>
          </a:prstGeom>
        </p:spPr>
        <p:txBody>
          <a:bodyPr/>
          <a:lstStyle/>
          <a:p>
            <a:endParaRPr lang="en-US"/>
          </a:p>
        </p:txBody>
      </p:sp>
      <p:sp>
        <p:nvSpPr>
          <p:cNvPr id="2" name="Text Placeholder 19">
            <a:extLst>
              <a:ext uri="{FF2B5EF4-FFF2-40B4-BE49-F238E27FC236}">
                <a16:creationId xmlns:a16="http://schemas.microsoft.com/office/drawing/2014/main" id="{B347E8E8-6381-9C9F-F552-59AA87B2071A}"/>
              </a:ext>
            </a:extLst>
          </p:cNvPr>
          <p:cNvSpPr>
            <a:spLocks noGrp="1"/>
          </p:cNvSpPr>
          <p:nvPr>
            <p:ph type="body" sz="quarter" idx="11"/>
          </p:nvPr>
        </p:nvSpPr>
        <p:spPr>
          <a:xfrm>
            <a:off x="510350" y="829110"/>
            <a:ext cx="9990963" cy="565026"/>
          </a:xfrm>
          <a:prstGeom prst="rect">
            <a:avLst/>
          </a:prstGeom>
        </p:spPr>
        <p:txBody>
          <a:bodyPr/>
          <a:lstStyle>
            <a:lvl1pPr marL="0" indent="0">
              <a:buNone/>
              <a:defRPr sz="3400" b="0">
                <a:solidFill>
                  <a:srgbClr val="8C933C"/>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
        <p:nvSpPr>
          <p:cNvPr id="4" name="Text Placeholder 13">
            <a:extLst>
              <a:ext uri="{FF2B5EF4-FFF2-40B4-BE49-F238E27FC236}">
                <a16:creationId xmlns:a16="http://schemas.microsoft.com/office/drawing/2014/main" id="{1C21868B-007C-2110-C53F-7AC75F4E909D}"/>
              </a:ext>
            </a:extLst>
          </p:cNvPr>
          <p:cNvSpPr>
            <a:spLocks noGrp="1"/>
          </p:cNvSpPr>
          <p:nvPr>
            <p:ph type="body" sz="quarter" idx="10" hasCustomPrompt="1"/>
          </p:nvPr>
        </p:nvSpPr>
        <p:spPr>
          <a:xfrm>
            <a:off x="510350" y="435171"/>
            <a:ext cx="3829050" cy="275859"/>
          </a:xfrm>
          <a:prstGeom prst="rect">
            <a:avLst/>
          </a:prstGeom>
        </p:spPr>
        <p:txBody>
          <a:bodyPr/>
          <a:lstStyle>
            <a:lvl1pPr marL="0" indent="0">
              <a:buNone/>
              <a:defRPr sz="1400" b="1" spc="1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SECTION TITLE IN CAPS</a:t>
            </a:r>
          </a:p>
        </p:txBody>
      </p:sp>
    </p:spTree>
    <p:extLst>
      <p:ext uri="{BB962C8B-B14F-4D97-AF65-F5344CB8AC3E}">
        <p14:creationId xmlns:p14="http://schemas.microsoft.com/office/powerpoint/2010/main" val="679925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C1E4BB1-B88C-4BC7-1555-CDF951DAF48E}"/>
              </a:ext>
            </a:extLst>
          </p:cNvPr>
          <p:cNvSpPr/>
          <p:nvPr userDrawn="1"/>
        </p:nvSpPr>
        <p:spPr>
          <a:xfrm>
            <a:off x="11105409" y="0"/>
            <a:ext cx="1097691" cy="1628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61B5EE8-2B34-60C3-427D-86E7D71C2D93}"/>
              </a:ext>
            </a:extLst>
          </p:cNvPr>
          <p:cNvSpPr/>
          <p:nvPr userDrawn="1"/>
        </p:nvSpPr>
        <p:spPr>
          <a:xfrm>
            <a:off x="0" y="0"/>
            <a:ext cx="11114161" cy="6858000"/>
          </a:xfrm>
          <a:prstGeom prst="rect">
            <a:avLst/>
          </a:prstGeom>
          <a:solidFill>
            <a:srgbClr val="0A1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B2A7131-0530-E933-21FE-A01E29318AB7}"/>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11114159" y="0"/>
            <a:ext cx="1077839" cy="2609642"/>
          </a:xfrm>
          <a:prstGeom prst="rect">
            <a:avLst/>
          </a:prstGeom>
        </p:spPr>
      </p:pic>
      <p:sp>
        <p:nvSpPr>
          <p:cNvPr id="6" name="Rectangle 5">
            <a:extLst>
              <a:ext uri="{FF2B5EF4-FFF2-40B4-BE49-F238E27FC236}">
                <a16:creationId xmlns:a16="http://schemas.microsoft.com/office/drawing/2014/main" id="{5EAA19EA-8FDA-E0CF-C261-E71AAACCB5DB}"/>
              </a:ext>
            </a:extLst>
          </p:cNvPr>
          <p:cNvSpPr/>
          <p:nvPr userDrawn="1"/>
        </p:nvSpPr>
        <p:spPr>
          <a:xfrm>
            <a:off x="11114160" y="2609644"/>
            <a:ext cx="1081960" cy="4248356"/>
          </a:xfrm>
          <a:prstGeom prst="rect">
            <a:avLst/>
          </a:prstGeom>
          <a:solidFill>
            <a:srgbClr val="245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AB7710A-AE2C-DDFE-A96F-153D50029EF9}"/>
              </a:ext>
            </a:extLst>
          </p:cNvPr>
          <p:cNvSpPr/>
          <p:nvPr userDrawn="1"/>
        </p:nvSpPr>
        <p:spPr>
          <a:xfrm>
            <a:off x="11121140" y="0"/>
            <a:ext cx="1081960" cy="1628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D718FF88-FC15-58CD-A52B-53F254C09DA7}"/>
              </a:ext>
            </a:extLst>
          </p:cNvPr>
          <p:cNvSpPr>
            <a:spLocks noGrp="1"/>
          </p:cNvSpPr>
          <p:nvPr>
            <p:ph type="body" sz="quarter" idx="10" hasCustomPrompt="1"/>
          </p:nvPr>
        </p:nvSpPr>
        <p:spPr>
          <a:xfrm>
            <a:off x="491173" y="400599"/>
            <a:ext cx="3829050" cy="275859"/>
          </a:xfrm>
          <a:prstGeom prst="rect">
            <a:avLst/>
          </a:prstGeom>
        </p:spPr>
        <p:txBody>
          <a:bodyPr/>
          <a:lstStyle>
            <a:lvl1pPr marL="0" indent="0">
              <a:buNone/>
              <a:defRPr sz="1400" b="1" spc="10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ICTP TESTIMONIAL IN CAPS</a:t>
            </a:r>
          </a:p>
        </p:txBody>
      </p:sp>
      <p:sp>
        <p:nvSpPr>
          <p:cNvPr id="10" name="Text Placeholder 9">
            <a:extLst>
              <a:ext uri="{FF2B5EF4-FFF2-40B4-BE49-F238E27FC236}">
                <a16:creationId xmlns:a16="http://schemas.microsoft.com/office/drawing/2014/main" id="{EAD34364-F1F8-192C-05C6-034B75944B5D}"/>
              </a:ext>
            </a:extLst>
          </p:cNvPr>
          <p:cNvSpPr>
            <a:spLocks noGrp="1"/>
          </p:cNvSpPr>
          <p:nvPr>
            <p:ph type="body" sz="quarter" idx="11"/>
          </p:nvPr>
        </p:nvSpPr>
        <p:spPr>
          <a:xfrm>
            <a:off x="491173" y="1628774"/>
            <a:ext cx="10115867" cy="3457575"/>
          </a:xfrm>
          <a:prstGeom prst="rect">
            <a:avLst/>
          </a:prstGeom>
        </p:spPr>
        <p:txBody>
          <a:bodyPr/>
          <a:lstStyle>
            <a:lvl1pPr marL="0" indent="0">
              <a:lnSpc>
                <a:spcPct val="100000"/>
              </a:lnSpc>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a:t>Click to edit Master text styles</a:t>
            </a:r>
          </a:p>
        </p:txBody>
      </p:sp>
      <p:sp>
        <p:nvSpPr>
          <p:cNvPr id="11" name="Text Placeholder 9">
            <a:extLst>
              <a:ext uri="{FF2B5EF4-FFF2-40B4-BE49-F238E27FC236}">
                <a16:creationId xmlns:a16="http://schemas.microsoft.com/office/drawing/2014/main" id="{21FEAFDD-4911-56FD-7161-B20B084012B9}"/>
              </a:ext>
            </a:extLst>
          </p:cNvPr>
          <p:cNvSpPr>
            <a:spLocks noGrp="1"/>
          </p:cNvSpPr>
          <p:nvPr>
            <p:ph type="body" sz="quarter" idx="12" hasCustomPrompt="1"/>
          </p:nvPr>
        </p:nvSpPr>
        <p:spPr>
          <a:xfrm>
            <a:off x="491173" y="5319553"/>
            <a:ext cx="10115867" cy="440056"/>
          </a:xfrm>
          <a:prstGeom prst="rect">
            <a:avLst/>
          </a:prstGeom>
        </p:spPr>
        <p:txBody>
          <a:bodyPr/>
          <a:lstStyle>
            <a:lvl1pPr marL="0" indent="0">
              <a:lnSpc>
                <a:spcPct val="100000"/>
              </a:lnSpc>
              <a:buNone/>
              <a:defRPr sz="1400" b="1" spc="100" baseline="0">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MAKE CAPS</a:t>
            </a:r>
          </a:p>
        </p:txBody>
      </p:sp>
      <p:sp>
        <p:nvSpPr>
          <p:cNvPr id="8" name="TextBox 7">
            <a:extLst>
              <a:ext uri="{FF2B5EF4-FFF2-40B4-BE49-F238E27FC236}">
                <a16:creationId xmlns:a16="http://schemas.microsoft.com/office/drawing/2014/main" id="{BB833427-FDAE-FB72-33A5-7E4EEAA79F9B}"/>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solidFill>
                  <a:schemeClr val="bg1"/>
                </a:solidFill>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79876620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1A4EBF-298C-F448-F570-F0D2CCA5FACE}"/>
              </a:ext>
            </a:extLst>
          </p:cNvPr>
          <p:cNvSpPr/>
          <p:nvPr userDrawn="1"/>
        </p:nvSpPr>
        <p:spPr>
          <a:xfrm>
            <a:off x="11096368" y="2573908"/>
            <a:ext cx="1097691" cy="4283336"/>
          </a:xfrm>
          <a:prstGeom prst="rect">
            <a:avLst/>
          </a:prstGeom>
          <a:solidFill>
            <a:srgbClr val="E5E5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3">
            <a:extLst>
              <a:ext uri="{FF2B5EF4-FFF2-40B4-BE49-F238E27FC236}">
                <a16:creationId xmlns:a16="http://schemas.microsoft.com/office/drawing/2014/main" id="{113346F7-95A3-4326-9B51-50774DAB8456}"/>
              </a:ext>
            </a:extLst>
          </p:cNvPr>
          <p:cNvSpPr>
            <a:spLocks noGrp="1"/>
          </p:cNvSpPr>
          <p:nvPr>
            <p:ph type="body" sz="quarter" idx="10" hasCustomPrompt="1"/>
          </p:nvPr>
        </p:nvSpPr>
        <p:spPr>
          <a:xfrm>
            <a:off x="510350" y="435171"/>
            <a:ext cx="3829050" cy="275859"/>
          </a:xfrm>
          <a:prstGeom prst="rect">
            <a:avLst/>
          </a:prstGeom>
        </p:spPr>
        <p:txBody>
          <a:bodyPr/>
          <a:lstStyle>
            <a:lvl1pPr marL="0" indent="0">
              <a:buNone/>
              <a:defRPr sz="1400" b="1" spc="1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SECTION TITLE IN CAPS</a:t>
            </a:r>
          </a:p>
        </p:txBody>
      </p:sp>
      <p:sp>
        <p:nvSpPr>
          <p:cNvPr id="6" name="Rectangle 5">
            <a:extLst>
              <a:ext uri="{FF2B5EF4-FFF2-40B4-BE49-F238E27FC236}">
                <a16:creationId xmlns:a16="http://schemas.microsoft.com/office/drawing/2014/main" id="{CEB4E398-31E3-DD1D-AD7F-2F5CCDD94CA0}"/>
              </a:ext>
            </a:extLst>
          </p:cNvPr>
          <p:cNvSpPr/>
          <p:nvPr userDrawn="1"/>
        </p:nvSpPr>
        <p:spPr>
          <a:xfrm>
            <a:off x="11105409" y="0"/>
            <a:ext cx="1086591" cy="4283336"/>
          </a:xfrm>
          <a:prstGeom prst="rect">
            <a:avLst/>
          </a:prstGeom>
          <a:solidFill>
            <a:srgbClr val="8C9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A6BB26B-E835-9122-077A-26965C0E3359}"/>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solidFill>
                  <a:schemeClr val="tx1"/>
                </a:solidFill>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xt Placeholder 8">
            <a:extLst>
              <a:ext uri="{FF2B5EF4-FFF2-40B4-BE49-F238E27FC236}">
                <a16:creationId xmlns:a16="http://schemas.microsoft.com/office/drawing/2014/main" id="{F7146DC9-FCCE-B480-C294-1F20AFBAF08D}"/>
              </a:ext>
            </a:extLst>
          </p:cNvPr>
          <p:cNvSpPr>
            <a:spLocks noGrp="1"/>
          </p:cNvSpPr>
          <p:nvPr>
            <p:ph type="body" sz="quarter" idx="12" hasCustomPrompt="1"/>
          </p:nvPr>
        </p:nvSpPr>
        <p:spPr>
          <a:xfrm>
            <a:off x="7594453" y="596791"/>
            <a:ext cx="2735410" cy="958965"/>
          </a:xfrm>
          <a:prstGeom prst="rect">
            <a:avLst/>
          </a:prstGeom>
          <a:solidFill>
            <a:srgbClr val="D9117E"/>
          </a:solidFill>
        </p:spPr>
        <p:txBody>
          <a:bodyPr/>
          <a:lstStyle>
            <a:lvl1pPr marL="0" indent="0">
              <a:buNone/>
              <a:defRPr sz="15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Please copy this table and add/remove columns and rows as appropriate. [Remove this message]</a:t>
            </a:r>
          </a:p>
        </p:txBody>
      </p:sp>
      <p:graphicFrame>
        <p:nvGraphicFramePr>
          <p:cNvPr id="9" name="Table 9">
            <a:extLst>
              <a:ext uri="{FF2B5EF4-FFF2-40B4-BE49-F238E27FC236}">
                <a16:creationId xmlns:a16="http://schemas.microsoft.com/office/drawing/2014/main" id="{A0D5BC1A-7663-B9EB-4908-F958EB41A210}"/>
              </a:ext>
            </a:extLst>
          </p:cNvPr>
          <p:cNvGraphicFramePr>
            <a:graphicFrameLocks noGrp="1"/>
          </p:cNvGraphicFramePr>
          <p:nvPr userDrawn="1">
            <p:extLst>
              <p:ext uri="{D42A27DB-BD31-4B8C-83A1-F6EECF244321}">
                <p14:modId xmlns:p14="http://schemas.microsoft.com/office/powerpoint/2010/main" val="4232937530"/>
              </p:ext>
            </p:extLst>
          </p:nvPr>
        </p:nvGraphicFramePr>
        <p:xfrm>
          <a:off x="575661" y="2319317"/>
          <a:ext cx="10097306" cy="3271760"/>
        </p:xfrm>
        <a:graphic>
          <a:graphicData uri="http://schemas.openxmlformats.org/drawingml/2006/table">
            <a:tbl>
              <a:tblPr firstRow="1" bandRow="1">
                <a:tableStyleId>{5C22544A-7EE6-4342-B048-85BDC9FD1C3A}</a:tableStyleId>
              </a:tblPr>
              <a:tblGrid>
                <a:gridCol w="355254">
                  <a:extLst>
                    <a:ext uri="{9D8B030D-6E8A-4147-A177-3AD203B41FA5}">
                      <a16:colId xmlns:a16="http://schemas.microsoft.com/office/drawing/2014/main" val="3646046654"/>
                    </a:ext>
                  </a:extLst>
                </a:gridCol>
                <a:gridCol w="3671490">
                  <a:extLst>
                    <a:ext uri="{9D8B030D-6E8A-4147-A177-3AD203B41FA5}">
                      <a16:colId xmlns:a16="http://schemas.microsoft.com/office/drawing/2014/main" val="71663947"/>
                    </a:ext>
                  </a:extLst>
                </a:gridCol>
                <a:gridCol w="1397421">
                  <a:extLst>
                    <a:ext uri="{9D8B030D-6E8A-4147-A177-3AD203B41FA5}">
                      <a16:colId xmlns:a16="http://schemas.microsoft.com/office/drawing/2014/main" val="1742301627"/>
                    </a:ext>
                  </a:extLst>
                </a:gridCol>
                <a:gridCol w="3333609">
                  <a:extLst>
                    <a:ext uri="{9D8B030D-6E8A-4147-A177-3AD203B41FA5}">
                      <a16:colId xmlns:a16="http://schemas.microsoft.com/office/drawing/2014/main" val="736380901"/>
                    </a:ext>
                  </a:extLst>
                </a:gridCol>
                <a:gridCol w="1339532">
                  <a:extLst>
                    <a:ext uri="{9D8B030D-6E8A-4147-A177-3AD203B41FA5}">
                      <a16:colId xmlns:a16="http://schemas.microsoft.com/office/drawing/2014/main" val="718574517"/>
                    </a:ext>
                  </a:extLst>
                </a:gridCol>
              </a:tblGrid>
              <a:tr h="408970">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lang="en-US" sz="1400" dirty="0">
                          <a:latin typeface="Verdana" panose="020B0604030504040204" pitchFamily="34" charset="0"/>
                          <a:ea typeface="Verdana" panose="020B0604030504040204" pitchFamily="34" charset="0"/>
                          <a:cs typeface="Verdana" panose="020B0604030504040204" pitchFamily="34" charset="0"/>
                        </a:rPr>
                        <a:t>HEADER IN CAPS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A1B47"/>
                    </a:solidFill>
                  </a:tcPr>
                </a:tc>
                <a:tc>
                  <a:txBody>
                    <a:bodyPr/>
                    <a:lstStyle/>
                    <a:p>
                      <a:r>
                        <a:rPr lang="en-US" sz="1400" dirty="0">
                          <a:latin typeface="Verdana" panose="020B0604030504040204" pitchFamily="34" charset="0"/>
                          <a:ea typeface="Verdana" panose="020B0604030504040204" pitchFamily="34" charset="0"/>
                          <a:cs typeface="Verdana" panose="020B0604030504040204" pitchFamily="34" charset="0"/>
                        </a:rPr>
                        <a:t>HEADER</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A1B47"/>
                    </a:solidFill>
                  </a:tcPr>
                </a:tc>
                <a:tc>
                  <a:txBody>
                    <a:bodyPr/>
                    <a:lstStyle/>
                    <a:p>
                      <a:r>
                        <a:rPr lang="en-US" sz="1400" dirty="0">
                          <a:latin typeface="Verdana" panose="020B0604030504040204" pitchFamily="34" charset="0"/>
                          <a:ea typeface="Verdana" panose="020B0604030504040204" pitchFamily="34" charset="0"/>
                          <a:cs typeface="Verdana" panose="020B0604030504040204" pitchFamily="34" charset="0"/>
                        </a:rPr>
                        <a:t>HEADER IN CAPS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A1B47"/>
                    </a:solidFill>
                  </a:tcPr>
                </a:tc>
                <a:tc>
                  <a:txBody>
                    <a:bodyPr/>
                    <a:lstStyle/>
                    <a:p>
                      <a:r>
                        <a:rPr lang="en-US" sz="1400" dirty="0">
                          <a:latin typeface="Verdana" panose="020B0604030504040204" pitchFamily="34" charset="0"/>
                          <a:ea typeface="Verdana" panose="020B0604030504040204" pitchFamily="34" charset="0"/>
                          <a:cs typeface="Verdana" panose="020B0604030504040204" pitchFamily="34" charset="0"/>
                        </a:rPr>
                        <a:t>HEADER</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A1B47"/>
                    </a:solidFill>
                  </a:tcPr>
                </a:tc>
                <a:extLst>
                  <a:ext uri="{0D108BD9-81ED-4DB2-BD59-A6C34878D82A}">
                    <a16:rowId xmlns:a16="http://schemas.microsoft.com/office/drawing/2014/main" val="2060927484"/>
                  </a:ext>
                </a:extLst>
              </a:tr>
              <a:tr h="408970">
                <a:tc>
                  <a:txBody>
                    <a:bodyPr/>
                    <a:lstStyle/>
                    <a:p>
                      <a:endParaRPr lang="en-US" dirty="0">
                        <a:solidFill>
                          <a:schemeClr val="bg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8C933C"/>
                    </a:solidFill>
                  </a:tcPr>
                </a:tc>
                <a:tc>
                  <a:txBody>
                    <a:bodyPr/>
                    <a:lstStyle/>
                    <a:p>
                      <a:r>
                        <a:rPr lang="en-GB" sz="1400" dirty="0">
                          <a:effectLst/>
                          <a:latin typeface="Verdana" panose="020B0604030504040204" pitchFamily="34" charset="0"/>
                          <a:ea typeface="Verdana" panose="020B0604030504040204" pitchFamily="34" charset="0"/>
                          <a:cs typeface="Verdana" panose="020B0604030504040204" pitchFamily="34" charset="0"/>
                        </a:rPr>
                        <a:t>Data</a:t>
                      </a:r>
                    </a:p>
                  </a:txBody>
                  <a:tcPr marL="54293" marR="54293" marT="54293" marB="80963" anchor="ctr">
                    <a:lnL w="12700" cmpd="sng">
                      <a:noFill/>
                    </a:lnL>
                    <a:lnR w="12700" cmpd="sng">
                      <a:noFill/>
                    </a:lnR>
                    <a:lnT w="38100" cmpd="sng">
                      <a:noFill/>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GB"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Data</a:t>
                      </a:r>
                    </a:p>
                  </a:txBody>
                  <a:tcPr marL="54293" marR="54293" marT="54293" marB="80963" anchor="ctr">
                    <a:lnL w="12700" cmpd="sng">
                      <a:noFill/>
                    </a:lnL>
                    <a:lnR w="12700" cmpd="sng">
                      <a:noFill/>
                    </a:lnR>
                    <a:lnT w="38100" cmpd="sng">
                      <a:noFill/>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rgbClr val="8C933C"/>
                    </a:solidFill>
                  </a:tcPr>
                </a:tc>
                <a:tc>
                  <a:txBody>
                    <a:bodyPr/>
                    <a:lstStyle/>
                    <a:p>
                      <a:r>
                        <a:rPr lang="en-GB" sz="1400" dirty="0">
                          <a:effectLst/>
                          <a:latin typeface="Verdana" panose="020B0604030504040204" pitchFamily="34" charset="0"/>
                          <a:ea typeface="Verdana" panose="020B0604030504040204" pitchFamily="34" charset="0"/>
                          <a:cs typeface="Verdana" panose="020B0604030504040204" pitchFamily="34" charset="0"/>
                        </a:rPr>
                        <a:t>Data</a:t>
                      </a:r>
                    </a:p>
                  </a:txBody>
                  <a:tcPr marL="54293" marR="54293" marT="54293" marB="80963" anchor="ctr">
                    <a:lnL w="12700" cmpd="sng">
                      <a:noFill/>
                    </a:lnL>
                    <a:lnR w="12700" cmpd="sng">
                      <a:noFill/>
                    </a:lnR>
                    <a:lnT w="38100" cmpd="sng">
                      <a:noFill/>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GB"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Data</a:t>
                      </a:r>
                    </a:p>
                  </a:txBody>
                  <a:tcPr marL="54293" marR="54293" marT="54293" marB="80963" anchor="ctr">
                    <a:lnL w="12700" cmpd="sng">
                      <a:noFill/>
                    </a:lnL>
                    <a:lnR w="12700" cmpd="sng">
                      <a:noFill/>
                    </a:lnR>
                    <a:lnT w="38100" cmpd="sng">
                      <a:noFill/>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rgbClr val="8C933C"/>
                    </a:solidFill>
                  </a:tcPr>
                </a:tc>
                <a:extLst>
                  <a:ext uri="{0D108BD9-81ED-4DB2-BD59-A6C34878D82A}">
                    <a16:rowId xmlns:a16="http://schemas.microsoft.com/office/drawing/2014/main" val="2485263846"/>
                  </a:ext>
                </a:extLst>
              </a:tr>
              <a:tr h="408970">
                <a:tc>
                  <a:txBody>
                    <a:bodyPr/>
                    <a:lstStyle/>
                    <a:p>
                      <a:endParaRPr lang="en-US" dirty="0">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C933C"/>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GB"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rgbClr val="8C933C"/>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GB"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rgbClr val="8C933C"/>
                    </a:solidFill>
                  </a:tcPr>
                </a:tc>
                <a:extLst>
                  <a:ext uri="{0D108BD9-81ED-4DB2-BD59-A6C34878D82A}">
                    <a16:rowId xmlns:a16="http://schemas.microsoft.com/office/drawing/2014/main" val="3464592826"/>
                  </a:ext>
                </a:extLst>
              </a:tr>
              <a:tr h="408970">
                <a:tc>
                  <a:txBody>
                    <a:bodyPr/>
                    <a:lstStyle/>
                    <a:p>
                      <a:endParaRPr lang="en-US" dirty="0">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C933C"/>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GB"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rgbClr val="8C933C"/>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GB"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rgbClr val="8C933C"/>
                    </a:solidFill>
                  </a:tcPr>
                </a:tc>
                <a:extLst>
                  <a:ext uri="{0D108BD9-81ED-4DB2-BD59-A6C34878D82A}">
                    <a16:rowId xmlns:a16="http://schemas.microsoft.com/office/drawing/2014/main" val="739828676"/>
                  </a:ext>
                </a:extLst>
              </a:tr>
              <a:tr h="408970">
                <a:tc>
                  <a:txBody>
                    <a:bodyPr/>
                    <a:lstStyle/>
                    <a:p>
                      <a:endParaRPr lang="en-US" dirty="0">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C933C"/>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GB"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rgbClr val="8C933C"/>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GB"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rgbClr val="8C933C"/>
                    </a:solidFill>
                  </a:tcPr>
                </a:tc>
                <a:extLst>
                  <a:ext uri="{0D108BD9-81ED-4DB2-BD59-A6C34878D82A}">
                    <a16:rowId xmlns:a16="http://schemas.microsoft.com/office/drawing/2014/main" val="1502260155"/>
                  </a:ext>
                </a:extLst>
              </a:tr>
              <a:tr h="408970">
                <a:tc>
                  <a:txBody>
                    <a:bodyPr/>
                    <a:lstStyle/>
                    <a:p>
                      <a:endParaRPr lang="en-US" dirty="0">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C933C"/>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GB"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rgbClr val="8C933C"/>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GB"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rgbClr val="8C933C"/>
                    </a:solidFill>
                  </a:tcPr>
                </a:tc>
                <a:extLst>
                  <a:ext uri="{0D108BD9-81ED-4DB2-BD59-A6C34878D82A}">
                    <a16:rowId xmlns:a16="http://schemas.microsoft.com/office/drawing/2014/main" val="416253499"/>
                  </a:ext>
                </a:extLst>
              </a:tr>
              <a:tr h="408970">
                <a:tc>
                  <a:txBody>
                    <a:bodyPr/>
                    <a:lstStyle/>
                    <a:p>
                      <a:endParaRPr lang="en-US" dirty="0">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C933C"/>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GB"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rgbClr val="8C933C"/>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GB"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6350" cap="flat" cmpd="sng" algn="ctr">
                      <a:solidFill>
                        <a:srgbClr val="0A1B47"/>
                      </a:solidFill>
                      <a:prstDash val="solid"/>
                      <a:round/>
                      <a:headEnd type="none" w="med" len="med"/>
                      <a:tailEnd type="none" w="med" len="med"/>
                    </a:lnB>
                    <a:lnTlToBr w="12700" cmpd="sng">
                      <a:noFill/>
                      <a:prstDash val="solid"/>
                    </a:lnTlToBr>
                    <a:lnBlToTr w="12700" cmpd="sng">
                      <a:noFill/>
                      <a:prstDash val="solid"/>
                    </a:lnBlToTr>
                    <a:solidFill>
                      <a:srgbClr val="8C933C"/>
                    </a:solidFill>
                  </a:tcPr>
                </a:tc>
                <a:extLst>
                  <a:ext uri="{0D108BD9-81ED-4DB2-BD59-A6C34878D82A}">
                    <a16:rowId xmlns:a16="http://schemas.microsoft.com/office/drawing/2014/main" val="2641086048"/>
                  </a:ext>
                </a:extLst>
              </a:tr>
              <a:tr h="408970">
                <a:tc>
                  <a:txBody>
                    <a:bodyPr/>
                    <a:lstStyle/>
                    <a:p>
                      <a:endParaRPr lang="en-US" dirty="0">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C933C"/>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GB"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8C933C"/>
                    </a:solidFill>
                  </a:tcPr>
                </a:tc>
                <a:tc>
                  <a:txBody>
                    <a:bodyPr/>
                    <a:lstStyle/>
                    <a:p>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GB"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4293" marR="54293" marT="54293" marB="80963" anchor="ctr">
                    <a:lnL w="12700" cmpd="sng">
                      <a:noFill/>
                    </a:lnL>
                    <a:lnR w="12700" cmpd="sng">
                      <a:noFill/>
                    </a:lnR>
                    <a:lnT w="6350" cap="flat" cmpd="sng" algn="ctr">
                      <a:solidFill>
                        <a:srgbClr val="0A1B47"/>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8C933C"/>
                    </a:solidFill>
                  </a:tcPr>
                </a:tc>
                <a:extLst>
                  <a:ext uri="{0D108BD9-81ED-4DB2-BD59-A6C34878D82A}">
                    <a16:rowId xmlns:a16="http://schemas.microsoft.com/office/drawing/2014/main" val="360521373"/>
                  </a:ext>
                </a:extLst>
              </a:tr>
            </a:tbl>
          </a:graphicData>
        </a:graphic>
      </p:graphicFrame>
      <p:sp>
        <p:nvSpPr>
          <p:cNvPr id="10" name="Text Placeholder 19">
            <a:extLst>
              <a:ext uri="{FF2B5EF4-FFF2-40B4-BE49-F238E27FC236}">
                <a16:creationId xmlns:a16="http://schemas.microsoft.com/office/drawing/2014/main" id="{1E07DDC7-3F03-590B-D79E-6E1A0B5F05D0}"/>
              </a:ext>
            </a:extLst>
          </p:cNvPr>
          <p:cNvSpPr>
            <a:spLocks noGrp="1"/>
          </p:cNvSpPr>
          <p:nvPr>
            <p:ph type="body" sz="quarter" idx="11"/>
          </p:nvPr>
        </p:nvSpPr>
        <p:spPr>
          <a:xfrm>
            <a:off x="510350" y="829110"/>
            <a:ext cx="10162619" cy="565026"/>
          </a:xfrm>
          <a:prstGeom prst="rect">
            <a:avLst/>
          </a:prstGeom>
        </p:spPr>
        <p:txBody>
          <a:bodyPr/>
          <a:lstStyle>
            <a:lvl1pPr marL="0" indent="0">
              <a:buNone/>
              <a:defRPr sz="3400" b="1">
                <a:solidFill>
                  <a:srgbClr val="8C933C"/>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
        <p:nvSpPr>
          <p:cNvPr id="11" name="Text Placeholder 19">
            <a:extLst>
              <a:ext uri="{FF2B5EF4-FFF2-40B4-BE49-F238E27FC236}">
                <a16:creationId xmlns:a16="http://schemas.microsoft.com/office/drawing/2014/main" id="{EB7506D8-CC2C-0B4C-F447-A1520F7A14E4}"/>
              </a:ext>
            </a:extLst>
          </p:cNvPr>
          <p:cNvSpPr>
            <a:spLocks noGrp="1"/>
          </p:cNvSpPr>
          <p:nvPr>
            <p:ph type="body" sz="quarter" idx="15"/>
          </p:nvPr>
        </p:nvSpPr>
        <p:spPr>
          <a:xfrm>
            <a:off x="510350" y="1394136"/>
            <a:ext cx="10162619" cy="565026"/>
          </a:xfrm>
          <a:prstGeom prst="rect">
            <a:avLst/>
          </a:prstGeom>
        </p:spPr>
        <p:txBody>
          <a:bodyPr/>
          <a:lstStyle>
            <a:lvl1pPr marL="0" indent="0">
              <a:buNone/>
              <a:defRPr sz="3400" b="0">
                <a:solidFill>
                  <a:srgbClr val="8C933C"/>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Tree>
    <p:extLst>
      <p:ext uri="{BB962C8B-B14F-4D97-AF65-F5344CB8AC3E}">
        <p14:creationId xmlns:p14="http://schemas.microsoft.com/office/powerpoint/2010/main" val="236268871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C47513-C4E0-88D1-413C-1249946FBE58}"/>
              </a:ext>
            </a:extLst>
          </p:cNvPr>
          <p:cNvSpPr/>
          <p:nvPr userDrawn="1"/>
        </p:nvSpPr>
        <p:spPr>
          <a:xfrm>
            <a:off x="11096368" y="2573908"/>
            <a:ext cx="1097691" cy="4283336"/>
          </a:xfrm>
          <a:prstGeom prst="rect">
            <a:avLst/>
          </a:prstGeom>
          <a:solidFill>
            <a:srgbClr val="E5E5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1A1B564-3890-57E9-16DA-2D19C380A3D4}"/>
              </a:ext>
            </a:extLst>
          </p:cNvPr>
          <p:cNvSpPr/>
          <p:nvPr userDrawn="1"/>
        </p:nvSpPr>
        <p:spPr>
          <a:xfrm>
            <a:off x="1" y="1592262"/>
            <a:ext cx="11105408" cy="5265737"/>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AB89D51-4D3F-484A-868C-9FD40788EAED}"/>
              </a:ext>
            </a:extLst>
          </p:cNvPr>
          <p:cNvSpPr/>
          <p:nvPr userDrawn="1"/>
        </p:nvSpPr>
        <p:spPr>
          <a:xfrm>
            <a:off x="11105409" y="0"/>
            <a:ext cx="1086591" cy="4283336"/>
          </a:xfrm>
          <a:prstGeom prst="rect">
            <a:avLst/>
          </a:prstGeom>
          <a:solidFill>
            <a:srgbClr val="8C9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2BFDD09-8279-26C1-5AE2-FD505B6B4F5C}"/>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solidFill>
                  <a:schemeClr val="tx2"/>
                </a:solidFill>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Text Placeholder 19">
            <a:extLst>
              <a:ext uri="{FF2B5EF4-FFF2-40B4-BE49-F238E27FC236}">
                <a16:creationId xmlns:a16="http://schemas.microsoft.com/office/drawing/2014/main" id="{83D826EE-93E3-6CB5-94E3-13797C8AD71A}"/>
              </a:ext>
            </a:extLst>
          </p:cNvPr>
          <p:cNvSpPr>
            <a:spLocks noGrp="1"/>
          </p:cNvSpPr>
          <p:nvPr>
            <p:ph type="body" sz="quarter" idx="11"/>
          </p:nvPr>
        </p:nvSpPr>
        <p:spPr>
          <a:xfrm>
            <a:off x="510350" y="829110"/>
            <a:ext cx="10162619" cy="565026"/>
          </a:xfrm>
          <a:prstGeom prst="rect">
            <a:avLst/>
          </a:prstGeom>
        </p:spPr>
        <p:txBody>
          <a:bodyPr/>
          <a:lstStyle>
            <a:lvl1pPr marL="0" indent="0">
              <a:buNone/>
              <a:defRPr sz="3400" b="0">
                <a:solidFill>
                  <a:srgbClr val="8C933C"/>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
        <p:nvSpPr>
          <p:cNvPr id="15" name="Text Placeholder 13">
            <a:extLst>
              <a:ext uri="{FF2B5EF4-FFF2-40B4-BE49-F238E27FC236}">
                <a16:creationId xmlns:a16="http://schemas.microsoft.com/office/drawing/2014/main" id="{17AD0268-2059-4B97-AA66-3360CD89D24F}"/>
              </a:ext>
            </a:extLst>
          </p:cNvPr>
          <p:cNvSpPr>
            <a:spLocks noGrp="1"/>
          </p:cNvSpPr>
          <p:nvPr>
            <p:ph type="body" sz="quarter" idx="10" hasCustomPrompt="1"/>
          </p:nvPr>
        </p:nvSpPr>
        <p:spPr>
          <a:xfrm>
            <a:off x="510350" y="435171"/>
            <a:ext cx="3829050" cy="275859"/>
          </a:xfrm>
          <a:prstGeom prst="rect">
            <a:avLst/>
          </a:prstGeom>
        </p:spPr>
        <p:txBody>
          <a:bodyPr/>
          <a:lstStyle>
            <a:lvl1pPr marL="0" indent="0">
              <a:buNone/>
              <a:defRPr sz="1400" b="1" spc="1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SECTION TITLE IN CAPS</a:t>
            </a:r>
          </a:p>
        </p:txBody>
      </p:sp>
      <p:sp>
        <p:nvSpPr>
          <p:cNvPr id="16" name="Text Placeholder 19">
            <a:extLst>
              <a:ext uri="{FF2B5EF4-FFF2-40B4-BE49-F238E27FC236}">
                <a16:creationId xmlns:a16="http://schemas.microsoft.com/office/drawing/2014/main" id="{6727C0D1-721C-288B-6EB6-9214DDA0868B}"/>
              </a:ext>
            </a:extLst>
          </p:cNvPr>
          <p:cNvSpPr>
            <a:spLocks noGrp="1"/>
          </p:cNvSpPr>
          <p:nvPr>
            <p:ph type="body" sz="quarter" idx="14"/>
          </p:nvPr>
        </p:nvSpPr>
        <p:spPr>
          <a:xfrm>
            <a:off x="515793" y="1924494"/>
            <a:ext cx="10157176" cy="4447296"/>
          </a:xfrm>
          <a:prstGeom prst="rect">
            <a:avLst/>
          </a:prstGeom>
        </p:spPr>
        <p:txBody>
          <a:bodyPr/>
          <a:lstStyle>
            <a:lvl1pPr marL="0" indent="0">
              <a:lnSpc>
                <a:spcPct val="100000"/>
              </a:lnSpc>
              <a:spcBef>
                <a:spcPts val="0"/>
              </a:spcBef>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Tree>
    <p:extLst>
      <p:ext uri="{BB962C8B-B14F-4D97-AF65-F5344CB8AC3E}">
        <p14:creationId xmlns:p14="http://schemas.microsoft.com/office/powerpoint/2010/main" val="291743341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2ACDB2-F850-39B7-3156-43790A301F47}"/>
              </a:ext>
            </a:extLst>
          </p:cNvPr>
          <p:cNvSpPr/>
          <p:nvPr userDrawn="1"/>
        </p:nvSpPr>
        <p:spPr>
          <a:xfrm>
            <a:off x="11096368" y="2573908"/>
            <a:ext cx="1097691" cy="4283336"/>
          </a:xfrm>
          <a:prstGeom prst="rect">
            <a:avLst/>
          </a:prstGeom>
          <a:solidFill>
            <a:srgbClr val="E5E5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AB89D51-4D3F-484A-868C-9FD40788EAED}"/>
              </a:ext>
            </a:extLst>
          </p:cNvPr>
          <p:cNvSpPr/>
          <p:nvPr userDrawn="1"/>
        </p:nvSpPr>
        <p:spPr>
          <a:xfrm>
            <a:off x="11105409" y="0"/>
            <a:ext cx="1086591" cy="4283336"/>
          </a:xfrm>
          <a:prstGeom prst="rect">
            <a:avLst/>
          </a:prstGeom>
          <a:solidFill>
            <a:srgbClr val="8C9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E2E5D"/>
              </a:solidFill>
            </a:endParaRPr>
          </a:p>
        </p:txBody>
      </p:sp>
      <p:sp>
        <p:nvSpPr>
          <p:cNvPr id="20" name="TextBox 19">
            <a:extLst>
              <a:ext uri="{FF2B5EF4-FFF2-40B4-BE49-F238E27FC236}">
                <a16:creationId xmlns:a16="http://schemas.microsoft.com/office/drawing/2014/main" id="{32BFDD09-8279-26C1-5AE2-FD505B6B4F5C}"/>
              </a:ext>
            </a:extLst>
          </p:cNvPr>
          <p:cNvSpPr txBox="1"/>
          <p:nvPr userDrawn="1"/>
        </p:nvSpPr>
        <p:spPr>
          <a:xfrm>
            <a:off x="11094308" y="6251480"/>
            <a:ext cx="1097691" cy="346128"/>
          </a:xfrm>
          <a:prstGeom prst="rect">
            <a:avLst/>
          </a:prstGeom>
          <a:noFill/>
        </p:spPr>
        <p:txBody>
          <a:bodyPr wrap="square" lIns="0" tIns="0" rIns="0" bIns="0" rtlCol="0">
            <a:noAutofit/>
          </a:bodyPr>
          <a:lstStyle/>
          <a:p>
            <a:pPr algn="ctr">
              <a:lnSpc>
                <a:spcPts val="1500"/>
              </a:lnSpc>
              <a:spcAft>
                <a:spcPts val="1200"/>
              </a:spcAft>
            </a:pPr>
            <a:fld id="{6887CFE1-0425-DC4E-9F48-4F5512C6F863}" type="slidenum">
              <a:rPr lang="en-US" sz="1100" b="1" smtClean="0">
                <a:solidFill>
                  <a:schemeClr val="tx2"/>
                </a:solidFill>
                <a:latin typeface="Verdana" panose="020B0604030504040204" pitchFamily="34" charset="0"/>
                <a:ea typeface="Verdana" panose="020B0604030504040204" pitchFamily="34" charset="0"/>
                <a:cs typeface="Verdana" panose="020B0604030504040204" pitchFamily="34" charset="0"/>
              </a:rPr>
              <a:pPr algn="ctr">
                <a:lnSpc>
                  <a:spcPts val="1500"/>
                </a:lnSpc>
                <a:spcAft>
                  <a:spcPts val="1200"/>
                </a:spcAft>
              </a:pPr>
              <a:t>‹#›</a:t>
            </a:fld>
            <a:endParaRPr lang="en-US" sz="1100" b="1"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Text Placeholder 13">
            <a:extLst>
              <a:ext uri="{FF2B5EF4-FFF2-40B4-BE49-F238E27FC236}">
                <a16:creationId xmlns:a16="http://schemas.microsoft.com/office/drawing/2014/main" id="{17AD0268-2059-4B97-AA66-3360CD89D24F}"/>
              </a:ext>
            </a:extLst>
          </p:cNvPr>
          <p:cNvSpPr>
            <a:spLocks noGrp="1"/>
          </p:cNvSpPr>
          <p:nvPr>
            <p:ph type="body" sz="quarter" idx="10" hasCustomPrompt="1"/>
          </p:nvPr>
        </p:nvSpPr>
        <p:spPr>
          <a:xfrm>
            <a:off x="510350" y="435171"/>
            <a:ext cx="3829050" cy="275859"/>
          </a:xfrm>
          <a:prstGeom prst="rect">
            <a:avLst/>
          </a:prstGeom>
        </p:spPr>
        <p:txBody>
          <a:bodyPr/>
          <a:lstStyle>
            <a:lvl1pPr marL="0" indent="0">
              <a:buNone/>
              <a:defRPr sz="1400" b="1" spc="1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SECTION TITLE IN CAPS</a:t>
            </a:r>
          </a:p>
        </p:txBody>
      </p:sp>
      <p:sp>
        <p:nvSpPr>
          <p:cNvPr id="4" name="Text Placeholder 19">
            <a:extLst>
              <a:ext uri="{FF2B5EF4-FFF2-40B4-BE49-F238E27FC236}">
                <a16:creationId xmlns:a16="http://schemas.microsoft.com/office/drawing/2014/main" id="{B46281B4-2FA2-67F4-7D55-6507F0FD24AB}"/>
              </a:ext>
            </a:extLst>
          </p:cNvPr>
          <p:cNvSpPr>
            <a:spLocks noGrp="1"/>
          </p:cNvSpPr>
          <p:nvPr>
            <p:ph type="body" sz="quarter" idx="11"/>
          </p:nvPr>
        </p:nvSpPr>
        <p:spPr>
          <a:xfrm>
            <a:off x="510350" y="829110"/>
            <a:ext cx="10162619" cy="565026"/>
          </a:xfrm>
          <a:prstGeom prst="rect">
            <a:avLst/>
          </a:prstGeom>
        </p:spPr>
        <p:txBody>
          <a:bodyPr/>
          <a:lstStyle>
            <a:lvl1pPr marL="0" indent="0">
              <a:buNone/>
              <a:defRPr sz="3400" b="1">
                <a:solidFill>
                  <a:srgbClr val="8C933C"/>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
        <p:nvSpPr>
          <p:cNvPr id="7" name="Rectangle 6">
            <a:extLst>
              <a:ext uri="{FF2B5EF4-FFF2-40B4-BE49-F238E27FC236}">
                <a16:creationId xmlns:a16="http://schemas.microsoft.com/office/drawing/2014/main" id="{ADAC5269-1643-0149-0F85-B90CC0FB38E0}"/>
              </a:ext>
            </a:extLst>
          </p:cNvPr>
          <p:cNvSpPr/>
          <p:nvPr userDrawn="1"/>
        </p:nvSpPr>
        <p:spPr>
          <a:xfrm>
            <a:off x="1" y="2574665"/>
            <a:ext cx="11092247" cy="428258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9">
            <a:extLst>
              <a:ext uri="{FF2B5EF4-FFF2-40B4-BE49-F238E27FC236}">
                <a16:creationId xmlns:a16="http://schemas.microsoft.com/office/drawing/2014/main" id="{5CF76952-CA68-93A4-0E8A-310BE31B965E}"/>
              </a:ext>
            </a:extLst>
          </p:cNvPr>
          <p:cNvSpPr>
            <a:spLocks noGrp="1"/>
          </p:cNvSpPr>
          <p:nvPr>
            <p:ph type="body" sz="quarter" idx="14"/>
          </p:nvPr>
        </p:nvSpPr>
        <p:spPr>
          <a:xfrm>
            <a:off x="515793" y="2906896"/>
            <a:ext cx="10157176" cy="3515933"/>
          </a:xfrm>
          <a:prstGeom prst="rect">
            <a:avLst/>
          </a:prstGeom>
        </p:spPr>
        <p:txBody>
          <a:bodyPr/>
          <a:lstStyle>
            <a:lvl1pPr marL="0" indent="0">
              <a:lnSpc>
                <a:spcPct val="100000"/>
              </a:lnSpc>
              <a:spcBef>
                <a:spcPts val="0"/>
              </a:spcBef>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
        <p:nvSpPr>
          <p:cNvPr id="9" name="Text Placeholder 19">
            <a:extLst>
              <a:ext uri="{FF2B5EF4-FFF2-40B4-BE49-F238E27FC236}">
                <a16:creationId xmlns:a16="http://schemas.microsoft.com/office/drawing/2014/main" id="{CBCF2413-B50C-DD8B-934F-929CA34EE3C4}"/>
              </a:ext>
            </a:extLst>
          </p:cNvPr>
          <p:cNvSpPr>
            <a:spLocks noGrp="1"/>
          </p:cNvSpPr>
          <p:nvPr>
            <p:ph type="body" sz="quarter" idx="15"/>
          </p:nvPr>
        </p:nvSpPr>
        <p:spPr>
          <a:xfrm>
            <a:off x="510350" y="1394136"/>
            <a:ext cx="10162619" cy="565026"/>
          </a:xfrm>
          <a:prstGeom prst="rect">
            <a:avLst/>
          </a:prstGeom>
        </p:spPr>
        <p:txBody>
          <a:bodyPr/>
          <a:lstStyle>
            <a:lvl1pPr marL="0" indent="0">
              <a:buNone/>
              <a:defRPr sz="3400" b="0">
                <a:solidFill>
                  <a:srgbClr val="8C933C"/>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3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GB" dirty="0"/>
          </a:p>
        </p:txBody>
      </p:sp>
    </p:spTree>
    <p:extLst>
      <p:ext uri="{BB962C8B-B14F-4D97-AF65-F5344CB8AC3E}">
        <p14:creationId xmlns:p14="http://schemas.microsoft.com/office/powerpoint/2010/main" val="12073558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ED3F98EF-0BE6-7816-18E0-30A896386820}"/>
              </a:ext>
            </a:extLst>
          </p:cNvPr>
          <p:cNvSpPr>
            <a:spLocks noGrp="1"/>
          </p:cNvSpPr>
          <p:nvPr>
            <p:ph type="pic" sz="quarter" idx="10"/>
          </p:nvPr>
        </p:nvSpPr>
        <p:spPr>
          <a:xfrm>
            <a:off x="0" y="0"/>
            <a:ext cx="12192000" cy="6858000"/>
          </a:xfrm>
          <a:custGeom>
            <a:avLst/>
            <a:gdLst>
              <a:gd name="connsiteX0" fmla="*/ 5375274 w 12192000"/>
              <a:gd name="connsiteY0" fmla="*/ 2631989 h 6858000"/>
              <a:gd name="connsiteX1" fmla="*/ 5375274 w 12192000"/>
              <a:gd name="connsiteY1" fmla="*/ 6857999 h 6858000"/>
              <a:gd name="connsiteX2" fmla="*/ 12191999 w 12192000"/>
              <a:gd name="connsiteY2" fmla="*/ 6857999 h 6858000"/>
              <a:gd name="connsiteX3" fmla="*/ 12191999 w 12192000"/>
              <a:gd name="connsiteY3" fmla="*/ 2631989 h 6858000"/>
              <a:gd name="connsiteX4" fmla="*/ 3713872 w 12192000"/>
              <a:gd name="connsiteY4" fmla="*/ 1 h 6858000"/>
              <a:gd name="connsiteX5" fmla="*/ 12192000 w 12192000"/>
              <a:gd name="connsiteY5" fmla="*/ 1 h 6858000"/>
              <a:gd name="connsiteX6" fmla="*/ 12192000 w 12192000"/>
              <a:gd name="connsiteY6" fmla="*/ 6858000 h 6858000"/>
              <a:gd name="connsiteX7" fmla="*/ 0 w 12192000"/>
              <a:gd name="connsiteY7" fmla="*/ 6858000 h 6858000"/>
              <a:gd name="connsiteX8" fmla="*/ 0 w 12192000"/>
              <a:gd name="connsiteY8" fmla="*/ 4201654 h 6858000"/>
              <a:gd name="connsiteX9" fmla="*/ 3713872 w 12192000"/>
              <a:gd name="connsiteY9" fmla="*/ 4201654 h 6858000"/>
              <a:gd name="connsiteX10" fmla="*/ 0 w 12192000"/>
              <a:gd name="connsiteY10" fmla="*/ 0 h 6858000"/>
              <a:gd name="connsiteX11" fmla="*/ 3713872 w 12192000"/>
              <a:gd name="connsiteY11" fmla="*/ 0 h 6858000"/>
              <a:gd name="connsiteX12" fmla="*/ 3713872 w 12192000"/>
              <a:gd name="connsiteY12" fmla="*/ 1 h 6858000"/>
              <a:gd name="connsiteX13" fmla="*/ 0 w 12192000"/>
              <a:gd name="connsiteY13"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5375274" y="2631989"/>
                </a:moveTo>
                <a:lnTo>
                  <a:pt x="5375274" y="6857999"/>
                </a:lnTo>
                <a:lnTo>
                  <a:pt x="12191999" y="6857999"/>
                </a:lnTo>
                <a:lnTo>
                  <a:pt x="12191999" y="2631989"/>
                </a:lnTo>
                <a:close/>
                <a:moveTo>
                  <a:pt x="3713872" y="1"/>
                </a:moveTo>
                <a:lnTo>
                  <a:pt x="12192000" y="1"/>
                </a:lnTo>
                <a:lnTo>
                  <a:pt x="12192000" y="6858000"/>
                </a:lnTo>
                <a:lnTo>
                  <a:pt x="0" y="6858000"/>
                </a:lnTo>
                <a:lnTo>
                  <a:pt x="0" y="4201654"/>
                </a:lnTo>
                <a:lnTo>
                  <a:pt x="3713872" y="4201654"/>
                </a:lnTo>
                <a:close/>
                <a:moveTo>
                  <a:pt x="0" y="0"/>
                </a:moveTo>
                <a:lnTo>
                  <a:pt x="3713872" y="0"/>
                </a:lnTo>
                <a:lnTo>
                  <a:pt x="3713872" y="1"/>
                </a:lnTo>
                <a:lnTo>
                  <a:pt x="0" y="1"/>
                </a:lnTo>
                <a:close/>
              </a:path>
            </a:pathLst>
          </a:custGeom>
          <a:noFill/>
        </p:spPr>
        <p:txBody>
          <a:bodyPr wrap="square">
            <a:noAutofit/>
          </a:bodyPr>
          <a:lstStyle/>
          <a:p>
            <a:endParaRPr lang="en-US" dirty="0"/>
          </a:p>
        </p:txBody>
      </p:sp>
      <p:pic>
        <p:nvPicPr>
          <p:cNvPr id="24" name="Picture 23">
            <a:extLst>
              <a:ext uri="{FF2B5EF4-FFF2-40B4-BE49-F238E27FC236}">
                <a16:creationId xmlns:a16="http://schemas.microsoft.com/office/drawing/2014/main" id="{363162E5-BEDF-174E-FB65-D240E355F71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
            <a:ext cx="3713872" cy="4201655"/>
          </a:xfrm>
          <a:prstGeom prst="rect">
            <a:avLst/>
          </a:prstGeom>
        </p:spPr>
      </p:pic>
      <p:sp>
        <p:nvSpPr>
          <p:cNvPr id="25" name="Rectangle 24">
            <a:extLst>
              <a:ext uri="{FF2B5EF4-FFF2-40B4-BE49-F238E27FC236}">
                <a16:creationId xmlns:a16="http://schemas.microsoft.com/office/drawing/2014/main" id="{E521BE86-DBF1-8CBE-7E8C-9DD087869EF6}"/>
              </a:ext>
            </a:extLst>
          </p:cNvPr>
          <p:cNvSpPr/>
          <p:nvPr userDrawn="1"/>
        </p:nvSpPr>
        <p:spPr>
          <a:xfrm>
            <a:off x="5375275" y="2631989"/>
            <a:ext cx="6816725" cy="4226010"/>
          </a:xfrm>
          <a:prstGeom prst="rect">
            <a:avLst/>
          </a:prstGeom>
          <a:solidFill>
            <a:srgbClr val="8C9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9">
            <a:extLst>
              <a:ext uri="{FF2B5EF4-FFF2-40B4-BE49-F238E27FC236}">
                <a16:creationId xmlns:a16="http://schemas.microsoft.com/office/drawing/2014/main" id="{90EDF757-1E24-A5F0-269A-108496474A6D}"/>
              </a:ext>
            </a:extLst>
          </p:cNvPr>
          <p:cNvSpPr>
            <a:spLocks noGrp="1"/>
          </p:cNvSpPr>
          <p:nvPr>
            <p:ph type="body" sz="quarter" idx="11"/>
          </p:nvPr>
        </p:nvSpPr>
        <p:spPr>
          <a:xfrm>
            <a:off x="5850190" y="3623310"/>
            <a:ext cx="6014150" cy="2320290"/>
          </a:xfrm>
          <a:prstGeom prst="rect">
            <a:avLst/>
          </a:prstGeom>
        </p:spPr>
        <p:txBody>
          <a:bodyPr/>
          <a:lstStyle>
            <a:lvl1pPr marL="0" indent="0">
              <a:buNone/>
              <a:defRPr sz="5000">
                <a:ln>
                  <a:noFill/>
                </a:ln>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50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50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50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50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US" dirty="0"/>
          </a:p>
        </p:txBody>
      </p:sp>
      <p:sp>
        <p:nvSpPr>
          <p:cNvPr id="2" name="Text Placeholder 14">
            <a:extLst>
              <a:ext uri="{FF2B5EF4-FFF2-40B4-BE49-F238E27FC236}">
                <a16:creationId xmlns:a16="http://schemas.microsoft.com/office/drawing/2014/main" id="{92334C0B-D014-C1E7-DDDC-C344E526DDFB}"/>
              </a:ext>
            </a:extLst>
          </p:cNvPr>
          <p:cNvSpPr>
            <a:spLocks noGrp="1"/>
          </p:cNvSpPr>
          <p:nvPr>
            <p:ph type="body" sz="quarter" idx="14" hasCustomPrompt="1"/>
          </p:nvPr>
        </p:nvSpPr>
        <p:spPr>
          <a:xfrm>
            <a:off x="7497567" y="830263"/>
            <a:ext cx="2940659" cy="2832209"/>
          </a:xfrm>
          <a:prstGeom prst="rect">
            <a:avLst/>
          </a:prstGeom>
          <a:solidFill>
            <a:srgbClr val="D9117E"/>
          </a:solidFill>
        </p:spPr>
        <p:txBody>
          <a:bodyPr/>
          <a:lstStyle>
            <a:lvl1pPr marL="0" indent="0">
              <a:buNone/>
              <a:defRPr sz="15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Replace the white space with a background image by going to Design &gt; Format Background &gt; Picture or Texture Fill</a:t>
            </a:r>
          </a:p>
          <a:p>
            <a:pPr lvl="0"/>
            <a:r>
              <a:rPr lang="en-US" dirty="0"/>
              <a:t>Select the image source and you’re good to go.</a:t>
            </a:r>
          </a:p>
          <a:p>
            <a:pPr lvl="0"/>
            <a:r>
              <a:rPr lang="en-US" dirty="0"/>
              <a:t>This can be done on either the individual slide or the master slide.</a:t>
            </a:r>
          </a:p>
          <a:p>
            <a:pPr lvl="0"/>
            <a:r>
              <a:rPr lang="en-US" dirty="0"/>
              <a:t>[Remove this message]</a:t>
            </a:r>
          </a:p>
          <a:p>
            <a:pPr lvl="0"/>
            <a:endParaRPr lang="en-US" dirty="0"/>
          </a:p>
          <a:p>
            <a:pPr lvl="0"/>
            <a:endParaRPr lang="en-US" dirty="0"/>
          </a:p>
        </p:txBody>
      </p:sp>
    </p:spTree>
    <p:extLst>
      <p:ext uri="{BB962C8B-B14F-4D97-AF65-F5344CB8AC3E}">
        <p14:creationId xmlns:p14="http://schemas.microsoft.com/office/powerpoint/2010/main" val="2081601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644813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61" r:id="rId3"/>
    <p:sldLayoutId id="2147483678" r:id="rId4"/>
    <p:sldLayoutId id="2147483653" r:id="rId5"/>
    <p:sldLayoutId id="2147483666" r:id="rId6"/>
    <p:sldLayoutId id="2147483667" r:id="rId7"/>
    <p:sldLayoutId id="2147483668" r:id="rId8"/>
    <p:sldLayoutId id="2147483654" r:id="rId9"/>
    <p:sldLayoutId id="2147483655" r:id="rId10"/>
    <p:sldLayoutId id="2147483669" r:id="rId11"/>
    <p:sldLayoutId id="2147483671" r:id="rId12"/>
    <p:sldLayoutId id="2147483673" r:id="rId13"/>
    <p:sldLayoutId id="2147483674" r:id="rId14"/>
    <p:sldLayoutId id="2147483675" r:id="rId1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0963581"/>
      </p:ext>
    </p:extLst>
  </p:cSld>
  <p:clrMap bg1="lt1" tx1="dk1" bg2="lt2" tx2="dk2" accent1="accent1" accent2="accent2" accent3="accent3" accent4="accent4" accent5="accent5" accent6="accent6" hlink="hlink" folHlink="folHlink"/>
  <p:sldLayoutIdLst>
    <p:sldLayoutId id="2147483693" r:id="rId1"/>
    <p:sldLayoutId id="2147483779" r:id="rId2"/>
    <p:sldLayoutId id="2147483700" r:id="rId3"/>
    <p:sldLayoutId id="2147483701" r:id="rId4"/>
    <p:sldLayoutId id="2147483702" r:id="rId5"/>
    <p:sldLayoutId id="2147483703" r:id="rId6"/>
    <p:sldLayoutId id="2147483777" r:id="rId7"/>
    <p:sldLayoutId id="2147483705" r:id="rId8"/>
    <p:sldLayoutId id="2147483706" r:id="rId9"/>
    <p:sldLayoutId id="2147483707" r:id="rId10"/>
    <p:sldLayoutId id="2147483708" r:id="rId11"/>
    <p:sldLayoutId id="2147483709" r:id="rId12"/>
    <p:sldLayoutId id="2147483711"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3270165"/>
      </p:ext>
    </p:extLst>
  </p:cSld>
  <p:clrMap bg1="lt1" tx1="dk1" bg2="lt2" tx2="dk2" accent1="accent1" accent2="accent2" accent3="accent3" accent4="accent4" accent5="accent5" accent6="accent6" hlink="hlink" folHlink="folHlink"/>
  <p:sldLayoutIdLst>
    <p:sldLayoutId id="2147483778"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0277685"/>
      </p:ext>
    </p:extLst>
  </p:cSld>
  <p:clrMap bg1="lt1" tx1="dk1" bg2="lt2" tx2="dk2" accent1="accent1" accent2="accent2" accent3="accent3" accent4="accent4" accent5="accent5" accent6="accent6" hlink="hlink" folHlink="folHlink"/>
  <p:sldLayoutIdLst>
    <p:sldLayoutId id="2147483726" r:id="rId1"/>
    <p:sldLayoutId id="2147483780"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3620111"/>
      </p:ext>
    </p:extLst>
  </p:cSld>
  <p:clrMap bg1="lt1" tx1="dk1" bg2="lt2" tx2="dk2" accent1="accent1" accent2="accent2" accent3="accent3" accent4="accent4" accent5="accent5" accent6="accent6" hlink="hlink" folHlink="folHlink"/>
  <p:sldLayoutIdLst>
    <p:sldLayoutId id="2147483739" r:id="rId1"/>
    <p:sldLayoutId id="2147483781"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640466"/>
      </p:ext>
    </p:extLst>
  </p:cSld>
  <p:clrMap bg1="lt1" tx1="dk1" bg2="lt2" tx2="dk2" accent1="accent1" accent2="accent2" accent3="accent3" accent4="accent4" accent5="accent5" accent6="accent6" hlink="hlink" folHlink="folHlink"/>
  <p:sldLayoutIdLst>
    <p:sldLayoutId id="2147483752" r:id="rId1"/>
    <p:sldLayoutId id="214748378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669150"/>
      </p:ext>
    </p:extLst>
  </p:cSld>
  <p:clrMap bg1="lt1" tx1="dk1" bg2="lt2" tx2="dk2" accent1="accent1" accent2="accent2" accent3="accent3" accent4="accent4" accent5="accent5" accent6="accent6" hlink="hlink" folHlink="folHlink"/>
  <p:sldLayoutIdLst>
    <p:sldLayoutId id="2147483765" r:id="rId1"/>
    <p:sldLayoutId id="2147483783"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57.pn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3.xml"/><Relationship Id="rId5" Type="http://schemas.openxmlformats.org/officeDocument/2006/relationships/image" Target="../media/image61.png"/><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3.xml"/><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13.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2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77.png"/></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80.png"/><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43.png"/><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ACC211A-AF4A-FAEB-5BA0-5B0551187A06}"/>
              </a:ext>
            </a:extLst>
          </p:cNvPr>
          <p:cNvSpPr>
            <a:spLocks noGrp="1"/>
          </p:cNvSpPr>
          <p:nvPr>
            <p:ph type="body" sz="quarter" idx="11"/>
          </p:nvPr>
        </p:nvSpPr>
        <p:spPr>
          <a:xfrm>
            <a:off x="191805" y="393706"/>
            <a:ext cx="4651119" cy="3343377"/>
          </a:xfrm>
        </p:spPr>
        <p:txBody>
          <a:bodyPr/>
          <a:lstStyle/>
          <a:p>
            <a:endParaRPr lang="en-US" sz="2400" b="1" dirty="0"/>
          </a:p>
          <a:p>
            <a:r>
              <a:rPr lang="en-US" sz="2400" b="1" dirty="0"/>
              <a:t>Advancing wind and solar energy assessments with Regional Climate Simulations</a:t>
            </a:r>
          </a:p>
          <a:p>
            <a:endParaRPr lang="en-US" sz="2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en-US" sz="1400" b="1" dirty="0"/>
              <a:t>Graziela Luzia, Erika Coppola</a:t>
            </a:r>
            <a:endParaRPr lang="en-US" sz="2400" b="1" dirty="0"/>
          </a:p>
          <a:p>
            <a:r>
              <a:rPr lang="en-US" sz="1400" b="1" dirty="0"/>
              <a:t>International Centre for Theoretical Physics</a:t>
            </a:r>
          </a:p>
          <a:p>
            <a:endPar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3">
            <a:extLst>
              <a:ext uri="{FF2B5EF4-FFF2-40B4-BE49-F238E27FC236}">
                <a16:creationId xmlns:a16="http://schemas.microsoft.com/office/drawing/2014/main" id="{675F6862-527D-D99D-7F51-B072496CF869}"/>
              </a:ext>
            </a:extLst>
          </p:cNvPr>
          <p:cNvSpPr>
            <a:spLocks noGrp="1"/>
          </p:cNvSpPr>
          <p:nvPr>
            <p:ph type="body" sz="quarter" idx="12"/>
          </p:nvPr>
        </p:nvSpPr>
        <p:spPr>
          <a:xfrm>
            <a:off x="8073709" y="4397003"/>
            <a:ext cx="3813491" cy="403452"/>
          </a:xfrm>
        </p:spPr>
        <p:txBody>
          <a:bodyPr/>
          <a:lstStyle/>
          <a:p>
            <a:endPar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12th Workshop on the Theory and Use of Regional Climate Models</a:t>
            </a:r>
          </a:p>
          <a:p>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September</a:t>
            </a:r>
            <a:r>
              <a:rPr lang="en-US" dirty="0">
                <a:solidFill>
                  <a:schemeClr val="bg1"/>
                </a:solidFill>
              </a:rPr>
              <a:t> 2</a:t>
            </a:r>
            <a:r>
              <a:rPr lang="en-US" baseline="30000" dirty="0">
                <a:solidFill>
                  <a:schemeClr val="bg1"/>
                </a:solidFill>
              </a:rPr>
              <a:t>nd</a:t>
            </a:r>
            <a:r>
              <a:rPr lang="en-US" dirty="0">
                <a:solidFill>
                  <a:schemeClr val="bg1"/>
                </a:solidFill>
              </a:rPr>
              <a:t> 2025</a:t>
            </a:r>
          </a:p>
          <a:p>
            <a:endPar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xtBox 7">
            <a:extLst>
              <a:ext uri="{FF2B5EF4-FFF2-40B4-BE49-F238E27FC236}">
                <a16:creationId xmlns:a16="http://schemas.microsoft.com/office/drawing/2014/main" id="{ACABF99C-70D3-4BB6-B096-879A26E0AADA}"/>
              </a:ext>
            </a:extLst>
          </p:cNvPr>
          <p:cNvSpPr txBox="1"/>
          <p:nvPr/>
        </p:nvSpPr>
        <p:spPr>
          <a:xfrm>
            <a:off x="123092" y="6392008"/>
            <a:ext cx="3277820" cy="307777"/>
          </a:xfrm>
          <a:prstGeom prst="rect">
            <a:avLst/>
          </a:prstGeom>
          <a:noFill/>
        </p:spPr>
        <p:txBody>
          <a:bodyPr wrap="none" rtlCol="0">
            <a:spAutoFit/>
          </a:bodyPr>
          <a:lstStyle/>
          <a:p>
            <a:r>
              <a:rPr lang="en-US" sz="1400" dirty="0" err="1">
                <a:solidFill>
                  <a:schemeClr val="accent5"/>
                </a:solidFill>
              </a:rPr>
              <a:t>Lillgrund</a:t>
            </a:r>
            <a:r>
              <a:rPr lang="en-US" sz="1400" dirty="0">
                <a:solidFill>
                  <a:schemeClr val="accent5"/>
                </a:solidFill>
              </a:rPr>
              <a:t> Wind Farm | Author’s own photo</a:t>
            </a:r>
          </a:p>
        </p:txBody>
      </p:sp>
    </p:spTree>
    <p:extLst>
      <p:ext uri="{BB962C8B-B14F-4D97-AF65-F5344CB8AC3E}">
        <p14:creationId xmlns:p14="http://schemas.microsoft.com/office/powerpoint/2010/main" val="720380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9D0CC-6B1A-8A94-9BA1-BF7AC6076D6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8E93C8B-513C-C57E-F3D6-A7BBAC1FB64E}"/>
              </a:ext>
            </a:extLst>
          </p:cNvPr>
          <p:cNvSpPr>
            <a:spLocks noGrp="1"/>
          </p:cNvSpPr>
          <p:nvPr>
            <p:ph type="body" sz="quarter" idx="11"/>
          </p:nvPr>
        </p:nvSpPr>
        <p:spPr/>
        <p:txBody>
          <a:bodyPr/>
          <a:lstStyle/>
          <a:p>
            <a:r>
              <a:rPr lang="en-US" dirty="0"/>
              <a:t>Combined wind &amp; solar variability</a:t>
            </a:r>
          </a:p>
        </p:txBody>
      </p:sp>
      <p:sp>
        <p:nvSpPr>
          <p:cNvPr id="3" name="Text Placeholder 2">
            <a:extLst>
              <a:ext uri="{FF2B5EF4-FFF2-40B4-BE49-F238E27FC236}">
                <a16:creationId xmlns:a16="http://schemas.microsoft.com/office/drawing/2014/main" id="{AEA2EBD6-BB86-30FD-9467-18981795FE83}"/>
              </a:ext>
            </a:extLst>
          </p:cNvPr>
          <p:cNvSpPr>
            <a:spLocks noGrp="1"/>
          </p:cNvSpPr>
          <p:nvPr>
            <p:ph type="body" sz="quarter" idx="10"/>
          </p:nvPr>
        </p:nvSpPr>
        <p:spPr/>
        <p:txBody>
          <a:bodyPr/>
          <a:lstStyle/>
          <a:p>
            <a:r>
              <a:rPr lang="en-US" dirty="0"/>
              <a:t>RCM FOR RENEWABLES</a:t>
            </a:r>
          </a:p>
        </p:txBody>
      </p:sp>
      <p:sp>
        <p:nvSpPr>
          <p:cNvPr id="4" name="Text Placeholder 3">
            <a:extLst>
              <a:ext uri="{FF2B5EF4-FFF2-40B4-BE49-F238E27FC236}">
                <a16:creationId xmlns:a16="http://schemas.microsoft.com/office/drawing/2014/main" id="{E2FE1C23-3BB8-BC1A-359D-95C262D19D44}"/>
              </a:ext>
            </a:extLst>
          </p:cNvPr>
          <p:cNvSpPr>
            <a:spLocks noGrp="1"/>
          </p:cNvSpPr>
          <p:nvPr>
            <p:ph type="body" sz="quarter" idx="14"/>
          </p:nvPr>
        </p:nvSpPr>
        <p:spPr>
          <a:xfrm>
            <a:off x="510351" y="1581594"/>
            <a:ext cx="9747004" cy="1892172"/>
          </a:xfrm>
        </p:spPr>
        <p:txBody>
          <a:bodyPr/>
          <a:lstStyle/>
          <a:p>
            <a:r>
              <a:rPr lang="en-US" sz="1800" dirty="0">
                <a:latin typeface="+mn-lt"/>
              </a:rPr>
              <a:t>Wind and solar often complement each other, smoothing fluctuations in renewable generation.</a:t>
            </a:r>
          </a:p>
          <a:p>
            <a:endParaRPr lang="en-US" sz="1800" dirty="0">
              <a:latin typeface="+mn-lt"/>
            </a:endParaRPr>
          </a:p>
          <a:p>
            <a:r>
              <a:rPr lang="en-US" sz="1800" dirty="0">
                <a:latin typeface="+mn-lt"/>
              </a:rPr>
              <a:t>RCMs allow joint assessment of temporal co-variability at sub-daily to annual scales.</a:t>
            </a:r>
          </a:p>
          <a:p>
            <a:endParaRPr lang="en-US" sz="1800" dirty="0">
              <a:latin typeface="+mn-lt"/>
            </a:endParaRPr>
          </a:p>
          <a:p>
            <a:r>
              <a:rPr lang="en-US" sz="1800" dirty="0">
                <a:latin typeface="+mn-lt"/>
              </a:rPr>
              <a:t>The climatological relationships between wind and solar energy supply in Britain. Bett and</a:t>
            </a:r>
          </a:p>
          <a:p>
            <a:r>
              <a:rPr lang="en-US" sz="1800" dirty="0">
                <a:latin typeface="+mn-lt"/>
              </a:rPr>
              <a:t>Thornton (2016)</a:t>
            </a:r>
            <a:r>
              <a:rPr lang="en-US" sz="1800" dirty="0">
                <a:solidFill>
                  <a:schemeClr val="accent6"/>
                </a:solidFill>
                <a:latin typeface="+mn-lt"/>
              </a:rPr>
              <a:t>. DOI 10.1016/j.renene.2015.10.006</a:t>
            </a:r>
          </a:p>
          <a:p>
            <a:endParaRPr lang="en-US" sz="1800" dirty="0">
              <a:solidFill>
                <a:schemeClr val="accent6"/>
              </a:solidFill>
              <a:latin typeface="+mn-lt"/>
            </a:endParaRPr>
          </a:p>
          <a:p>
            <a:endParaRPr lang="en-US" sz="1800" dirty="0">
              <a:solidFill>
                <a:schemeClr val="accent6"/>
              </a:solidFill>
              <a:latin typeface="+mn-lt"/>
            </a:endParaRPr>
          </a:p>
        </p:txBody>
      </p:sp>
      <p:pic>
        <p:nvPicPr>
          <p:cNvPr id="12" name="Picture 11">
            <a:extLst>
              <a:ext uri="{FF2B5EF4-FFF2-40B4-BE49-F238E27FC236}">
                <a16:creationId xmlns:a16="http://schemas.microsoft.com/office/drawing/2014/main" id="{30EC5C09-43FE-A4E5-B136-1862E221B682}"/>
              </a:ext>
            </a:extLst>
          </p:cNvPr>
          <p:cNvPicPr>
            <a:picLocks noChangeAspect="1"/>
          </p:cNvPicPr>
          <p:nvPr/>
        </p:nvPicPr>
        <p:blipFill>
          <a:blip r:embed="rId3"/>
          <a:stretch>
            <a:fillRect/>
          </a:stretch>
        </p:blipFill>
        <p:spPr>
          <a:xfrm>
            <a:off x="529385" y="3498549"/>
            <a:ext cx="5932371" cy="2709002"/>
          </a:xfrm>
          <a:prstGeom prst="rect">
            <a:avLst/>
          </a:prstGeom>
        </p:spPr>
      </p:pic>
      <p:sp>
        <p:nvSpPr>
          <p:cNvPr id="13" name="TextBox 12">
            <a:extLst>
              <a:ext uri="{FF2B5EF4-FFF2-40B4-BE49-F238E27FC236}">
                <a16:creationId xmlns:a16="http://schemas.microsoft.com/office/drawing/2014/main" id="{C6ED0930-AE27-AA13-26B5-696C8A52EBF2}"/>
              </a:ext>
            </a:extLst>
          </p:cNvPr>
          <p:cNvSpPr txBox="1"/>
          <p:nvPr/>
        </p:nvSpPr>
        <p:spPr>
          <a:xfrm>
            <a:off x="523369" y="6219942"/>
            <a:ext cx="5932371" cy="523220"/>
          </a:xfrm>
          <a:prstGeom prst="rect">
            <a:avLst/>
          </a:prstGeom>
          <a:noFill/>
        </p:spPr>
        <p:txBody>
          <a:bodyPr wrap="square">
            <a:spAutoFit/>
          </a:bodyPr>
          <a:lstStyle/>
          <a:p>
            <a:r>
              <a:rPr lang="fr-FR" sz="1400" dirty="0"/>
              <a:t>Joint distribution </a:t>
            </a:r>
            <a:r>
              <a:rPr lang="fr-FR" sz="1400" dirty="0" err="1"/>
              <a:t>between</a:t>
            </a:r>
            <a:r>
              <a:rPr lang="fr-FR" sz="1400" dirty="0"/>
              <a:t> </a:t>
            </a:r>
            <a:r>
              <a:rPr lang="fr-FR" sz="1400" dirty="0" err="1"/>
              <a:t>daily</a:t>
            </a:r>
            <a:r>
              <a:rPr lang="fr-FR" sz="1400" dirty="0"/>
              <a:t> </a:t>
            </a:r>
            <a:r>
              <a:rPr lang="fr-FR" sz="1400" dirty="0" err="1"/>
              <a:t>mean</a:t>
            </a:r>
            <a:r>
              <a:rPr lang="fr-FR" sz="1400" dirty="0"/>
              <a:t> 10m </a:t>
            </a:r>
            <a:r>
              <a:rPr lang="fr-FR" sz="1400" dirty="0" err="1"/>
              <a:t>wind</a:t>
            </a:r>
            <a:r>
              <a:rPr lang="fr-FR" sz="1400" dirty="0"/>
              <a:t> speed and </a:t>
            </a:r>
            <a:r>
              <a:rPr lang="fr-FR" sz="1400" dirty="0" err="1"/>
              <a:t>downwelling</a:t>
            </a:r>
            <a:r>
              <a:rPr lang="fr-FR" sz="1400" dirty="0"/>
              <a:t> </a:t>
            </a:r>
            <a:r>
              <a:rPr lang="fr-FR" sz="1400" dirty="0" err="1"/>
              <a:t>shortwave</a:t>
            </a:r>
            <a:r>
              <a:rPr lang="fr-FR" sz="1400" dirty="0"/>
              <a:t> radiation.</a:t>
            </a:r>
            <a:endParaRPr lang="en-US" sz="1400" dirty="0"/>
          </a:p>
        </p:txBody>
      </p:sp>
      <p:pic>
        <p:nvPicPr>
          <p:cNvPr id="17" name="Picture 16">
            <a:extLst>
              <a:ext uri="{FF2B5EF4-FFF2-40B4-BE49-F238E27FC236}">
                <a16:creationId xmlns:a16="http://schemas.microsoft.com/office/drawing/2014/main" id="{85FA34E1-4182-B630-A044-25166EA52742}"/>
              </a:ext>
            </a:extLst>
          </p:cNvPr>
          <p:cNvPicPr>
            <a:picLocks noChangeAspect="1"/>
          </p:cNvPicPr>
          <p:nvPr/>
        </p:nvPicPr>
        <p:blipFill>
          <a:blip r:embed="rId4"/>
          <a:stretch>
            <a:fillRect/>
          </a:stretch>
        </p:blipFill>
        <p:spPr>
          <a:xfrm>
            <a:off x="6728061" y="3486157"/>
            <a:ext cx="3904680" cy="2733785"/>
          </a:xfrm>
          <a:prstGeom prst="rect">
            <a:avLst/>
          </a:prstGeom>
        </p:spPr>
      </p:pic>
      <p:sp>
        <p:nvSpPr>
          <p:cNvPr id="18" name="TextBox 17">
            <a:extLst>
              <a:ext uri="{FF2B5EF4-FFF2-40B4-BE49-F238E27FC236}">
                <a16:creationId xmlns:a16="http://schemas.microsoft.com/office/drawing/2014/main" id="{3DA43084-9EEE-F44B-8C10-B1678911393F}"/>
              </a:ext>
            </a:extLst>
          </p:cNvPr>
          <p:cNvSpPr txBox="1"/>
          <p:nvPr/>
        </p:nvSpPr>
        <p:spPr>
          <a:xfrm>
            <a:off x="6679316" y="6207551"/>
            <a:ext cx="3953425" cy="523220"/>
          </a:xfrm>
          <a:prstGeom prst="rect">
            <a:avLst/>
          </a:prstGeom>
          <a:noFill/>
        </p:spPr>
        <p:txBody>
          <a:bodyPr wrap="square">
            <a:spAutoFit/>
          </a:bodyPr>
          <a:lstStyle/>
          <a:p>
            <a:r>
              <a:rPr lang="en-US" sz="1400" dirty="0"/>
              <a:t>All year correlation between daily-mean wind speed and surface clearness in Great Britain</a:t>
            </a:r>
          </a:p>
        </p:txBody>
      </p:sp>
    </p:spTree>
    <p:extLst>
      <p:ext uri="{BB962C8B-B14F-4D97-AF65-F5344CB8AC3E}">
        <p14:creationId xmlns:p14="http://schemas.microsoft.com/office/powerpoint/2010/main" val="3361372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6783A0-CB0D-2CC3-1275-1639D30B3B5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1057551-CD6A-931C-A65A-175DA2B8A2A4}"/>
              </a:ext>
            </a:extLst>
          </p:cNvPr>
          <p:cNvSpPr>
            <a:spLocks noGrp="1"/>
          </p:cNvSpPr>
          <p:nvPr>
            <p:ph type="body" sz="quarter" idx="11"/>
          </p:nvPr>
        </p:nvSpPr>
        <p:spPr/>
        <p:txBody>
          <a:bodyPr/>
          <a:lstStyle/>
          <a:p>
            <a:r>
              <a:rPr lang="en-US" dirty="0"/>
              <a:t>Cross-regional variability</a:t>
            </a:r>
          </a:p>
        </p:txBody>
      </p:sp>
      <p:sp>
        <p:nvSpPr>
          <p:cNvPr id="4" name="Text Placeholder 3">
            <a:extLst>
              <a:ext uri="{FF2B5EF4-FFF2-40B4-BE49-F238E27FC236}">
                <a16:creationId xmlns:a16="http://schemas.microsoft.com/office/drawing/2014/main" id="{9E5DF729-2828-26BC-69C6-E0DC7318B63C}"/>
              </a:ext>
            </a:extLst>
          </p:cNvPr>
          <p:cNvSpPr>
            <a:spLocks noGrp="1"/>
          </p:cNvSpPr>
          <p:nvPr>
            <p:ph type="body" sz="quarter" idx="14"/>
          </p:nvPr>
        </p:nvSpPr>
        <p:spPr>
          <a:xfrm>
            <a:off x="633071" y="1853880"/>
            <a:ext cx="5149305" cy="4568949"/>
          </a:xfrm>
        </p:spPr>
        <p:txBody>
          <a:bodyPr/>
          <a:lstStyle/>
          <a:p>
            <a:r>
              <a:rPr lang="en-US" sz="1800" dirty="0">
                <a:latin typeface="+mn-lt"/>
              </a:rPr>
              <a:t>Spatial complementarity: low correlation between countries/regions smooths output.</a:t>
            </a:r>
          </a:p>
          <a:p>
            <a:endParaRPr lang="en-US" sz="1800" dirty="0">
              <a:latin typeface="+mn-lt"/>
            </a:endParaRPr>
          </a:p>
          <a:p>
            <a:r>
              <a:rPr lang="en-US" sz="1800" dirty="0">
                <a:latin typeface="+mn-lt"/>
              </a:rPr>
              <a:t>RCMs help quantify cross-regional correlations of single or multiple VRE-sources, guiding optimal transmission and system integration (through a hybrid RCM/Engineering approach)</a:t>
            </a:r>
          </a:p>
          <a:p>
            <a:endParaRPr lang="en-US" sz="1800" dirty="0">
              <a:latin typeface="+mn-lt"/>
            </a:endParaRPr>
          </a:p>
          <a:p>
            <a:r>
              <a:rPr lang="en-US" sz="1800" dirty="0">
                <a:latin typeface="+mn-lt"/>
              </a:rPr>
              <a:t>Supports transmission planning and cross-border interconnection.</a:t>
            </a:r>
          </a:p>
          <a:p>
            <a:endParaRPr lang="en-US" sz="1800" dirty="0">
              <a:latin typeface="+mn-lt"/>
            </a:endParaRPr>
          </a:p>
          <a:p>
            <a:endParaRPr lang="en-US" sz="1800" dirty="0">
              <a:latin typeface="+mn-lt"/>
            </a:endParaRPr>
          </a:p>
          <a:p>
            <a:endParaRPr lang="en-US" sz="1800" dirty="0">
              <a:latin typeface="+mn-lt"/>
            </a:endParaRPr>
          </a:p>
          <a:p>
            <a:endParaRPr lang="en-US" sz="1800" dirty="0">
              <a:latin typeface="+mn-lt"/>
            </a:endParaRPr>
          </a:p>
          <a:p>
            <a:endParaRPr lang="en-US" sz="1800" dirty="0">
              <a:latin typeface="+mn-lt"/>
            </a:endParaRPr>
          </a:p>
          <a:p>
            <a:endParaRPr lang="en-US" sz="1800" dirty="0">
              <a:latin typeface="+mn-lt"/>
            </a:endParaRPr>
          </a:p>
          <a:p>
            <a:endParaRPr lang="en-US" sz="1800" dirty="0">
              <a:latin typeface="+mn-lt"/>
            </a:endParaRPr>
          </a:p>
          <a:p>
            <a:endParaRPr lang="en-US" sz="1800" dirty="0">
              <a:latin typeface="+mn-lt"/>
            </a:endParaRPr>
          </a:p>
          <a:p>
            <a:endParaRPr lang="en-US" sz="1800" dirty="0">
              <a:latin typeface="+mn-lt"/>
            </a:endParaRPr>
          </a:p>
          <a:p>
            <a:endParaRPr lang="en-US" sz="1800" dirty="0">
              <a:latin typeface="+mn-lt"/>
            </a:endParaRPr>
          </a:p>
        </p:txBody>
      </p:sp>
      <p:pic>
        <p:nvPicPr>
          <p:cNvPr id="6" name="Picture 5">
            <a:extLst>
              <a:ext uri="{FF2B5EF4-FFF2-40B4-BE49-F238E27FC236}">
                <a16:creationId xmlns:a16="http://schemas.microsoft.com/office/drawing/2014/main" id="{D2B962C2-AA0E-E988-A427-114085FC53EF}"/>
              </a:ext>
            </a:extLst>
          </p:cNvPr>
          <p:cNvPicPr>
            <a:picLocks noChangeAspect="1"/>
          </p:cNvPicPr>
          <p:nvPr/>
        </p:nvPicPr>
        <p:blipFill>
          <a:blip r:embed="rId3"/>
          <a:stretch>
            <a:fillRect/>
          </a:stretch>
        </p:blipFill>
        <p:spPr>
          <a:xfrm>
            <a:off x="5850341" y="1512216"/>
            <a:ext cx="5247728" cy="4240997"/>
          </a:xfrm>
          <a:prstGeom prst="rect">
            <a:avLst/>
          </a:prstGeom>
        </p:spPr>
      </p:pic>
      <p:sp>
        <p:nvSpPr>
          <p:cNvPr id="8" name="TextBox 7">
            <a:extLst>
              <a:ext uri="{FF2B5EF4-FFF2-40B4-BE49-F238E27FC236}">
                <a16:creationId xmlns:a16="http://schemas.microsoft.com/office/drawing/2014/main" id="{190CB1A8-094D-22FB-B9B2-E0011C291B02}"/>
              </a:ext>
            </a:extLst>
          </p:cNvPr>
          <p:cNvSpPr txBox="1"/>
          <p:nvPr/>
        </p:nvSpPr>
        <p:spPr>
          <a:xfrm>
            <a:off x="5782376" y="5781211"/>
            <a:ext cx="5149305" cy="738664"/>
          </a:xfrm>
          <a:prstGeom prst="rect">
            <a:avLst/>
          </a:prstGeom>
          <a:noFill/>
        </p:spPr>
        <p:txBody>
          <a:bodyPr wrap="square">
            <a:spAutoFit/>
          </a:bodyPr>
          <a:lstStyle/>
          <a:p>
            <a:r>
              <a:rPr lang="en-US" sz="1400" dirty="0">
                <a:latin typeface="+mn-lt"/>
              </a:rPr>
              <a:t>Optimal generation and transmission development of the North Sea region: Impact of grid architecture and planning horizon. Bermudez et al. (2019). </a:t>
            </a:r>
            <a:r>
              <a:rPr lang="en-US" sz="1400" dirty="0">
                <a:solidFill>
                  <a:schemeClr val="accent6"/>
                </a:solidFill>
                <a:latin typeface="+mn-lt"/>
              </a:rPr>
              <a:t>DOI 10.1016/j.energy.2019.116512</a:t>
            </a:r>
          </a:p>
        </p:txBody>
      </p:sp>
    </p:spTree>
    <p:extLst>
      <p:ext uri="{BB962C8B-B14F-4D97-AF65-F5344CB8AC3E}">
        <p14:creationId xmlns:p14="http://schemas.microsoft.com/office/powerpoint/2010/main" val="5728545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3D54C1-4E41-CA5C-701A-DC732A211A2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16EE8B3-201D-F409-FCE0-5F4DD974F088}"/>
              </a:ext>
            </a:extLst>
          </p:cNvPr>
          <p:cNvSpPr>
            <a:spLocks noGrp="1"/>
          </p:cNvSpPr>
          <p:nvPr>
            <p:ph type="body" sz="quarter" idx="11"/>
          </p:nvPr>
        </p:nvSpPr>
        <p:spPr/>
        <p:txBody>
          <a:bodyPr/>
          <a:lstStyle/>
          <a:p>
            <a:r>
              <a:rPr lang="en-US" dirty="0"/>
              <a:t>Impacts on Power and Energy Systems</a:t>
            </a:r>
          </a:p>
        </p:txBody>
      </p:sp>
      <p:sp>
        <p:nvSpPr>
          <p:cNvPr id="4" name="Text Placeholder 3">
            <a:extLst>
              <a:ext uri="{FF2B5EF4-FFF2-40B4-BE49-F238E27FC236}">
                <a16:creationId xmlns:a16="http://schemas.microsoft.com/office/drawing/2014/main" id="{B0B79391-F14E-9DBB-1661-FD8355A7C080}"/>
              </a:ext>
            </a:extLst>
          </p:cNvPr>
          <p:cNvSpPr>
            <a:spLocks noGrp="1"/>
          </p:cNvSpPr>
          <p:nvPr>
            <p:ph type="body" sz="quarter" idx="14"/>
          </p:nvPr>
        </p:nvSpPr>
        <p:spPr>
          <a:xfrm>
            <a:off x="633072" y="1853880"/>
            <a:ext cx="4131434" cy="4568949"/>
          </a:xfrm>
        </p:spPr>
        <p:txBody>
          <a:bodyPr/>
          <a:lstStyle/>
          <a:p>
            <a:r>
              <a:rPr lang="en-US" sz="1800" dirty="0">
                <a:latin typeface="+mn-lt"/>
              </a:rPr>
              <a:t>Extreme weather (storms, heatwaves, wildfires) threatens power system resilience worldwide.</a:t>
            </a:r>
          </a:p>
          <a:p>
            <a:endParaRPr lang="en-US" sz="1800" dirty="0">
              <a:latin typeface="+mn-lt"/>
            </a:endParaRPr>
          </a:p>
          <a:p>
            <a:r>
              <a:rPr lang="en-US" sz="1800" dirty="0">
                <a:latin typeface="+mn-lt"/>
              </a:rPr>
              <a:t>Transmission lines suffer capacity loss from heat.</a:t>
            </a:r>
          </a:p>
          <a:p>
            <a:endParaRPr lang="en-US" sz="1800" dirty="0">
              <a:latin typeface="+mn-lt"/>
            </a:endParaRPr>
          </a:p>
          <a:p>
            <a:r>
              <a:rPr lang="en-US" sz="1800" dirty="0">
                <a:latin typeface="+mn-lt"/>
              </a:rPr>
              <a:t>RCM outputs can inform system-level risks and costs, guiding infrastructure and transmission planning</a:t>
            </a:r>
          </a:p>
          <a:p>
            <a:endParaRPr lang="en-US" sz="1800" dirty="0">
              <a:latin typeface="+mn-lt"/>
            </a:endParaRPr>
          </a:p>
          <a:p>
            <a:endParaRPr lang="en-US" sz="1800" dirty="0">
              <a:latin typeface="+mn-lt"/>
            </a:endParaRPr>
          </a:p>
          <a:p>
            <a:endParaRPr lang="en-US" sz="1800" dirty="0">
              <a:latin typeface="+mn-lt"/>
            </a:endParaRPr>
          </a:p>
          <a:p>
            <a:endParaRPr lang="en-US" sz="1800" dirty="0">
              <a:latin typeface="+mn-lt"/>
            </a:endParaRPr>
          </a:p>
          <a:p>
            <a:endParaRPr lang="en-US" sz="1800" dirty="0">
              <a:latin typeface="+mn-lt"/>
            </a:endParaRPr>
          </a:p>
          <a:p>
            <a:endParaRPr lang="en-US" sz="1800" dirty="0">
              <a:latin typeface="+mn-lt"/>
            </a:endParaRPr>
          </a:p>
          <a:p>
            <a:endParaRPr lang="en-US" sz="1800" dirty="0">
              <a:latin typeface="+mn-lt"/>
            </a:endParaRPr>
          </a:p>
          <a:p>
            <a:endParaRPr lang="en-US" sz="1800" dirty="0">
              <a:latin typeface="+mn-lt"/>
            </a:endParaRPr>
          </a:p>
          <a:p>
            <a:endParaRPr lang="en-US" sz="1800" dirty="0">
              <a:latin typeface="+mn-lt"/>
            </a:endParaRPr>
          </a:p>
        </p:txBody>
      </p:sp>
      <p:sp>
        <p:nvSpPr>
          <p:cNvPr id="8" name="TextBox 7">
            <a:extLst>
              <a:ext uri="{FF2B5EF4-FFF2-40B4-BE49-F238E27FC236}">
                <a16:creationId xmlns:a16="http://schemas.microsoft.com/office/drawing/2014/main" id="{B3BFBBAC-79F1-3BB7-EC90-733AA05F879E}"/>
              </a:ext>
            </a:extLst>
          </p:cNvPr>
          <p:cNvSpPr txBox="1"/>
          <p:nvPr/>
        </p:nvSpPr>
        <p:spPr>
          <a:xfrm>
            <a:off x="1661995" y="6135563"/>
            <a:ext cx="5373911" cy="523220"/>
          </a:xfrm>
          <a:prstGeom prst="rect">
            <a:avLst/>
          </a:prstGeom>
          <a:noFill/>
        </p:spPr>
        <p:txBody>
          <a:bodyPr wrap="square">
            <a:spAutoFit/>
          </a:bodyPr>
          <a:lstStyle/>
          <a:p>
            <a:r>
              <a:rPr lang="en-US" sz="1400" dirty="0">
                <a:latin typeface="+mn-lt"/>
              </a:rPr>
              <a:t>Overview of cold climate wind energy: challenges, solutions, and</a:t>
            </a:r>
          </a:p>
          <a:p>
            <a:r>
              <a:rPr lang="en-US" sz="1400" dirty="0">
                <a:latin typeface="+mn-lt"/>
              </a:rPr>
              <a:t>future needs. Wallenius and Lehtomäki. (2016). </a:t>
            </a:r>
            <a:r>
              <a:rPr lang="en-US" sz="1400" dirty="0">
                <a:solidFill>
                  <a:schemeClr val="accent6"/>
                </a:solidFill>
                <a:latin typeface="+mn-lt"/>
              </a:rPr>
              <a:t>DOI 10.1002/wene.170</a:t>
            </a:r>
          </a:p>
        </p:txBody>
      </p:sp>
      <p:pic>
        <p:nvPicPr>
          <p:cNvPr id="7" name="Picture 6">
            <a:extLst>
              <a:ext uri="{FF2B5EF4-FFF2-40B4-BE49-F238E27FC236}">
                <a16:creationId xmlns:a16="http://schemas.microsoft.com/office/drawing/2014/main" id="{57C95A78-3D95-BE03-4A69-BDB3F67DE265}"/>
              </a:ext>
            </a:extLst>
          </p:cNvPr>
          <p:cNvPicPr>
            <a:picLocks noChangeAspect="1"/>
          </p:cNvPicPr>
          <p:nvPr/>
        </p:nvPicPr>
        <p:blipFill>
          <a:blip r:embed="rId3"/>
          <a:stretch>
            <a:fillRect/>
          </a:stretch>
        </p:blipFill>
        <p:spPr>
          <a:xfrm>
            <a:off x="7138658" y="1617924"/>
            <a:ext cx="3391347" cy="5040859"/>
          </a:xfrm>
          <a:prstGeom prst="rect">
            <a:avLst/>
          </a:prstGeom>
        </p:spPr>
      </p:pic>
      <p:pic>
        <p:nvPicPr>
          <p:cNvPr id="10" name="Picture 9">
            <a:extLst>
              <a:ext uri="{FF2B5EF4-FFF2-40B4-BE49-F238E27FC236}">
                <a16:creationId xmlns:a16="http://schemas.microsoft.com/office/drawing/2014/main" id="{426E4B72-FE3A-5485-F1A5-24C3AE00FEA4}"/>
              </a:ext>
            </a:extLst>
          </p:cNvPr>
          <p:cNvPicPr>
            <a:picLocks noChangeAspect="1"/>
          </p:cNvPicPr>
          <p:nvPr/>
        </p:nvPicPr>
        <p:blipFill>
          <a:blip r:embed="rId4"/>
          <a:stretch>
            <a:fillRect/>
          </a:stretch>
        </p:blipFill>
        <p:spPr>
          <a:xfrm rot="5400000">
            <a:off x="4138882" y="3037586"/>
            <a:ext cx="3914234" cy="1768897"/>
          </a:xfrm>
          <a:prstGeom prst="rect">
            <a:avLst/>
          </a:prstGeom>
        </p:spPr>
      </p:pic>
    </p:spTree>
    <p:extLst>
      <p:ext uri="{BB962C8B-B14F-4D97-AF65-F5344CB8AC3E}">
        <p14:creationId xmlns:p14="http://schemas.microsoft.com/office/powerpoint/2010/main" val="37304680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7386F-E964-AC41-51A6-6BD8766B9B6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3311297-69FC-A341-3D2D-1378C169CD58}"/>
              </a:ext>
            </a:extLst>
          </p:cNvPr>
          <p:cNvSpPr>
            <a:spLocks noGrp="1"/>
          </p:cNvSpPr>
          <p:nvPr>
            <p:ph type="body" sz="quarter" idx="11"/>
          </p:nvPr>
        </p:nvSpPr>
        <p:spPr/>
        <p:txBody>
          <a:bodyPr/>
          <a:lstStyle/>
          <a:p>
            <a:r>
              <a:rPr lang="en-US" dirty="0"/>
              <a:t>From climate data to energy models</a:t>
            </a:r>
          </a:p>
        </p:txBody>
      </p:sp>
      <p:sp>
        <p:nvSpPr>
          <p:cNvPr id="4" name="Text Placeholder 3">
            <a:extLst>
              <a:ext uri="{FF2B5EF4-FFF2-40B4-BE49-F238E27FC236}">
                <a16:creationId xmlns:a16="http://schemas.microsoft.com/office/drawing/2014/main" id="{B442C357-24D4-B654-B261-FED8F7D1776D}"/>
              </a:ext>
            </a:extLst>
          </p:cNvPr>
          <p:cNvSpPr>
            <a:spLocks noGrp="1"/>
          </p:cNvSpPr>
          <p:nvPr>
            <p:ph type="body" sz="quarter" idx="14"/>
          </p:nvPr>
        </p:nvSpPr>
        <p:spPr>
          <a:xfrm>
            <a:off x="633071" y="1853880"/>
            <a:ext cx="9252074" cy="4568949"/>
          </a:xfrm>
        </p:spPr>
        <p:txBody>
          <a:bodyPr/>
          <a:lstStyle/>
          <a:p>
            <a:r>
              <a:rPr lang="en-US" sz="1800" dirty="0">
                <a:latin typeface="+mn-lt"/>
              </a:rPr>
              <a:t>RCMs are increasingly used for </a:t>
            </a:r>
            <a:r>
              <a:rPr lang="en-US" sz="1800" b="1" dirty="0">
                <a:latin typeface="+mn-lt"/>
              </a:rPr>
              <a:t>VRE assessment </a:t>
            </a:r>
            <a:r>
              <a:rPr lang="en-US" sz="1800" dirty="0">
                <a:latin typeface="+mn-lt"/>
              </a:rPr>
              <a:t>and </a:t>
            </a:r>
            <a:r>
              <a:rPr lang="en-US" sz="1800" b="1" dirty="0">
                <a:latin typeface="+mn-lt"/>
              </a:rPr>
              <a:t>impact studies</a:t>
            </a:r>
            <a:r>
              <a:rPr lang="en-US" sz="1800" dirty="0">
                <a:latin typeface="+mn-lt"/>
              </a:rPr>
              <a:t>.</a:t>
            </a:r>
          </a:p>
          <a:p>
            <a:endParaRPr lang="en-US" sz="1800" dirty="0">
              <a:latin typeface="+mn-lt"/>
            </a:endParaRPr>
          </a:p>
          <a:p>
            <a:r>
              <a:rPr lang="en-US" sz="1800" dirty="0">
                <a:latin typeface="+mn-lt"/>
              </a:rPr>
              <a:t>But </a:t>
            </a:r>
            <a:r>
              <a:rPr lang="en-US" sz="1800" b="1" dirty="0">
                <a:latin typeface="+mn-lt"/>
              </a:rPr>
              <a:t>integration with power &amp; energy system</a:t>
            </a:r>
            <a:r>
              <a:rPr lang="en-US" sz="1800" dirty="0">
                <a:latin typeface="+mn-lt"/>
              </a:rPr>
              <a:t> </a:t>
            </a:r>
            <a:r>
              <a:rPr lang="en-US" sz="1800" dirty="0"/>
              <a:t>(P&amp;ES) </a:t>
            </a:r>
            <a:r>
              <a:rPr lang="en-US" sz="1800" dirty="0">
                <a:latin typeface="+mn-lt"/>
              </a:rPr>
              <a:t>models is still limited.</a:t>
            </a:r>
          </a:p>
          <a:p>
            <a:endParaRPr lang="en-US" sz="1800" dirty="0">
              <a:latin typeface="+mn-lt"/>
            </a:endParaRPr>
          </a:p>
          <a:p>
            <a:r>
              <a:rPr lang="en-US" sz="1800" dirty="0"/>
              <a:t>P&amp;ES</a:t>
            </a:r>
            <a:r>
              <a:rPr lang="en-US" sz="1800" dirty="0">
                <a:latin typeface="+mn-lt"/>
              </a:rPr>
              <a:t> models simulate how energy is produced, transmitted, and consumed, supporting planning, integration of VRE, and long-term policy decisions.</a:t>
            </a:r>
          </a:p>
          <a:p>
            <a:endParaRPr lang="en-US" sz="1800" dirty="0">
              <a:latin typeface="+mn-lt"/>
            </a:endParaRPr>
          </a:p>
          <a:p>
            <a:r>
              <a:rPr lang="en-US" sz="1800" dirty="0">
                <a:latin typeface="+mn-lt"/>
              </a:rPr>
              <a:t>What if RCM simulations became actionable inputs for these models?</a:t>
            </a:r>
          </a:p>
          <a:p>
            <a:endParaRPr lang="en-US" sz="1800" dirty="0">
              <a:latin typeface="+mn-lt"/>
            </a:endParaRPr>
          </a:p>
          <a:p>
            <a:endParaRPr lang="en-US" sz="1800" dirty="0">
              <a:latin typeface="+mn-lt"/>
            </a:endParaRPr>
          </a:p>
          <a:p>
            <a:endParaRPr lang="en-US" sz="1800" dirty="0">
              <a:latin typeface="+mn-lt"/>
            </a:endParaRPr>
          </a:p>
          <a:p>
            <a:endParaRPr lang="en-US" sz="1800" dirty="0">
              <a:latin typeface="+mn-lt"/>
            </a:endParaRPr>
          </a:p>
          <a:p>
            <a:endParaRPr lang="en-US" sz="1800" dirty="0">
              <a:latin typeface="+mn-lt"/>
            </a:endParaRPr>
          </a:p>
          <a:p>
            <a:endParaRPr lang="en-US" sz="1800" dirty="0">
              <a:latin typeface="+mn-lt"/>
            </a:endParaRPr>
          </a:p>
        </p:txBody>
      </p:sp>
      <p:grpSp>
        <p:nvGrpSpPr>
          <p:cNvPr id="12" name="Group 11">
            <a:extLst>
              <a:ext uri="{FF2B5EF4-FFF2-40B4-BE49-F238E27FC236}">
                <a16:creationId xmlns:a16="http://schemas.microsoft.com/office/drawing/2014/main" id="{ACDE39C0-7C0D-ED94-C588-E2EF1DFEEDFF}"/>
              </a:ext>
            </a:extLst>
          </p:cNvPr>
          <p:cNvGrpSpPr/>
          <p:nvPr/>
        </p:nvGrpSpPr>
        <p:grpSpPr>
          <a:xfrm>
            <a:off x="2069435" y="4436968"/>
            <a:ext cx="6881724" cy="2155399"/>
            <a:chOff x="1154683" y="4235348"/>
            <a:chExt cx="6881724" cy="2155399"/>
          </a:xfrm>
        </p:grpSpPr>
        <p:sp>
          <p:nvSpPr>
            <p:cNvPr id="8" name="TextBox 7">
              <a:extLst>
                <a:ext uri="{FF2B5EF4-FFF2-40B4-BE49-F238E27FC236}">
                  <a16:creationId xmlns:a16="http://schemas.microsoft.com/office/drawing/2014/main" id="{C2D3C1B2-D3AF-E5A7-26AF-EE17B428F83B}"/>
                </a:ext>
              </a:extLst>
            </p:cNvPr>
            <p:cNvSpPr txBox="1"/>
            <p:nvPr/>
          </p:nvSpPr>
          <p:spPr>
            <a:xfrm>
              <a:off x="5809796" y="4235348"/>
              <a:ext cx="2226611" cy="307777"/>
            </a:xfrm>
            <a:prstGeom prst="rect">
              <a:avLst/>
            </a:prstGeom>
            <a:noFill/>
          </p:spPr>
          <p:txBody>
            <a:bodyPr wrap="square">
              <a:spAutoFit/>
            </a:bodyPr>
            <a:lstStyle/>
            <a:p>
              <a:r>
                <a:rPr lang="en-US" sz="1400" dirty="0">
                  <a:latin typeface="+mn-lt"/>
                </a:rPr>
                <a:t>Source: author’s own figure</a:t>
              </a:r>
              <a:endParaRPr lang="en-US" sz="1400" dirty="0">
                <a:solidFill>
                  <a:schemeClr val="accent6"/>
                </a:solidFill>
                <a:latin typeface="+mn-lt"/>
              </a:endParaRPr>
            </a:p>
          </p:txBody>
        </p:sp>
        <p:grpSp>
          <p:nvGrpSpPr>
            <p:cNvPr id="5" name="Group 4">
              <a:extLst>
                <a:ext uri="{FF2B5EF4-FFF2-40B4-BE49-F238E27FC236}">
                  <a16:creationId xmlns:a16="http://schemas.microsoft.com/office/drawing/2014/main" id="{2856E366-FF3E-28AB-CC49-D09371269AAB}"/>
                </a:ext>
              </a:extLst>
            </p:cNvPr>
            <p:cNvGrpSpPr/>
            <p:nvPr/>
          </p:nvGrpSpPr>
          <p:grpSpPr>
            <a:xfrm>
              <a:off x="1154683" y="4543125"/>
              <a:ext cx="6755689" cy="1847622"/>
              <a:chOff x="-2452467" y="2150268"/>
              <a:chExt cx="9625632" cy="2632527"/>
            </a:xfrm>
          </p:grpSpPr>
          <p:sp>
            <p:nvSpPr>
              <p:cNvPr id="6" name="TextBox 5">
                <a:extLst>
                  <a:ext uri="{FF2B5EF4-FFF2-40B4-BE49-F238E27FC236}">
                    <a16:creationId xmlns:a16="http://schemas.microsoft.com/office/drawing/2014/main" id="{06A7EFDD-2948-4F08-5CCF-F11DF750BB84}"/>
                  </a:ext>
                </a:extLst>
              </p:cNvPr>
              <p:cNvSpPr txBox="1"/>
              <p:nvPr/>
            </p:nvSpPr>
            <p:spPr>
              <a:xfrm>
                <a:off x="-2452467" y="4393537"/>
                <a:ext cx="2725826" cy="30696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spcBef>
                    <a:spcPts val="432"/>
                  </a:spcBef>
                </a:pPr>
                <a:r>
                  <a:rPr lang="en-US" sz="1400" dirty="0">
                    <a:latin typeface="+mn-lt"/>
                    <a:ea typeface="ＭＳ Ｐゴシック"/>
                    <a:cs typeface="Arial"/>
                  </a:rPr>
                  <a:t>P&amp;ES modelling</a:t>
                </a:r>
                <a:endParaRPr lang="en-US" sz="1400" dirty="0">
                  <a:latin typeface="+mn-lt"/>
                  <a:cs typeface="Arial"/>
                </a:endParaRPr>
              </a:p>
            </p:txBody>
          </p:sp>
          <p:sp>
            <p:nvSpPr>
              <p:cNvPr id="9" name="TextBox 8">
                <a:extLst>
                  <a:ext uri="{FF2B5EF4-FFF2-40B4-BE49-F238E27FC236}">
                    <a16:creationId xmlns:a16="http://schemas.microsoft.com/office/drawing/2014/main" id="{6CA43877-2863-C312-5FDF-AA27B559C19C}"/>
                  </a:ext>
                </a:extLst>
              </p:cNvPr>
              <p:cNvSpPr txBox="1"/>
              <p:nvPr/>
            </p:nvSpPr>
            <p:spPr>
              <a:xfrm>
                <a:off x="4488016" y="4475826"/>
                <a:ext cx="2556937" cy="30696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spcBef>
                    <a:spcPts val="432"/>
                  </a:spcBef>
                </a:pPr>
                <a:r>
                  <a:rPr lang="en-US" sz="1400" dirty="0">
                    <a:latin typeface="+mn-lt"/>
                    <a:ea typeface="ＭＳ Ｐゴシック"/>
                    <a:cs typeface="Arial"/>
                  </a:rPr>
                  <a:t>Climate modelling</a:t>
                </a:r>
                <a:endParaRPr lang="en-US" sz="1400" dirty="0">
                  <a:latin typeface="+mn-lt"/>
                  <a:cs typeface="Arial"/>
                </a:endParaRPr>
              </a:p>
            </p:txBody>
          </p:sp>
          <p:pic>
            <p:nvPicPr>
              <p:cNvPr id="11" name="Picture 10" descr="Icon&#10;&#10;Description automatically generated">
                <a:extLst>
                  <a:ext uri="{FF2B5EF4-FFF2-40B4-BE49-F238E27FC236}">
                    <a16:creationId xmlns:a16="http://schemas.microsoft.com/office/drawing/2014/main" id="{B3636A67-3A62-A0EB-C09C-921D341F6A93}"/>
                  </a:ext>
                </a:extLst>
              </p:cNvPr>
              <p:cNvPicPr>
                <a:picLocks noChangeAspect="1"/>
              </p:cNvPicPr>
              <p:nvPr/>
            </p:nvPicPr>
            <p:blipFill>
              <a:blip r:embed="rId3"/>
              <a:stretch>
                <a:fillRect/>
              </a:stretch>
            </p:blipFill>
            <p:spPr>
              <a:xfrm>
                <a:off x="-2452467" y="2150268"/>
                <a:ext cx="9625632" cy="2232490"/>
              </a:xfrm>
              <a:prstGeom prst="rect">
                <a:avLst/>
              </a:prstGeom>
            </p:spPr>
          </p:pic>
        </p:grpSp>
      </p:grpSp>
    </p:spTree>
    <p:extLst>
      <p:ext uri="{BB962C8B-B14F-4D97-AF65-F5344CB8AC3E}">
        <p14:creationId xmlns:p14="http://schemas.microsoft.com/office/powerpoint/2010/main" val="3537294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F006A6-949D-BB7B-3F08-5DF9FD2BA9D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CCBD283-B89D-77D9-6ECE-772952756DBF}"/>
              </a:ext>
            </a:extLst>
          </p:cNvPr>
          <p:cNvSpPr>
            <a:spLocks noGrp="1"/>
          </p:cNvSpPr>
          <p:nvPr>
            <p:ph type="body" sz="quarter" idx="11"/>
          </p:nvPr>
        </p:nvSpPr>
        <p:spPr/>
        <p:txBody>
          <a:bodyPr/>
          <a:lstStyle/>
          <a:p>
            <a:r>
              <a:rPr lang="en-US" dirty="0"/>
              <a:t>Observational data</a:t>
            </a:r>
          </a:p>
        </p:txBody>
      </p:sp>
      <p:pic>
        <p:nvPicPr>
          <p:cNvPr id="10" name="Picture 9">
            <a:extLst>
              <a:ext uri="{FF2B5EF4-FFF2-40B4-BE49-F238E27FC236}">
                <a16:creationId xmlns:a16="http://schemas.microsoft.com/office/drawing/2014/main" id="{FB74518C-6141-729F-FCF0-33C945C3A2E2}"/>
              </a:ext>
            </a:extLst>
          </p:cNvPr>
          <p:cNvPicPr>
            <a:picLocks noChangeAspect="1"/>
          </p:cNvPicPr>
          <p:nvPr/>
        </p:nvPicPr>
        <p:blipFill>
          <a:blip r:embed="rId3"/>
          <a:stretch>
            <a:fillRect/>
          </a:stretch>
        </p:blipFill>
        <p:spPr>
          <a:xfrm>
            <a:off x="1953928" y="1512216"/>
            <a:ext cx="6895730" cy="5327859"/>
          </a:xfrm>
          <a:prstGeom prst="rect">
            <a:avLst/>
          </a:prstGeom>
        </p:spPr>
      </p:pic>
      <p:sp>
        <p:nvSpPr>
          <p:cNvPr id="11" name="TextBox 10">
            <a:extLst>
              <a:ext uri="{FF2B5EF4-FFF2-40B4-BE49-F238E27FC236}">
                <a16:creationId xmlns:a16="http://schemas.microsoft.com/office/drawing/2014/main" id="{737C7A3B-DAE0-A3F6-A659-0E4D77177839}"/>
              </a:ext>
            </a:extLst>
          </p:cNvPr>
          <p:cNvSpPr txBox="1"/>
          <p:nvPr/>
        </p:nvSpPr>
        <p:spPr>
          <a:xfrm>
            <a:off x="6783019" y="2999713"/>
            <a:ext cx="1985596" cy="3785652"/>
          </a:xfrm>
          <a:prstGeom prst="rect">
            <a:avLst/>
          </a:prstGeom>
          <a:solidFill>
            <a:srgbClr val="F3F3F3">
              <a:alpha val="69804"/>
            </a:srgbClr>
          </a:solidFill>
        </p:spPr>
        <p:txBody>
          <a:bodyPr wrap="square" rtlCol="0">
            <a:spAutoFit/>
          </a:bodyPr>
          <a:lstStyle/>
          <a:p>
            <a:r>
              <a:rPr lang="en-US" sz="1200" b="1" dirty="0"/>
              <a:t>Data sources:</a:t>
            </a:r>
          </a:p>
          <a:p>
            <a:r>
              <a:rPr lang="en-US" sz="1200" dirty="0">
                <a:solidFill>
                  <a:srgbClr val="2E2E2E"/>
                </a:solidFill>
                <a:ea typeface="ＭＳ Ｐゴシック"/>
                <a:cs typeface="Arial"/>
              </a:rPr>
              <a:t>The Tall Tower dataset [1]</a:t>
            </a:r>
          </a:p>
          <a:p>
            <a:r>
              <a:rPr lang="en-US" sz="1200" dirty="0">
                <a:solidFill>
                  <a:srgbClr val="2E2E2E"/>
                </a:solidFill>
                <a:ea typeface="ＭＳ Ｐゴシック"/>
                <a:cs typeface="Arial"/>
              </a:rPr>
              <a:t>Marine data exchange [2] </a:t>
            </a:r>
          </a:p>
          <a:p>
            <a:r>
              <a:rPr lang="en-US" sz="1200" dirty="0">
                <a:solidFill>
                  <a:srgbClr val="2E2E2E"/>
                </a:solidFill>
                <a:ea typeface="ＭＳ Ｐゴシック"/>
                <a:cs typeface="Arial"/>
              </a:rPr>
              <a:t>DTU Data [3]</a:t>
            </a:r>
          </a:p>
          <a:p>
            <a:r>
              <a:rPr lang="en-US" sz="1200" dirty="0">
                <a:solidFill>
                  <a:srgbClr val="2E2E2E"/>
                </a:solidFill>
                <a:ea typeface="ＭＳ Ｐゴシック"/>
                <a:cs typeface="Arial"/>
              </a:rPr>
              <a:t>ICOS data Portal [4]</a:t>
            </a:r>
          </a:p>
          <a:p>
            <a:endParaRPr lang="en-US" sz="1200" dirty="0">
              <a:solidFill>
                <a:srgbClr val="2E2E2E"/>
              </a:solidFill>
              <a:ea typeface="ＭＳ Ｐゴシック"/>
              <a:cs typeface="Arial"/>
            </a:endParaRPr>
          </a:p>
          <a:p>
            <a:r>
              <a:rPr lang="en-US" sz="1200" b="1" dirty="0">
                <a:solidFill>
                  <a:srgbClr val="2E2E2E"/>
                </a:solidFill>
                <a:ea typeface="ＭＳ Ｐゴシック"/>
                <a:cs typeface="Arial"/>
              </a:rPr>
              <a:t>Different time spans :</a:t>
            </a:r>
          </a:p>
          <a:p>
            <a:r>
              <a:rPr lang="en-US" sz="1200" dirty="0">
                <a:solidFill>
                  <a:srgbClr val="2E2E2E"/>
                </a:solidFill>
                <a:ea typeface="ＭＳ Ｐゴシック"/>
                <a:cs typeface="Arial"/>
              </a:rPr>
              <a:t>2000 – 2024 Wind</a:t>
            </a:r>
          </a:p>
          <a:p>
            <a:r>
              <a:rPr lang="en-US" sz="1200" dirty="0">
                <a:solidFill>
                  <a:srgbClr val="2E2E2E"/>
                </a:solidFill>
                <a:ea typeface="ＭＳ Ｐゴシック"/>
                <a:cs typeface="Arial"/>
              </a:rPr>
              <a:t>2015 – 2024 Solar</a:t>
            </a:r>
          </a:p>
          <a:p>
            <a:endParaRPr lang="en-US" sz="1200" dirty="0">
              <a:solidFill>
                <a:srgbClr val="2E2E2E"/>
              </a:solidFill>
              <a:ea typeface="ＭＳ Ｐゴシック"/>
              <a:cs typeface="Arial"/>
            </a:endParaRPr>
          </a:p>
          <a:p>
            <a:r>
              <a:rPr lang="en-US" sz="1200" dirty="0">
                <a:solidFill>
                  <a:srgbClr val="2E2E2E"/>
                </a:solidFill>
                <a:ea typeface="ＭＳ Ｐゴシック"/>
                <a:cs typeface="Arial"/>
              </a:rPr>
              <a:t>Criteria:</a:t>
            </a:r>
          </a:p>
          <a:p>
            <a:r>
              <a:rPr lang="en-US" sz="1200" dirty="0">
                <a:solidFill>
                  <a:srgbClr val="2E2E2E"/>
                </a:solidFill>
                <a:ea typeface="ＭＳ Ｐゴシック"/>
                <a:cs typeface="Arial"/>
              </a:rPr>
              <a:t>3-hourly aggregated from minute-scale instantaneous (wind)</a:t>
            </a:r>
          </a:p>
          <a:p>
            <a:r>
              <a:rPr lang="en-US" sz="1200" dirty="0">
                <a:solidFill>
                  <a:srgbClr val="2E2E2E"/>
                </a:solidFill>
                <a:ea typeface="ＭＳ Ｐゴシック"/>
                <a:cs typeface="Arial"/>
              </a:rPr>
              <a:t>3-hourly mean aggregated from hourly-scale instantaneous (wind)</a:t>
            </a:r>
          </a:p>
          <a:p>
            <a:endParaRPr lang="en-US" sz="1200" dirty="0">
              <a:solidFill>
                <a:srgbClr val="2E2E2E"/>
              </a:solidFill>
              <a:ea typeface="ＭＳ Ｐゴシック"/>
              <a:cs typeface="Arial"/>
            </a:endParaRPr>
          </a:p>
          <a:p>
            <a:r>
              <a:rPr lang="en-US" sz="1200" dirty="0">
                <a:solidFill>
                  <a:srgbClr val="2E2E2E"/>
                </a:solidFill>
                <a:ea typeface="ＭＳ Ｐゴシック"/>
                <a:cs typeface="Arial"/>
              </a:rPr>
              <a:t>Minimum 5 years-long and 80% completeness</a:t>
            </a:r>
          </a:p>
        </p:txBody>
      </p:sp>
      <p:sp>
        <p:nvSpPr>
          <p:cNvPr id="13" name="TextBox 12">
            <a:extLst>
              <a:ext uri="{FF2B5EF4-FFF2-40B4-BE49-F238E27FC236}">
                <a16:creationId xmlns:a16="http://schemas.microsoft.com/office/drawing/2014/main" id="{93CC2275-0A5E-809E-4738-898F27EF9818}"/>
              </a:ext>
            </a:extLst>
          </p:cNvPr>
          <p:cNvSpPr txBox="1"/>
          <p:nvPr/>
        </p:nvSpPr>
        <p:spPr>
          <a:xfrm>
            <a:off x="8849658" y="5424206"/>
            <a:ext cx="2238645" cy="1015663"/>
          </a:xfrm>
          <a:prstGeom prst="rect">
            <a:avLst/>
          </a:prstGeom>
          <a:noFill/>
        </p:spPr>
        <p:txBody>
          <a:bodyPr wrap="square">
            <a:spAutoFit/>
          </a:bodyPr>
          <a:lstStyle/>
          <a:p>
            <a:r>
              <a:rPr lang="en-US" sz="1200" dirty="0">
                <a:solidFill>
                  <a:srgbClr val="2E2E2E"/>
                </a:solidFill>
                <a:ea typeface="ＭＳ Ｐゴシック"/>
                <a:cs typeface="Arial"/>
              </a:rPr>
              <a:t>[1] Ramon et al., 2020, </a:t>
            </a:r>
            <a:r>
              <a:rPr lang="en-US" sz="1200" dirty="0" err="1">
                <a:solidFill>
                  <a:srgbClr val="2E2E2E"/>
                </a:solidFill>
                <a:ea typeface="ＭＳ Ｐゴシック"/>
                <a:cs typeface="Arial"/>
              </a:rPr>
              <a:t>doi</a:t>
            </a:r>
            <a:r>
              <a:rPr lang="en-US" sz="1200" dirty="0">
                <a:solidFill>
                  <a:srgbClr val="2E2E2E"/>
                </a:solidFill>
                <a:ea typeface="ＭＳ Ｐゴシック"/>
                <a:cs typeface="Arial"/>
              </a:rPr>
              <a:t>: 10.5194/essd-12-429-2020</a:t>
            </a:r>
          </a:p>
          <a:p>
            <a:r>
              <a:rPr lang="en-US" sz="1200" dirty="0">
                <a:solidFill>
                  <a:srgbClr val="2E2E2E"/>
                </a:solidFill>
                <a:ea typeface="ＭＳ Ｐゴシック"/>
                <a:cs typeface="Arial"/>
              </a:rPr>
              <a:t>[2] marinedataexchange.co.uk/</a:t>
            </a:r>
          </a:p>
          <a:p>
            <a:r>
              <a:rPr lang="en-US" sz="1200" dirty="0">
                <a:solidFill>
                  <a:srgbClr val="2E2E2E"/>
                </a:solidFill>
                <a:ea typeface="ＭＳ Ｐゴシック"/>
                <a:cs typeface="Arial"/>
              </a:rPr>
              <a:t>[3] data.dtu.dk/</a:t>
            </a:r>
          </a:p>
          <a:p>
            <a:r>
              <a:rPr lang="en-US" sz="1200" dirty="0">
                <a:solidFill>
                  <a:srgbClr val="2E2E2E"/>
                </a:solidFill>
                <a:ea typeface="ＭＳ Ｐゴシック"/>
                <a:cs typeface="Arial"/>
              </a:rPr>
              <a:t>[4] ICOS Data Portal icos-cp.eu/</a:t>
            </a:r>
            <a:endParaRPr lang="en-US" sz="1200" dirty="0"/>
          </a:p>
        </p:txBody>
      </p:sp>
      <p:sp>
        <p:nvSpPr>
          <p:cNvPr id="14" name="TextBox 13">
            <a:extLst>
              <a:ext uri="{FF2B5EF4-FFF2-40B4-BE49-F238E27FC236}">
                <a16:creationId xmlns:a16="http://schemas.microsoft.com/office/drawing/2014/main" id="{8B321116-6BAB-FCF1-18D6-C012EBEAA97D}"/>
              </a:ext>
            </a:extLst>
          </p:cNvPr>
          <p:cNvSpPr txBox="1"/>
          <p:nvPr/>
        </p:nvSpPr>
        <p:spPr>
          <a:xfrm>
            <a:off x="9047747" y="1982804"/>
            <a:ext cx="1625222" cy="1477328"/>
          </a:xfrm>
          <a:prstGeom prst="rect">
            <a:avLst/>
          </a:prstGeom>
          <a:noFill/>
        </p:spPr>
        <p:txBody>
          <a:bodyPr wrap="square" rtlCol="0">
            <a:spAutoFit/>
          </a:bodyPr>
          <a:lstStyle/>
          <a:p>
            <a:pPr marL="285750" indent="-285750">
              <a:buFont typeface="Arial" panose="020B0604020202020204" pitchFamily="34" charset="0"/>
              <a:buChar char="•"/>
            </a:pPr>
            <a:r>
              <a:rPr lang="en-US" dirty="0"/>
              <a:t>31 sites for wind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62 sites for solar</a:t>
            </a:r>
          </a:p>
        </p:txBody>
      </p:sp>
    </p:spTree>
    <p:extLst>
      <p:ext uri="{BB962C8B-B14F-4D97-AF65-F5344CB8AC3E}">
        <p14:creationId xmlns:p14="http://schemas.microsoft.com/office/powerpoint/2010/main" val="347478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64971-E19D-348C-9544-F887F8AA0DA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C722BF0-1258-1943-7B22-C8EB7219AADB}"/>
              </a:ext>
            </a:extLst>
          </p:cNvPr>
          <p:cNvSpPr>
            <a:spLocks noGrp="1"/>
          </p:cNvSpPr>
          <p:nvPr>
            <p:ph type="body" sz="quarter" idx="11"/>
          </p:nvPr>
        </p:nvSpPr>
        <p:spPr/>
        <p:txBody>
          <a:bodyPr/>
          <a:lstStyle/>
          <a:p>
            <a:r>
              <a:rPr lang="en-US" dirty="0"/>
              <a:t>RCM data</a:t>
            </a:r>
          </a:p>
        </p:txBody>
      </p:sp>
      <p:graphicFrame>
        <p:nvGraphicFramePr>
          <p:cNvPr id="7" name="Table 6">
            <a:extLst>
              <a:ext uri="{FF2B5EF4-FFF2-40B4-BE49-F238E27FC236}">
                <a16:creationId xmlns:a16="http://schemas.microsoft.com/office/drawing/2014/main" id="{4301EF69-7EA7-BD11-2EB5-C2B7F1DB6575}"/>
              </a:ext>
            </a:extLst>
          </p:cNvPr>
          <p:cNvGraphicFramePr>
            <a:graphicFrameLocks noGrp="1"/>
          </p:cNvGraphicFramePr>
          <p:nvPr>
            <p:extLst>
              <p:ext uri="{D42A27DB-BD31-4B8C-83A1-F6EECF244321}">
                <p14:modId xmlns:p14="http://schemas.microsoft.com/office/powerpoint/2010/main" val="3306131352"/>
              </p:ext>
            </p:extLst>
          </p:nvPr>
        </p:nvGraphicFramePr>
        <p:xfrm>
          <a:off x="1405290" y="1684421"/>
          <a:ext cx="7613581" cy="4821950"/>
        </p:xfrm>
        <a:graphic>
          <a:graphicData uri="http://schemas.openxmlformats.org/drawingml/2006/table">
            <a:tbl>
              <a:tblPr>
                <a:effectLst/>
              </a:tblPr>
              <a:tblGrid>
                <a:gridCol w="1029902">
                  <a:extLst>
                    <a:ext uri="{9D8B030D-6E8A-4147-A177-3AD203B41FA5}">
                      <a16:colId xmlns:a16="http://schemas.microsoft.com/office/drawing/2014/main" val="2280628319"/>
                    </a:ext>
                  </a:extLst>
                </a:gridCol>
                <a:gridCol w="2098307">
                  <a:extLst>
                    <a:ext uri="{9D8B030D-6E8A-4147-A177-3AD203B41FA5}">
                      <a16:colId xmlns:a16="http://schemas.microsoft.com/office/drawing/2014/main" val="2969552956"/>
                    </a:ext>
                  </a:extLst>
                </a:gridCol>
                <a:gridCol w="1636295">
                  <a:extLst>
                    <a:ext uri="{9D8B030D-6E8A-4147-A177-3AD203B41FA5}">
                      <a16:colId xmlns:a16="http://schemas.microsoft.com/office/drawing/2014/main" val="2863552916"/>
                    </a:ext>
                  </a:extLst>
                </a:gridCol>
                <a:gridCol w="1087654">
                  <a:extLst>
                    <a:ext uri="{9D8B030D-6E8A-4147-A177-3AD203B41FA5}">
                      <a16:colId xmlns:a16="http://schemas.microsoft.com/office/drawing/2014/main" val="1626326241"/>
                    </a:ext>
                  </a:extLst>
                </a:gridCol>
                <a:gridCol w="1761423">
                  <a:extLst>
                    <a:ext uri="{9D8B030D-6E8A-4147-A177-3AD203B41FA5}">
                      <a16:colId xmlns:a16="http://schemas.microsoft.com/office/drawing/2014/main" val="2190187701"/>
                    </a:ext>
                  </a:extLst>
                </a:gridCol>
              </a:tblGrid>
              <a:tr h="202690">
                <a:tc>
                  <a:txBody>
                    <a:bodyPr/>
                    <a:lstStyle/>
                    <a:p>
                      <a:pPr>
                        <a:buNone/>
                      </a:pPr>
                      <a:r>
                        <a:rPr lang="en-US" sz="1200" b="1" dirty="0">
                          <a:solidFill>
                            <a:schemeClr val="tx1"/>
                          </a:solidFill>
                        </a:rPr>
                        <a:t>Short name</a:t>
                      </a:r>
                    </a:p>
                  </a:txBody>
                  <a:tcPr marL="33731" marR="33731" marT="16866" marB="16866" anchor="ctr">
                    <a:lnL>
                      <a:noFill/>
                    </a:lnL>
                    <a:lnR>
                      <a:noFill/>
                    </a:lnR>
                    <a:lnT>
                      <a:noFill/>
                    </a:lnT>
                    <a:lnB>
                      <a:noFill/>
                    </a:lnB>
                    <a:solidFill>
                      <a:srgbClr val="FFFFFF"/>
                    </a:solidFill>
                  </a:tcPr>
                </a:tc>
                <a:tc>
                  <a:txBody>
                    <a:bodyPr/>
                    <a:lstStyle/>
                    <a:p>
                      <a:pPr>
                        <a:buNone/>
                      </a:pPr>
                      <a:r>
                        <a:rPr lang="en-US" sz="1200" b="1">
                          <a:solidFill>
                            <a:schemeClr val="tx1"/>
                          </a:solidFill>
                        </a:rPr>
                        <a:t>GCM</a:t>
                      </a:r>
                    </a:p>
                  </a:txBody>
                  <a:tcPr marL="33731" marR="33731" marT="16866" marB="16866" anchor="ctr">
                    <a:lnL>
                      <a:noFill/>
                    </a:lnL>
                    <a:lnR>
                      <a:noFill/>
                    </a:lnR>
                    <a:lnT>
                      <a:noFill/>
                    </a:lnT>
                    <a:lnB>
                      <a:noFill/>
                    </a:lnB>
                    <a:solidFill>
                      <a:srgbClr val="FFFFFF"/>
                    </a:solidFill>
                  </a:tcPr>
                </a:tc>
                <a:tc>
                  <a:txBody>
                    <a:bodyPr/>
                    <a:lstStyle/>
                    <a:p>
                      <a:pPr>
                        <a:buNone/>
                      </a:pPr>
                      <a:r>
                        <a:rPr lang="en-US" sz="1200" b="1">
                          <a:solidFill>
                            <a:schemeClr val="tx1"/>
                          </a:solidFill>
                        </a:rPr>
                        <a:t>RCM</a:t>
                      </a:r>
                    </a:p>
                  </a:txBody>
                  <a:tcPr marL="33731" marR="33731" marT="16866" marB="16866" anchor="ctr">
                    <a:lnL>
                      <a:noFill/>
                    </a:lnL>
                    <a:lnR>
                      <a:noFill/>
                    </a:lnR>
                    <a:lnT>
                      <a:noFill/>
                    </a:lnT>
                    <a:lnB>
                      <a:noFill/>
                    </a:lnB>
                    <a:solidFill>
                      <a:srgbClr val="FFFFFF"/>
                    </a:solidFill>
                  </a:tcPr>
                </a:tc>
                <a:tc>
                  <a:txBody>
                    <a:bodyPr/>
                    <a:lstStyle/>
                    <a:p>
                      <a:pPr>
                        <a:buNone/>
                      </a:pPr>
                      <a:r>
                        <a:rPr lang="en-US" sz="1200" b="1">
                          <a:solidFill>
                            <a:schemeClr val="tx1"/>
                          </a:solidFill>
                        </a:rPr>
                        <a:t>Variable</a:t>
                      </a:r>
                    </a:p>
                  </a:txBody>
                  <a:tcPr marL="33731" marR="33731" marT="16866" marB="16866" anchor="ctr">
                    <a:lnL>
                      <a:noFill/>
                    </a:lnL>
                    <a:lnR>
                      <a:noFill/>
                    </a:lnR>
                    <a:lnT>
                      <a:noFill/>
                    </a:lnT>
                    <a:lnB>
                      <a:noFill/>
                    </a:lnB>
                    <a:solidFill>
                      <a:srgbClr val="FFFFFF"/>
                    </a:solidFill>
                  </a:tcPr>
                </a:tc>
                <a:tc>
                  <a:txBody>
                    <a:bodyPr/>
                    <a:lstStyle/>
                    <a:p>
                      <a:pPr>
                        <a:buNone/>
                      </a:pPr>
                      <a:r>
                        <a:rPr lang="en-US" sz="1200" b="1" dirty="0">
                          <a:solidFill>
                            <a:schemeClr val="tx1"/>
                          </a:solidFill>
                        </a:rPr>
                        <a:t>Wind speed levels (m)</a:t>
                      </a:r>
                    </a:p>
                  </a:txBody>
                  <a:tcPr marL="33731" marR="33731" marT="16866" marB="16866" anchor="ctr">
                    <a:lnL>
                      <a:noFill/>
                    </a:lnL>
                    <a:lnR>
                      <a:noFill/>
                    </a:lnR>
                    <a:lnT>
                      <a:noFill/>
                    </a:lnT>
                    <a:lnB>
                      <a:noFill/>
                    </a:lnB>
                    <a:solidFill>
                      <a:srgbClr val="FFFFFF"/>
                    </a:solidFill>
                  </a:tcPr>
                </a:tc>
                <a:extLst>
                  <a:ext uri="{0D108BD9-81ED-4DB2-BD59-A6C34878D82A}">
                    <a16:rowId xmlns:a16="http://schemas.microsoft.com/office/drawing/2014/main" val="4136392206"/>
                  </a:ext>
                </a:extLst>
              </a:tr>
              <a:tr h="236119">
                <a:tc>
                  <a:txBody>
                    <a:bodyPr/>
                    <a:lstStyle/>
                    <a:p>
                      <a:pPr>
                        <a:buNone/>
                      </a:pPr>
                      <a:r>
                        <a:rPr lang="en-US" sz="1200"/>
                        <a:t>NCC-R</a:t>
                      </a:r>
                    </a:p>
                  </a:txBody>
                  <a:tcPr marL="33731" marR="33731" marT="16866" marB="16866" anchor="ctr">
                    <a:lnL>
                      <a:noFill/>
                    </a:lnL>
                    <a:lnR>
                      <a:noFill/>
                    </a:lnR>
                    <a:lnT>
                      <a:noFill/>
                    </a:lnT>
                    <a:lnB>
                      <a:noFill/>
                    </a:lnB>
                    <a:solidFill>
                      <a:srgbClr val="FFFFFF"/>
                    </a:solidFill>
                  </a:tcPr>
                </a:tc>
                <a:tc>
                  <a:txBody>
                    <a:bodyPr/>
                    <a:lstStyle/>
                    <a:p>
                      <a:pPr>
                        <a:buNone/>
                      </a:pPr>
                      <a:r>
                        <a:rPr lang="en-US" sz="1200"/>
                        <a:t>NCC NorESM1-M</a:t>
                      </a:r>
                    </a:p>
                  </a:txBody>
                  <a:tcPr marL="33731" marR="33731" marT="16866" marB="16866" anchor="ctr">
                    <a:lnL>
                      <a:noFill/>
                    </a:lnL>
                    <a:lnR>
                      <a:noFill/>
                    </a:lnR>
                    <a:lnT>
                      <a:noFill/>
                    </a:lnT>
                    <a:lnB>
                      <a:noFill/>
                    </a:lnB>
                    <a:solidFill>
                      <a:srgbClr val="FFFFFF"/>
                    </a:solidFill>
                  </a:tcPr>
                </a:tc>
                <a:tc>
                  <a:txBody>
                    <a:bodyPr/>
                    <a:lstStyle/>
                    <a:p>
                      <a:pPr>
                        <a:buNone/>
                      </a:pPr>
                      <a:r>
                        <a:rPr lang="en-US" sz="1200"/>
                        <a:t>RegCM4-6</a:t>
                      </a:r>
                    </a:p>
                  </a:txBody>
                  <a:tcPr marL="33731" marR="33731" marT="16866" marB="16866" anchor="ctr">
                    <a:lnL>
                      <a:noFill/>
                    </a:lnL>
                    <a:lnR>
                      <a:noFill/>
                    </a:lnR>
                    <a:lnT>
                      <a:noFill/>
                    </a:lnT>
                    <a:lnB>
                      <a:noFill/>
                    </a:lnB>
                    <a:solidFill>
                      <a:srgbClr val="FFFFFF"/>
                    </a:solidFill>
                  </a:tcPr>
                </a:tc>
                <a:tc>
                  <a:txBody>
                    <a:bodyPr/>
                    <a:lstStyle/>
                    <a:p>
                      <a:pPr>
                        <a:buNone/>
                      </a:pPr>
                      <a:r>
                        <a:rPr lang="en-US" sz="1200" dirty="0"/>
                        <a:t>RSDS/WS</a:t>
                      </a:r>
                    </a:p>
                  </a:txBody>
                  <a:tcPr marL="33731" marR="33731" marT="16866" marB="16866" anchor="ctr">
                    <a:lnL>
                      <a:noFill/>
                    </a:lnL>
                    <a:lnR>
                      <a:noFill/>
                    </a:lnR>
                    <a:lnT>
                      <a:noFill/>
                    </a:lnT>
                    <a:lnB>
                      <a:noFill/>
                    </a:lnB>
                    <a:solidFill>
                      <a:srgbClr val="FFFFFF"/>
                    </a:solidFill>
                  </a:tcPr>
                </a:tc>
                <a:tc>
                  <a:txBody>
                    <a:bodyPr/>
                    <a:lstStyle/>
                    <a:p>
                      <a:pPr>
                        <a:buNone/>
                      </a:pPr>
                      <a:r>
                        <a:rPr lang="en-US" sz="1200" dirty="0"/>
                        <a:t>10, 100</a:t>
                      </a:r>
                    </a:p>
                  </a:txBody>
                  <a:tcPr marL="33731" marR="33731" marT="16866" marB="16866" anchor="ctr">
                    <a:lnL>
                      <a:noFill/>
                    </a:lnL>
                    <a:lnR>
                      <a:noFill/>
                    </a:lnR>
                    <a:lnT>
                      <a:noFill/>
                    </a:lnT>
                    <a:lnB>
                      <a:noFill/>
                    </a:lnB>
                    <a:solidFill>
                      <a:srgbClr val="FFFFFF"/>
                    </a:solidFill>
                  </a:tcPr>
                </a:tc>
                <a:extLst>
                  <a:ext uri="{0D108BD9-81ED-4DB2-BD59-A6C34878D82A}">
                    <a16:rowId xmlns:a16="http://schemas.microsoft.com/office/drawing/2014/main" val="3981824741"/>
                  </a:ext>
                </a:extLst>
              </a:tr>
              <a:tr h="236119">
                <a:tc>
                  <a:txBody>
                    <a:bodyPr/>
                    <a:lstStyle/>
                    <a:p>
                      <a:pPr>
                        <a:buNone/>
                      </a:pPr>
                      <a:r>
                        <a:rPr lang="en-US" sz="1200"/>
                        <a:t>CNR-R</a:t>
                      </a:r>
                    </a:p>
                  </a:txBody>
                  <a:tcPr marL="33731" marR="33731" marT="16866" marB="16866" anchor="ctr">
                    <a:lnL>
                      <a:noFill/>
                    </a:lnL>
                    <a:lnR>
                      <a:noFill/>
                    </a:lnR>
                    <a:lnT>
                      <a:noFill/>
                    </a:lnT>
                    <a:lnB>
                      <a:noFill/>
                    </a:lnB>
                    <a:solidFill>
                      <a:srgbClr val="FFFFFF"/>
                    </a:solidFill>
                  </a:tcPr>
                </a:tc>
                <a:tc>
                  <a:txBody>
                    <a:bodyPr/>
                    <a:lstStyle/>
                    <a:p>
                      <a:pPr>
                        <a:buNone/>
                      </a:pPr>
                      <a:r>
                        <a:rPr lang="en-US" sz="1200" dirty="0"/>
                        <a:t>CNRM-CERFACS CNRM-CM5</a:t>
                      </a:r>
                    </a:p>
                  </a:txBody>
                  <a:tcPr marL="33731" marR="33731" marT="16866" marB="16866" anchor="ctr">
                    <a:lnL>
                      <a:noFill/>
                    </a:lnL>
                    <a:lnR>
                      <a:noFill/>
                    </a:lnR>
                    <a:lnT>
                      <a:noFill/>
                    </a:lnT>
                    <a:lnB>
                      <a:noFill/>
                    </a:lnB>
                    <a:solidFill>
                      <a:srgbClr val="FFFFFF"/>
                    </a:solidFill>
                  </a:tcPr>
                </a:tc>
                <a:tc>
                  <a:txBody>
                    <a:bodyPr/>
                    <a:lstStyle/>
                    <a:p>
                      <a:pPr>
                        <a:buNone/>
                      </a:pPr>
                      <a:r>
                        <a:rPr lang="en-US" sz="1200"/>
                        <a:t>RegCM4-6</a:t>
                      </a:r>
                    </a:p>
                  </a:txBody>
                  <a:tcPr marL="33731" marR="33731" marT="16866" marB="16866" anchor="ctr">
                    <a:lnL>
                      <a:noFill/>
                    </a:lnL>
                    <a:lnR>
                      <a:noFill/>
                    </a:lnR>
                    <a:lnT>
                      <a:noFill/>
                    </a:lnT>
                    <a:lnB>
                      <a:noFill/>
                    </a:lnB>
                    <a:solidFill>
                      <a:srgbClr val="FFFFFF"/>
                    </a:solidFill>
                  </a:tcPr>
                </a:tc>
                <a:tc>
                  <a:txBody>
                    <a:bodyPr/>
                    <a:lstStyle/>
                    <a:p>
                      <a:pPr>
                        <a:buNone/>
                      </a:pPr>
                      <a:r>
                        <a:rPr lang="en-US" sz="1200"/>
                        <a:t>RSDS/WS</a:t>
                      </a:r>
                    </a:p>
                  </a:txBody>
                  <a:tcPr marL="33731" marR="33731" marT="16866" marB="16866" anchor="ctr">
                    <a:lnL>
                      <a:noFill/>
                    </a:lnL>
                    <a:lnR>
                      <a:noFill/>
                    </a:lnR>
                    <a:lnT>
                      <a:noFill/>
                    </a:lnT>
                    <a:lnB>
                      <a:noFill/>
                    </a:lnB>
                    <a:solidFill>
                      <a:srgbClr val="FFFFFF"/>
                    </a:solidFill>
                  </a:tcPr>
                </a:tc>
                <a:tc>
                  <a:txBody>
                    <a:bodyPr/>
                    <a:lstStyle/>
                    <a:p>
                      <a:pPr>
                        <a:buNone/>
                      </a:pPr>
                      <a:r>
                        <a:rPr lang="en-US" sz="1200" dirty="0"/>
                        <a:t>10, 100</a:t>
                      </a:r>
                    </a:p>
                  </a:txBody>
                  <a:tcPr marL="33731" marR="33731" marT="16866" marB="16866" anchor="ctr">
                    <a:lnL>
                      <a:noFill/>
                    </a:lnL>
                    <a:lnR>
                      <a:noFill/>
                    </a:lnR>
                    <a:lnT>
                      <a:noFill/>
                    </a:lnT>
                    <a:lnB>
                      <a:noFill/>
                    </a:lnB>
                    <a:solidFill>
                      <a:srgbClr val="FFFFFF"/>
                    </a:solidFill>
                  </a:tcPr>
                </a:tc>
                <a:extLst>
                  <a:ext uri="{0D108BD9-81ED-4DB2-BD59-A6C34878D82A}">
                    <a16:rowId xmlns:a16="http://schemas.microsoft.com/office/drawing/2014/main" val="4258172843"/>
                  </a:ext>
                </a:extLst>
              </a:tr>
              <a:tr h="134925">
                <a:tc>
                  <a:txBody>
                    <a:bodyPr/>
                    <a:lstStyle/>
                    <a:p>
                      <a:pPr>
                        <a:buNone/>
                      </a:pPr>
                      <a:r>
                        <a:rPr lang="en-US" sz="1200"/>
                        <a:t>ICH-R</a:t>
                      </a:r>
                    </a:p>
                  </a:txBody>
                  <a:tcPr marL="33731" marR="33731" marT="16866" marB="16866" anchor="ctr">
                    <a:lnL>
                      <a:noFill/>
                    </a:lnL>
                    <a:lnR>
                      <a:noFill/>
                    </a:lnR>
                    <a:lnT>
                      <a:noFill/>
                    </a:lnT>
                    <a:lnB>
                      <a:noFill/>
                    </a:lnB>
                    <a:solidFill>
                      <a:srgbClr val="FFFFFF"/>
                    </a:solidFill>
                  </a:tcPr>
                </a:tc>
                <a:tc>
                  <a:txBody>
                    <a:bodyPr/>
                    <a:lstStyle/>
                    <a:p>
                      <a:pPr>
                        <a:buNone/>
                      </a:pPr>
                      <a:r>
                        <a:rPr lang="en-US" sz="1200"/>
                        <a:t>ICHEC EC-EARTH</a:t>
                      </a:r>
                    </a:p>
                  </a:txBody>
                  <a:tcPr marL="33731" marR="33731" marT="16866" marB="16866" anchor="ctr">
                    <a:lnL>
                      <a:noFill/>
                    </a:lnL>
                    <a:lnR>
                      <a:noFill/>
                    </a:lnR>
                    <a:lnT>
                      <a:noFill/>
                    </a:lnT>
                    <a:lnB>
                      <a:noFill/>
                    </a:lnB>
                    <a:solidFill>
                      <a:srgbClr val="FFFFFF"/>
                    </a:solidFill>
                  </a:tcPr>
                </a:tc>
                <a:tc>
                  <a:txBody>
                    <a:bodyPr/>
                    <a:lstStyle/>
                    <a:p>
                      <a:pPr>
                        <a:buNone/>
                      </a:pPr>
                      <a:r>
                        <a:rPr lang="en-US" sz="1200"/>
                        <a:t>RegCM4-6</a:t>
                      </a:r>
                    </a:p>
                  </a:txBody>
                  <a:tcPr marL="33731" marR="33731" marT="16866" marB="16866" anchor="ctr">
                    <a:lnL>
                      <a:noFill/>
                    </a:lnL>
                    <a:lnR>
                      <a:noFill/>
                    </a:lnR>
                    <a:lnT>
                      <a:noFill/>
                    </a:lnT>
                    <a:lnB>
                      <a:noFill/>
                    </a:lnB>
                    <a:solidFill>
                      <a:srgbClr val="FFFFFF"/>
                    </a:solidFill>
                  </a:tcPr>
                </a:tc>
                <a:tc>
                  <a:txBody>
                    <a:bodyPr/>
                    <a:lstStyle/>
                    <a:p>
                      <a:pPr>
                        <a:buNone/>
                      </a:pPr>
                      <a:r>
                        <a:rPr lang="en-US" sz="1200"/>
                        <a:t>RSDS/WS</a:t>
                      </a:r>
                    </a:p>
                  </a:txBody>
                  <a:tcPr marL="33731" marR="33731" marT="16866" marB="16866" anchor="ctr">
                    <a:lnL>
                      <a:noFill/>
                    </a:lnL>
                    <a:lnR>
                      <a:noFill/>
                    </a:lnR>
                    <a:lnT>
                      <a:noFill/>
                    </a:lnT>
                    <a:lnB>
                      <a:noFill/>
                    </a:lnB>
                    <a:solidFill>
                      <a:srgbClr val="FFFFFF"/>
                    </a:solidFill>
                  </a:tcPr>
                </a:tc>
                <a:tc>
                  <a:txBody>
                    <a:bodyPr/>
                    <a:lstStyle/>
                    <a:p>
                      <a:pPr>
                        <a:buNone/>
                      </a:pPr>
                      <a:r>
                        <a:rPr lang="en-US" sz="1200" dirty="0"/>
                        <a:t>10, 100</a:t>
                      </a:r>
                    </a:p>
                  </a:txBody>
                  <a:tcPr marL="33731" marR="33731" marT="16866" marB="16866" anchor="ctr">
                    <a:lnL>
                      <a:noFill/>
                    </a:lnL>
                    <a:lnR>
                      <a:noFill/>
                    </a:lnR>
                    <a:lnT>
                      <a:noFill/>
                    </a:lnT>
                    <a:lnB>
                      <a:noFill/>
                    </a:lnB>
                    <a:solidFill>
                      <a:srgbClr val="FFFFFF"/>
                    </a:solidFill>
                  </a:tcPr>
                </a:tc>
                <a:extLst>
                  <a:ext uri="{0D108BD9-81ED-4DB2-BD59-A6C34878D82A}">
                    <a16:rowId xmlns:a16="http://schemas.microsoft.com/office/drawing/2014/main" val="2102713536"/>
                  </a:ext>
                </a:extLst>
              </a:tr>
              <a:tr h="134925">
                <a:tc>
                  <a:txBody>
                    <a:bodyPr/>
                    <a:lstStyle/>
                    <a:p>
                      <a:pPr>
                        <a:buNone/>
                      </a:pPr>
                      <a:r>
                        <a:rPr lang="en-US" sz="1200"/>
                        <a:t>MPI-R</a:t>
                      </a:r>
                    </a:p>
                  </a:txBody>
                  <a:tcPr marL="33731" marR="33731" marT="16866" marB="16866" anchor="ctr">
                    <a:lnL>
                      <a:noFill/>
                    </a:lnL>
                    <a:lnR>
                      <a:noFill/>
                    </a:lnR>
                    <a:lnT>
                      <a:noFill/>
                    </a:lnT>
                    <a:lnB>
                      <a:noFill/>
                    </a:lnB>
                    <a:solidFill>
                      <a:srgbClr val="FFFFFF"/>
                    </a:solidFill>
                  </a:tcPr>
                </a:tc>
                <a:tc>
                  <a:txBody>
                    <a:bodyPr/>
                    <a:lstStyle/>
                    <a:p>
                      <a:pPr>
                        <a:buNone/>
                      </a:pPr>
                      <a:r>
                        <a:rPr lang="en-US" sz="1200"/>
                        <a:t>MPI-M ESM-LR</a:t>
                      </a:r>
                    </a:p>
                  </a:txBody>
                  <a:tcPr marL="33731" marR="33731" marT="16866" marB="16866" anchor="ctr">
                    <a:lnL>
                      <a:noFill/>
                    </a:lnL>
                    <a:lnR>
                      <a:noFill/>
                    </a:lnR>
                    <a:lnT>
                      <a:noFill/>
                    </a:lnT>
                    <a:lnB>
                      <a:noFill/>
                    </a:lnB>
                    <a:solidFill>
                      <a:srgbClr val="FFFFFF"/>
                    </a:solidFill>
                  </a:tcPr>
                </a:tc>
                <a:tc>
                  <a:txBody>
                    <a:bodyPr/>
                    <a:lstStyle/>
                    <a:p>
                      <a:pPr>
                        <a:buNone/>
                      </a:pPr>
                      <a:r>
                        <a:rPr lang="en-US" sz="1200"/>
                        <a:t>RegCM4-6</a:t>
                      </a:r>
                    </a:p>
                  </a:txBody>
                  <a:tcPr marL="33731" marR="33731" marT="16866" marB="16866" anchor="ctr">
                    <a:lnL>
                      <a:noFill/>
                    </a:lnL>
                    <a:lnR>
                      <a:noFill/>
                    </a:lnR>
                    <a:lnT>
                      <a:noFill/>
                    </a:lnT>
                    <a:lnB>
                      <a:noFill/>
                    </a:lnB>
                    <a:solidFill>
                      <a:srgbClr val="FFFFFF"/>
                    </a:solidFill>
                  </a:tcPr>
                </a:tc>
                <a:tc>
                  <a:txBody>
                    <a:bodyPr/>
                    <a:lstStyle/>
                    <a:p>
                      <a:pPr>
                        <a:buNone/>
                      </a:pPr>
                      <a:r>
                        <a:rPr lang="en-US" sz="1200"/>
                        <a:t>RSDS/WS</a:t>
                      </a:r>
                    </a:p>
                  </a:txBody>
                  <a:tcPr marL="33731" marR="33731" marT="16866" marB="16866" anchor="ctr">
                    <a:lnL>
                      <a:noFill/>
                    </a:lnL>
                    <a:lnR>
                      <a:noFill/>
                    </a:lnR>
                    <a:lnT>
                      <a:noFill/>
                    </a:lnT>
                    <a:lnB>
                      <a:noFill/>
                    </a:lnB>
                    <a:solidFill>
                      <a:srgbClr val="FFFFFF"/>
                    </a:solidFill>
                  </a:tcPr>
                </a:tc>
                <a:tc>
                  <a:txBody>
                    <a:bodyPr/>
                    <a:lstStyle/>
                    <a:p>
                      <a:pPr>
                        <a:buNone/>
                      </a:pPr>
                      <a:r>
                        <a:rPr lang="en-US" sz="1200" dirty="0"/>
                        <a:t>10, 100</a:t>
                      </a:r>
                    </a:p>
                  </a:txBody>
                  <a:tcPr marL="33731" marR="33731" marT="16866" marB="16866" anchor="ctr">
                    <a:lnL>
                      <a:noFill/>
                    </a:lnL>
                    <a:lnR>
                      <a:noFill/>
                    </a:lnR>
                    <a:lnT>
                      <a:noFill/>
                    </a:lnT>
                    <a:lnB>
                      <a:noFill/>
                    </a:lnB>
                    <a:solidFill>
                      <a:srgbClr val="FFFFFF"/>
                    </a:solidFill>
                  </a:tcPr>
                </a:tc>
                <a:extLst>
                  <a:ext uri="{0D108BD9-81ED-4DB2-BD59-A6C34878D82A}">
                    <a16:rowId xmlns:a16="http://schemas.microsoft.com/office/drawing/2014/main" val="4008795939"/>
                  </a:ext>
                </a:extLst>
              </a:tr>
              <a:tr h="236119">
                <a:tc>
                  <a:txBody>
                    <a:bodyPr/>
                    <a:lstStyle/>
                    <a:p>
                      <a:pPr>
                        <a:buNone/>
                      </a:pPr>
                      <a:r>
                        <a:rPr lang="en-US" sz="1200" dirty="0"/>
                        <a:t>HAD-R</a:t>
                      </a:r>
                    </a:p>
                  </a:txBody>
                  <a:tcPr marL="33731" marR="33731" marT="16866" marB="16866" anchor="ctr">
                    <a:lnL>
                      <a:noFill/>
                    </a:lnL>
                    <a:lnR>
                      <a:noFill/>
                    </a:lnR>
                    <a:lnT>
                      <a:noFill/>
                    </a:lnT>
                    <a:lnB>
                      <a:noFill/>
                    </a:lnB>
                    <a:solidFill>
                      <a:srgbClr val="FFFFFF"/>
                    </a:solidFill>
                  </a:tcPr>
                </a:tc>
                <a:tc>
                  <a:txBody>
                    <a:bodyPr/>
                    <a:lstStyle/>
                    <a:p>
                      <a:pPr>
                        <a:buNone/>
                      </a:pPr>
                      <a:r>
                        <a:rPr lang="en-US" sz="1200" dirty="0"/>
                        <a:t>MOHC HadGEM2-ES</a:t>
                      </a:r>
                    </a:p>
                  </a:txBody>
                  <a:tcPr marL="33731" marR="33731" marT="16866" marB="16866" anchor="ctr">
                    <a:lnL>
                      <a:noFill/>
                    </a:lnL>
                    <a:lnR>
                      <a:noFill/>
                    </a:lnR>
                    <a:lnT>
                      <a:noFill/>
                    </a:lnT>
                    <a:lnB>
                      <a:noFill/>
                    </a:lnB>
                    <a:solidFill>
                      <a:srgbClr val="FFFFFF"/>
                    </a:solidFill>
                  </a:tcPr>
                </a:tc>
                <a:tc>
                  <a:txBody>
                    <a:bodyPr/>
                    <a:lstStyle/>
                    <a:p>
                      <a:pPr>
                        <a:buNone/>
                      </a:pPr>
                      <a:r>
                        <a:rPr lang="en-US" sz="1200" dirty="0"/>
                        <a:t>RegCM4-6</a:t>
                      </a:r>
                    </a:p>
                  </a:txBody>
                  <a:tcPr marL="33731" marR="33731" marT="16866" marB="16866" anchor="ctr">
                    <a:lnL>
                      <a:noFill/>
                    </a:lnL>
                    <a:lnR>
                      <a:noFill/>
                    </a:lnR>
                    <a:lnT>
                      <a:noFill/>
                    </a:lnT>
                    <a:lnB>
                      <a:noFill/>
                    </a:lnB>
                    <a:solidFill>
                      <a:srgbClr val="FFFFFF"/>
                    </a:solidFill>
                  </a:tcPr>
                </a:tc>
                <a:tc>
                  <a:txBody>
                    <a:bodyPr/>
                    <a:lstStyle/>
                    <a:p>
                      <a:pPr>
                        <a:buNone/>
                      </a:pPr>
                      <a:r>
                        <a:rPr lang="en-US" sz="1200" dirty="0"/>
                        <a:t>RSDS</a:t>
                      </a:r>
                    </a:p>
                  </a:txBody>
                  <a:tcPr marL="33731" marR="33731" marT="16866" marB="16866" anchor="ctr">
                    <a:lnL>
                      <a:noFill/>
                    </a:lnL>
                    <a:lnR>
                      <a:noFill/>
                    </a:lnR>
                    <a:lnT>
                      <a:noFill/>
                    </a:lnT>
                    <a:lnB>
                      <a:noFill/>
                    </a:lnB>
                    <a:solidFill>
                      <a:srgbClr val="FFFFFF"/>
                    </a:solidFill>
                  </a:tcPr>
                </a:tc>
                <a:tc>
                  <a:txBody>
                    <a:bodyPr/>
                    <a:lstStyle/>
                    <a:p>
                      <a:pPr>
                        <a:buNone/>
                      </a:pPr>
                      <a:r>
                        <a:rPr lang="en-US" sz="1200" dirty="0"/>
                        <a:t>–</a:t>
                      </a:r>
                    </a:p>
                  </a:txBody>
                  <a:tcPr marL="33731" marR="33731" marT="16866" marB="16866" anchor="ctr">
                    <a:lnL>
                      <a:noFill/>
                    </a:lnL>
                    <a:lnR>
                      <a:noFill/>
                    </a:lnR>
                    <a:lnT>
                      <a:noFill/>
                    </a:lnT>
                    <a:lnB>
                      <a:noFill/>
                    </a:lnB>
                    <a:solidFill>
                      <a:srgbClr val="FFFFFF"/>
                    </a:solidFill>
                  </a:tcPr>
                </a:tc>
                <a:extLst>
                  <a:ext uri="{0D108BD9-81ED-4DB2-BD59-A6C34878D82A}">
                    <a16:rowId xmlns:a16="http://schemas.microsoft.com/office/drawing/2014/main" val="4096856722"/>
                  </a:ext>
                </a:extLst>
              </a:tr>
              <a:tr h="236119">
                <a:tc>
                  <a:txBody>
                    <a:bodyPr/>
                    <a:lstStyle/>
                    <a:p>
                      <a:pPr>
                        <a:buNone/>
                      </a:pPr>
                      <a:r>
                        <a:rPr lang="en-US" sz="1200" dirty="0"/>
                        <a:t>CNR-A</a:t>
                      </a:r>
                    </a:p>
                  </a:txBody>
                  <a:tcPr marL="33731" marR="33731" marT="16866" marB="16866" anchor="ctr">
                    <a:lnL>
                      <a:noFill/>
                    </a:lnL>
                    <a:lnR>
                      <a:noFill/>
                    </a:lnR>
                    <a:lnT>
                      <a:noFill/>
                    </a:lnT>
                    <a:lnB>
                      <a:noFill/>
                    </a:lnB>
                    <a:solidFill>
                      <a:srgbClr val="FFFFFF"/>
                    </a:solidFill>
                  </a:tcPr>
                </a:tc>
                <a:tc>
                  <a:txBody>
                    <a:bodyPr/>
                    <a:lstStyle/>
                    <a:p>
                      <a:pPr>
                        <a:buNone/>
                      </a:pPr>
                      <a:r>
                        <a:rPr lang="en-US" sz="1200" dirty="0"/>
                        <a:t>CNRM-CERFACS CNRM-CM5</a:t>
                      </a:r>
                    </a:p>
                  </a:txBody>
                  <a:tcPr marL="33731" marR="33731" marT="16866" marB="16866" anchor="ctr">
                    <a:lnL>
                      <a:noFill/>
                    </a:lnL>
                    <a:lnR>
                      <a:noFill/>
                    </a:lnR>
                    <a:lnT>
                      <a:noFill/>
                    </a:lnT>
                    <a:lnB>
                      <a:noFill/>
                    </a:lnB>
                    <a:solidFill>
                      <a:srgbClr val="FFFFFF"/>
                    </a:solidFill>
                  </a:tcPr>
                </a:tc>
                <a:tc>
                  <a:txBody>
                    <a:bodyPr/>
                    <a:lstStyle/>
                    <a:p>
                      <a:pPr>
                        <a:buNone/>
                      </a:pPr>
                      <a:r>
                        <a:rPr lang="en-US" sz="1200" dirty="0"/>
                        <a:t>ALADIN63</a:t>
                      </a:r>
                    </a:p>
                  </a:txBody>
                  <a:tcPr marL="33731" marR="33731" marT="16866" marB="16866" anchor="ctr">
                    <a:lnL>
                      <a:noFill/>
                    </a:lnL>
                    <a:lnR>
                      <a:noFill/>
                    </a:lnR>
                    <a:lnT>
                      <a:noFill/>
                    </a:lnT>
                    <a:lnB>
                      <a:noFill/>
                    </a:lnB>
                    <a:solidFill>
                      <a:srgbClr val="FFFFFF"/>
                    </a:solidFill>
                  </a:tcPr>
                </a:tc>
                <a:tc>
                  <a:txBody>
                    <a:bodyPr/>
                    <a:lstStyle/>
                    <a:p>
                      <a:pPr>
                        <a:buNone/>
                      </a:pPr>
                      <a:r>
                        <a:rPr lang="en-US" sz="1200" dirty="0"/>
                        <a:t>RSDS/WS</a:t>
                      </a:r>
                    </a:p>
                  </a:txBody>
                  <a:tcPr marL="33731" marR="33731" marT="16866" marB="16866" anchor="ctr">
                    <a:lnL>
                      <a:noFill/>
                    </a:lnL>
                    <a:lnR>
                      <a:noFill/>
                    </a:lnR>
                    <a:lnT>
                      <a:noFill/>
                    </a:lnT>
                    <a:lnB>
                      <a:noFill/>
                    </a:lnB>
                    <a:solidFill>
                      <a:srgbClr val="FFFFFF"/>
                    </a:solidFill>
                  </a:tcPr>
                </a:tc>
                <a:tc>
                  <a:txBody>
                    <a:bodyPr/>
                    <a:lstStyle/>
                    <a:p>
                      <a:pPr>
                        <a:buNone/>
                      </a:pPr>
                      <a:r>
                        <a:rPr lang="en-US" sz="1200" dirty="0"/>
                        <a:t>10, 50, 100, 150, 200, 250</a:t>
                      </a:r>
                    </a:p>
                  </a:txBody>
                  <a:tcPr marL="33731" marR="33731" marT="16866" marB="16866" anchor="ctr">
                    <a:lnL>
                      <a:noFill/>
                    </a:lnL>
                    <a:lnR>
                      <a:noFill/>
                    </a:lnR>
                    <a:lnT>
                      <a:noFill/>
                    </a:lnT>
                    <a:lnB>
                      <a:noFill/>
                    </a:lnB>
                    <a:solidFill>
                      <a:srgbClr val="FFFFFF"/>
                    </a:solidFill>
                  </a:tcPr>
                </a:tc>
                <a:extLst>
                  <a:ext uri="{0D108BD9-81ED-4DB2-BD59-A6C34878D82A}">
                    <a16:rowId xmlns:a16="http://schemas.microsoft.com/office/drawing/2014/main" val="3217615846"/>
                  </a:ext>
                </a:extLst>
              </a:tr>
              <a:tr h="236119">
                <a:tc>
                  <a:txBody>
                    <a:bodyPr/>
                    <a:lstStyle/>
                    <a:p>
                      <a:pPr>
                        <a:buNone/>
                      </a:pPr>
                      <a:r>
                        <a:rPr lang="en-US" sz="1200"/>
                        <a:t>NCC-A</a:t>
                      </a:r>
                    </a:p>
                  </a:txBody>
                  <a:tcPr marL="33731" marR="33731" marT="16866" marB="16866" anchor="ctr">
                    <a:lnL>
                      <a:noFill/>
                    </a:lnL>
                    <a:lnR>
                      <a:noFill/>
                    </a:lnR>
                    <a:lnT>
                      <a:noFill/>
                    </a:lnT>
                    <a:lnB>
                      <a:noFill/>
                    </a:lnB>
                    <a:solidFill>
                      <a:srgbClr val="FFFFFF"/>
                    </a:solidFill>
                  </a:tcPr>
                </a:tc>
                <a:tc>
                  <a:txBody>
                    <a:bodyPr/>
                    <a:lstStyle/>
                    <a:p>
                      <a:pPr>
                        <a:buNone/>
                      </a:pPr>
                      <a:r>
                        <a:rPr lang="en-US" sz="1200"/>
                        <a:t>NCC NorESM1-M</a:t>
                      </a:r>
                    </a:p>
                  </a:txBody>
                  <a:tcPr marL="33731" marR="33731" marT="16866" marB="16866" anchor="ctr">
                    <a:lnL>
                      <a:noFill/>
                    </a:lnL>
                    <a:lnR>
                      <a:noFill/>
                    </a:lnR>
                    <a:lnT>
                      <a:noFill/>
                    </a:lnT>
                    <a:lnB>
                      <a:noFill/>
                    </a:lnB>
                    <a:solidFill>
                      <a:srgbClr val="FFFFFF"/>
                    </a:solidFill>
                  </a:tcPr>
                </a:tc>
                <a:tc>
                  <a:txBody>
                    <a:bodyPr/>
                    <a:lstStyle/>
                    <a:p>
                      <a:pPr>
                        <a:buNone/>
                      </a:pPr>
                      <a:r>
                        <a:rPr lang="en-US" sz="1200"/>
                        <a:t>ALADIN63</a:t>
                      </a:r>
                    </a:p>
                  </a:txBody>
                  <a:tcPr marL="33731" marR="33731" marT="16866" marB="16866" anchor="ctr">
                    <a:lnL>
                      <a:noFill/>
                    </a:lnL>
                    <a:lnR>
                      <a:noFill/>
                    </a:lnR>
                    <a:lnT>
                      <a:noFill/>
                    </a:lnT>
                    <a:lnB>
                      <a:noFill/>
                    </a:lnB>
                    <a:solidFill>
                      <a:srgbClr val="FFFFFF"/>
                    </a:solidFill>
                  </a:tcPr>
                </a:tc>
                <a:tc>
                  <a:txBody>
                    <a:bodyPr/>
                    <a:lstStyle/>
                    <a:p>
                      <a:pPr>
                        <a:buNone/>
                      </a:pPr>
                      <a:r>
                        <a:rPr lang="en-US" sz="1200"/>
                        <a:t>RSDS/WS</a:t>
                      </a:r>
                    </a:p>
                  </a:txBody>
                  <a:tcPr marL="33731" marR="33731" marT="16866" marB="16866" anchor="ctr">
                    <a:lnL>
                      <a:noFill/>
                    </a:lnL>
                    <a:lnR>
                      <a:noFill/>
                    </a:lnR>
                    <a:lnT>
                      <a:noFill/>
                    </a:lnT>
                    <a:lnB>
                      <a:noFill/>
                    </a:lnB>
                    <a:solidFill>
                      <a:srgbClr val="FFFFFF"/>
                    </a:solidFill>
                  </a:tcPr>
                </a:tc>
                <a:tc>
                  <a:txBody>
                    <a:bodyPr/>
                    <a:lstStyle/>
                    <a:p>
                      <a:pPr>
                        <a:buNone/>
                      </a:pPr>
                      <a:r>
                        <a:rPr lang="en-US" sz="1200" dirty="0"/>
                        <a:t>10, 50, 100, 150, 200, 250</a:t>
                      </a:r>
                    </a:p>
                  </a:txBody>
                  <a:tcPr marL="33731" marR="33731" marT="16866" marB="16866" anchor="ctr">
                    <a:lnL>
                      <a:noFill/>
                    </a:lnL>
                    <a:lnR>
                      <a:noFill/>
                    </a:lnR>
                    <a:lnT>
                      <a:noFill/>
                    </a:lnT>
                    <a:lnB>
                      <a:noFill/>
                    </a:lnB>
                    <a:solidFill>
                      <a:srgbClr val="FFFFFF"/>
                    </a:solidFill>
                  </a:tcPr>
                </a:tc>
                <a:extLst>
                  <a:ext uri="{0D108BD9-81ED-4DB2-BD59-A6C34878D82A}">
                    <a16:rowId xmlns:a16="http://schemas.microsoft.com/office/drawing/2014/main" val="367244598"/>
                  </a:ext>
                </a:extLst>
              </a:tr>
              <a:tr h="236119">
                <a:tc>
                  <a:txBody>
                    <a:bodyPr/>
                    <a:lstStyle/>
                    <a:p>
                      <a:pPr>
                        <a:buNone/>
                      </a:pPr>
                      <a:r>
                        <a:rPr lang="en-US" sz="1200"/>
                        <a:t>HAD-A</a:t>
                      </a:r>
                    </a:p>
                  </a:txBody>
                  <a:tcPr marL="33731" marR="33731" marT="16866" marB="16866" anchor="ctr">
                    <a:lnL>
                      <a:noFill/>
                    </a:lnL>
                    <a:lnR>
                      <a:noFill/>
                    </a:lnR>
                    <a:lnT>
                      <a:noFill/>
                    </a:lnT>
                    <a:lnB>
                      <a:noFill/>
                    </a:lnB>
                    <a:solidFill>
                      <a:srgbClr val="FFFFFF"/>
                    </a:solidFill>
                  </a:tcPr>
                </a:tc>
                <a:tc>
                  <a:txBody>
                    <a:bodyPr/>
                    <a:lstStyle/>
                    <a:p>
                      <a:pPr>
                        <a:buNone/>
                      </a:pPr>
                      <a:r>
                        <a:rPr lang="en-US" sz="1200"/>
                        <a:t>MOHC HadGEM2-ES</a:t>
                      </a:r>
                    </a:p>
                  </a:txBody>
                  <a:tcPr marL="33731" marR="33731" marT="16866" marB="16866" anchor="ctr">
                    <a:lnL>
                      <a:noFill/>
                    </a:lnL>
                    <a:lnR>
                      <a:noFill/>
                    </a:lnR>
                    <a:lnT>
                      <a:noFill/>
                    </a:lnT>
                    <a:lnB>
                      <a:noFill/>
                    </a:lnB>
                    <a:solidFill>
                      <a:srgbClr val="FFFFFF"/>
                    </a:solidFill>
                  </a:tcPr>
                </a:tc>
                <a:tc>
                  <a:txBody>
                    <a:bodyPr/>
                    <a:lstStyle/>
                    <a:p>
                      <a:pPr>
                        <a:buNone/>
                      </a:pPr>
                      <a:r>
                        <a:rPr lang="en-US" sz="1200"/>
                        <a:t>ALADIN63</a:t>
                      </a:r>
                    </a:p>
                  </a:txBody>
                  <a:tcPr marL="33731" marR="33731" marT="16866" marB="16866" anchor="ctr">
                    <a:lnL>
                      <a:noFill/>
                    </a:lnL>
                    <a:lnR>
                      <a:noFill/>
                    </a:lnR>
                    <a:lnT>
                      <a:noFill/>
                    </a:lnT>
                    <a:lnB>
                      <a:noFill/>
                    </a:lnB>
                    <a:solidFill>
                      <a:srgbClr val="FFFFFF"/>
                    </a:solidFill>
                  </a:tcPr>
                </a:tc>
                <a:tc>
                  <a:txBody>
                    <a:bodyPr/>
                    <a:lstStyle/>
                    <a:p>
                      <a:pPr>
                        <a:buNone/>
                      </a:pPr>
                      <a:r>
                        <a:rPr lang="en-US" sz="1200"/>
                        <a:t>RSDS/WS</a:t>
                      </a:r>
                    </a:p>
                  </a:txBody>
                  <a:tcPr marL="33731" marR="33731" marT="16866" marB="16866" anchor="ctr">
                    <a:lnL>
                      <a:noFill/>
                    </a:lnL>
                    <a:lnR>
                      <a:noFill/>
                    </a:lnR>
                    <a:lnT>
                      <a:noFill/>
                    </a:lnT>
                    <a:lnB>
                      <a:noFill/>
                    </a:lnB>
                    <a:solidFill>
                      <a:srgbClr val="FFFFFF"/>
                    </a:solidFill>
                  </a:tcPr>
                </a:tc>
                <a:tc>
                  <a:txBody>
                    <a:bodyPr/>
                    <a:lstStyle/>
                    <a:p>
                      <a:pPr>
                        <a:buNone/>
                      </a:pPr>
                      <a:r>
                        <a:rPr lang="en-US" sz="1200" dirty="0"/>
                        <a:t>10, 50, 100, 150, 200, 250</a:t>
                      </a:r>
                    </a:p>
                  </a:txBody>
                  <a:tcPr marL="33731" marR="33731" marT="16866" marB="16866" anchor="ctr">
                    <a:lnL>
                      <a:noFill/>
                    </a:lnL>
                    <a:lnR>
                      <a:noFill/>
                    </a:lnR>
                    <a:lnT>
                      <a:noFill/>
                    </a:lnT>
                    <a:lnB>
                      <a:noFill/>
                    </a:lnB>
                    <a:solidFill>
                      <a:srgbClr val="FFFFFF"/>
                    </a:solidFill>
                  </a:tcPr>
                </a:tc>
                <a:extLst>
                  <a:ext uri="{0D108BD9-81ED-4DB2-BD59-A6C34878D82A}">
                    <a16:rowId xmlns:a16="http://schemas.microsoft.com/office/drawing/2014/main" val="353614272"/>
                  </a:ext>
                </a:extLst>
              </a:tr>
              <a:tr h="134925">
                <a:tc>
                  <a:txBody>
                    <a:bodyPr/>
                    <a:lstStyle/>
                    <a:p>
                      <a:pPr>
                        <a:buNone/>
                      </a:pPr>
                      <a:r>
                        <a:rPr lang="en-US" sz="1200"/>
                        <a:t>MPI-A</a:t>
                      </a:r>
                    </a:p>
                  </a:txBody>
                  <a:tcPr marL="33731" marR="33731" marT="16866" marB="16866" anchor="ctr">
                    <a:lnL>
                      <a:noFill/>
                    </a:lnL>
                    <a:lnR>
                      <a:noFill/>
                    </a:lnR>
                    <a:lnT>
                      <a:noFill/>
                    </a:lnT>
                    <a:lnB>
                      <a:noFill/>
                    </a:lnB>
                    <a:solidFill>
                      <a:srgbClr val="FFFFFF"/>
                    </a:solidFill>
                  </a:tcPr>
                </a:tc>
                <a:tc>
                  <a:txBody>
                    <a:bodyPr/>
                    <a:lstStyle/>
                    <a:p>
                      <a:pPr>
                        <a:buNone/>
                      </a:pPr>
                      <a:r>
                        <a:rPr lang="en-US" sz="1200"/>
                        <a:t>MPI-M ESM-LR</a:t>
                      </a:r>
                    </a:p>
                  </a:txBody>
                  <a:tcPr marL="33731" marR="33731" marT="16866" marB="16866" anchor="ctr">
                    <a:lnL>
                      <a:noFill/>
                    </a:lnL>
                    <a:lnR>
                      <a:noFill/>
                    </a:lnR>
                    <a:lnT>
                      <a:noFill/>
                    </a:lnT>
                    <a:lnB>
                      <a:noFill/>
                    </a:lnB>
                    <a:solidFill>
                      <a:srgbClr val="FFFFFF"/>
                    </a:solidFill>
                  </a:tcPr>
                </a:tc>
                <a:tc>
                  <a:txBody>
                    <a:bodyPr/>
                    <a:lstStyle/>
                    <a:p>
                      <a:pPr>
                        <a:buNone/>
                      </a:pPr>
                      <a:r>
                        <a:rPr lang="en-US" sz="1200"/>
                        <a:t>ALADIN63</a:t>
                      </a:r>
                    </a:p>
                  </a:txBody>
                  <a:tcPr marL="33731" marR="33731" marT="16866" marB="16866" anchor="ctr">
                    <a:lnL>
                      <a:noFill/>
                    </a:lnL>
                    <a:lnR>
                      <a:noFill/>
                    </a:lnR>
                    <a:lnT>
                      <a:noFill/>
                    </a:lnT>
                    <a:lnB>
                      <a:noFill/>
                    </a:lnB>
                    <a:solidFill>
                      <a:srgbClr val="FFFFFF"/>
                    </a:solidFill>
                  </a:tcPr>
                </a:tc>
                <a:tc>
                  <a:txBody>
                    <a:bodyPr/>
                    <a:lstStyle/>
                    <a:p>
                      <a:pPr>
                        <a:buNone/>
                      </a:pPr>
                      <a:r>
                        <a:rPr lang="en-US" sz="1200"/>
                        <a:t>RSDS</a:t>
                      </a:r>
                    </a:p>
                  </a:txBody>
                  <a:tcPr marL="33731" marR="33731" marT="16866" marB="16866" anchor="ctr">
                    <a:lnL>
                      <a:noFill/>
                    </a:lnL>
                    <a:lnR>
                      <a:noFill/>
                    </a:lnR>
                    <a:lnT>
                      <a:noFill/>
                    </a:lnT>
                    <a:lnB>
                      <a:noFill/>
                    </a:lnB>
                    <a:solidFill>
                      <a:srgbClr val="FFFFFF"/>
                    </a:solidFill>
                  </a:tcPr>
                </a:tc>
                <a:tc>
                  <a:txBody>
                    <a:bodyPr/>
                    <a:lstStyle/>
                    <a:p>
                      <a:pPr>
                        <a:buNone/>
                      </a:pPr>
                      <a:r>
                        <a:rPr lang="en-US" sz="1200"/>
                        <a:t>–</a:t>
                      </a:r>
                    </a:p>
                  </a:txBody>
                  <a:tcPr marL="33731" marR="33731" marT="16866" marB="16866" anchor="ctr">
                    <a:lnL>
                      <a:noFill/>
                    </a:lnL>
                    <a:lnR>
                      <a:noFill/>
                    </a:lnR>
                    <a:lnT>
                      <a:noFill/>
                    </a:lnT>
                    <a:lnB>
                      <a:noFill/>
                    </a:lnB>
                    <a:solidFill>
                      <a:srgbClr val="FFFFFF"/>
                    </a:solidFill>
                  </a:tcPr>
                </a:tc>
                <a:extLst>
                  <a:ext uri="{0D108BD9-81ED-4DB2-BD59-A6C34878D82A}">
                    <a16:rowId xmlns:a16="http://schemas.microsoft.com/office/drawing/2014/main" val="2060202107"/>
                  </a:ext>
                </a:extLst>
              </a:tr>
              <a:tr h="236119">
                <a:tc>
                  <a:txBody>
                    <a:bodyPr/>
                    <a:lstStyle/>
                    <a:p>
                      <a:pPr>
                        <a:buNone/>
                      </a:pPr>
                      <a:r>
                        <a:rPr lang="en-US" sz="1200"/>
                        <a:t>CNR-4</a:t>
                      </a:r>
                    </a:p>
                  </a:txBody>
                  <a:tcPr marL="33731" marR="33731" marT="16866" marB="16866" anchor="ctr">
                    <a:lnL>
                      <a:noFill/>
                    </a:lnL>
                    <a:lnR>
                      <a:noFill/>
                    </a:lnR>
                    <a:lnT>
                      <a:noFill/>
                    </a:lnT>
                    <a:lnB>
                      <a:noFill/>
                    </a:lnB>
                    <a:solidFill>
                      <a:srgbClr val="FFFFFF"/>
                    </a:solidFill>
                  </a:tcPr>
                </a:tc>
                <a:tc>
                  <a:txBody>
                    <a:bodyPr/>
                    <a:lstStyle/>
                    <a:p>
                      <a:pPr>
                        <a:buNone/>
                      </a:pPr>
                      <a:r>
                        <a:rPr lang="en-US" sz="1200"/>
                        <a:t>CNRM-CERFACS CNRM-CM5</a:t>
                      </a:r>
                    </a:p>
                  </a:txBody>
                  <a:tcPr marL="33731" marR="33731" marT="16866" marB="16866" anchor="ctr">
                    <a:lnL>
                      <a:noFill/>
                    </a:lnL>
                    <a:lnR>
                      <a:noFill/>
                    </a:lnR>
                    <a:lnT>
                      <a:noFill/>
                    </a:lnT>
                    <a:lnB>
                      <a:noFill/>
                    </a:lnB>
                    <a:solidFill>
                      <a:srgbClr val="FFFFFF"/>
                    </a:solidFill>
                  </a:tcPr>
                </a:tc>
                <a:tc>
                  <a:txBody>
                    <a:bodyPr/>
                    <a:lstStyle/>
                    <a:p>
                      <a:pPr>
                        <a:buNone/>
                      </a:pPr>
                      <a:r>
                        <a:rPr lang="en-US" sz="1200" dirty="0"/>
                        <a:t>RCA4</a:t>
                      </a:r>
                    </a:p>
                  </a:txBody>
                  <a:tcPr marL="33731" marR="33731" marT="16866" marB="16866" anchor="ctr">
                    <a:lnL>
                      <a:noFill/>
                    </a:lnL>
                    <a:lnR>
                      <a:noFill/>
                    </a:lnR>
                    <a:lnT>
                      <a:noFill/>
                    </a:lnT>
                    <a:lnB>
                      <a:noFill/>
                    </a:lnB>
                    <a:solidFill>
                      <a:srgbClr val="FFFFFF"/>
                    </a:solidFill>
                  </a:tcPr>
                </a:tc>
                <a:tc>
                  <a:txBody>
                    <a:bodyPr/>
                    <a:lstStyle/>
                    <a:p>
                      <a:pPr>
                        <a:buNone/>
                      </a:pPr>
                      <a:r>
                        <a:rPr lang="en-US" sz="1200"/>
                        <a:t>RSDS</a:t>
                      </a:r>
                    </a:p>
                  </a:txBody>
                  <a:tcPr marL="33731" marR="33731" marT="16866" marB="16866" anchor="ctr">
                    <a:lnL>
                      <a:noFill/>
                    </a:lnL>
                    <a:lnR>
                      <a:noFill/>
                    </a:lnR>
                    <a:lnT>
                      <a:noFill/>
                    </a:lnT>
                    <a:lnB>
                      <a:noFill/>
                    </a:lnB>
                    <a:solidFill>
                      <a:srgbClr val="FFFFFF"/>
                    </a:solidFill>
                  </a:tcPr>
                </a:tc>
                <a:tc>
                  <a:txBody>
                    <a:bodyPr/>
                    <a:lstStyle/>
                    <a:p>
                      <a:pPr>
                        <a:buNone/>
                      </a:pPr>
                      <a:r>
                        <a:rPr lang="en-US" sz="1200"/>
                        <a:t>–</a:t>
                      </a:r>
                    </a:p>
                  </a:txBody>
                  <a:tcPr marL="33731" marR="33731" marT="16866" marB="16866" anchor="ctr">
                    <a:lnL>
                      <a:noFill/>
                    </a:lnL>
                    <a:lnR>
                      <a:noFill/>
                    </a:lnR>
                    <a:lnT>
                      <a:noFill/>
                    </a:lnT>
                    <a:lnB>
                      <a:noFill/>
                    </a:lnB>
                    <a:solidFill>
                      <a:srgbClr val="FFFFFF"/>
                    </a:solidFill>
                  </a:tcPr>
                </a:tc>
                <a:extLst>
                  <a:ext uri="{0D108BD9-81ED-4DB2-BD59-A6C34878D82A}">
                    <a16:rowId xmlns:a16="http://schemas.microsoft.com/office/drawing/2014/main" val="2650453695"/>
                  </a:ext>
                </a:extLst>
              </a:tr>
              <a:tr h="134925">
                <a:tc>
                  <a:txBody>
                    <a:bodyPr/>
                    <a:lstStyle/>
                    <a:p>
                      <a:pPr>
                        <a:buNone/>
                      </a:pPr>
                      <a:r>
                        <a:rPr lang="en-US" sz="1200"/>
                        <a:t>ICH-4</a:t>
                      </a:r>
                    </a:p>
                  </a:txBody>
                  <a:tcPr marL="33731" marR="33731" marT="16866" marB="16866" anchor="ctr">
                    <a:lnL>
                      <a:noFill/>
                    </a:lnL>
                    <a:lnR>
                      <a:noFill/>
                    </a:lnR>
                    <a:lnT>
                      <a:noFill/>
                    </a:lnT>
                    <a:lnB>
                      <a:noFill/>
                    </a:lnB>
                    <a:solidFill>
                      <a:srgbClr val="FFFFFF"/>
                    </a:solidFill>
                  </a:tcPr>
                </a:tc>
                <a:tc>
                  <a:txBody>
                    <a:bodyPr/>
                    <a:lstStyle/>
                    <a:p>
                      <a:pPr>
                        <a:buNone/>
                      </a:pPr>
                      <a:r>
                        <a:rPr lang="en-US" sz="1200"/>
                        <a:t>ICHEC EC-EARTH</a:t>
                      </a:r>
                    </a:p>
                  </a:txBody>
                  <a:tcPr marL="33731" marR="33731" marT="16866" marB="16866" anchor="ctr">
                    <a:lnL>
                      <a:noFill/>
                    </a:lnL>
                    <a:lnR>
                      <a:noFill/>
                    </a:lnR>
                    <a:lnT>
                      <a:noFill/>
                    </a:lnT>
                    <a:lnB>
                      <a:noFill/>
                    </a:lnB>
                    <a:solidFill>
                      <a:srgbClr val="FFFFFF"/>
                    </a:solidFill>
                  </a:tcPr>
                </a:tc>
                <a:tc>
                  <a:txBody>
                    <a:bodyPr/>
                    <a:lstStyle/>
                    <a:p>
                      <a:pPr>
                        <a:buNone/>
                      </a:pPr>
                      <a:r>
                        <a:rPr lang="en-US" sz="1200"/>
                        <a:t>RCA4</a:t>
                      </a:r>
                    </a:p>
                  </a:txBody>
                  <a:tcPr marL="33731" marR="33731" marT="16866" marB="16866" anchor="ctr">
                    <a:lnL>
                      <a:noFill/>
                    </a:lnL>
                    <a:lnR>
                      <a:noFill/>
                    </a:lnR>
                    <a:lnT>
                      <a:noFill/>
                    </a:lnT>
                    <a:lnB>
                      <a:noFill/>
                    </a:lnB>
                    <a:solidFill>
                      <a:srgbClr val="FFFFFF"/>
                    </a:solidFill>
                  </a:tcPr>
                </a:tc>
                <a:tc>
                  <a:txBody>
                    <a:bodyPr/>
                    <a:lstStyle/>
                    <a:p>
                      <a:pPr>
                        <a:buNone/>
                      </a:pPr>
                      <a:r>
                        <a:rPr lang="en-US" sz="1200"/>
                        <a:t>RSDS</a:t>
                      </a:r>
                    </a:p>
                  </a:txBody>
                  <a:tcPr marL="33731" marR="33731" marT="16866" marB="16866" anchor="ctr">
                    <a:lnL>
                      <a:noFill/>
                    </a:lnL>
                    <a:lnR>
                      <a:noFill/>
                    </a:lnR>
                    <a:lnT>
                      <a:noFill/>
                    </a:lnT>
                    <a:lnB>
                      <a:noFill/>
                    </a:lnB>
                    <a:solidFill>
                      <a:srgbClr val="FFFFFF"/>
                    </a:solidFill>
                  </a:tcPr>
                </a:tc>
                <a:tc>
                  <a:txBody>
                    <a:bodyPr/>
                    <a:lstStyle/>
                    <a:p>
                      <a:pPr>
                        <a:buNone/>
                      </a:pPr>
                      <a:r>
                        <a:rPr lang="en-US" sz="1200"/>
                        <a:t>–</a:t>
                      </a:r>
                    </a:p>
                  </a:txBody>
                  <a:tcPr marL="33731" marR="33731" marT="16866" marB="16866" anchor="ctr">
                    <a:lnL>
                      <a:noFill/>
                    </a:lnL>
                    <a:lnR>
                      <a:noFill/>
                    </a:lnR>
                    <a:lnT>
                      <a:noFill/>
                    </a:lnT>
                    <a:lnB>
                      <a:noFill/>
                    </a:lnB>
                    <a:solidFill>
                      <a:srgbClr val="FFFFFF"/>
                    </a:solidFill>
                  </a:tcPr>
                </a:tc>
                <a:extLst>
                  <a:ext uri="{0D108BD9-81ED-4DB2-BD59-A6C34878D82A}">
                    <a16:rowId xmlns:a16="http://schemas.microsoft.com/office/drawing/2014/main" val="2098212628"/>
                  </a:ext>
                </a:extLst>
              </a:tr>
              <a:tr h="134925">
                <a:tc>
                  <a:txBody>
                    <a:bodyPr/>
                    <a:lstStyle/>
                    <a:p>
                      <a:pPr>
                        <a:buNone/>
                      </a:pPr>
                      <a:r>
                        <a:rPr lang="en-US" sz="1200"/>
                        <a:t>IPS-4</a:t>
                      </a:r>
                    </a:p>
                  </a:txBody>
                  <a:tcPr marL="33731" marR="33731" marT="16866" marB="16866" anchor="ctr">
                    <a:lnL>
                      <a:noFill/>
                    </a:lnL>
                    <a:lnR>
                      <a:noFill/>
                    </a:lnR>
                    <a:lnT>
                      <a:noFill/>
                    </a:lnT>
                    <a:lnB>
                      <a:noFill/>
                    </a:lnB>
                    <a:solidFill>
                      <a:srgbClr val="FFFFFF"/>
                    </a:solidFill>
                  </a:tcPr>
                </a:tc>
                <a:tc>
                  <a:txBody>
                    <a:bodyPr/>
                    <a:lstStyle/>
                    <a:p>
                      <a:pPr>
                        <a:buNone/>
                      </a:pPr>
                      <a:r>
                        <a:rPr lang="en-US" sz="1200"/>
                        <a:t>IPSL CM5A-MR</a:t>
                      </a:r>
                    </a:p>
                  </a:txBody>
                  <a:tcPr marL="33731" marR="33731" marT="16866" marB="16866" anchor="ctr">
                    <a:lnL>
                      <a:noFill/>
                    </a:lnL>
                    <a:lnR>
                      <a:noFill/>
                    </a:lnR>
                    <a:lnT>
                      <a:noFill/>
                    </a:lnT>
                    <a:lnB>
                      <a:noFill/>
                    </a:lnB>
                    <a:solidFill>
                      <a:srgbClr val="FFFFFF"/>
                    </a:solidFill>
                  </a:tcPr>
                </a:tc>
                <a:tc>
                  <a:txBody>
                    <a:bodyPr/>
                    <a:lstStyle/>
                    <a:p>
                      <a:pPr>
                        <a:buNone/>
                      </a:pPr>
                      <a:r>
                        <a:rPr lang="en-US" sz="1200"/>
                        <a:t>RCA4</a:t>
                      </a:r>
                    </a:p>
                  </a:txBody>
                  <a:tcPr marL="33731" marR="33731" marT="16866" marB="16866" anchor="ctr">
                    <a:lnL>
                      <a:noFill/>
                    </a:lnL>
                    <a:lnR>
                      <a:noFill/>
                    </a:lnR>
                    <a:lnT>
                      <a:noFill/>
                    </a:lnT>
                    <a:lnB>
                      <a:noFill/>
                    </a:lnB>
                    <a:solidFill>
                      <a:srgbClr val="FFFFFF"/>
                    </a:solidFill>
                  </a:tcPr>
                </a:tc>
                <a:tc>
                  <a:txBody>
                    <a:bodyPr/>
                    <a:lstStyle/>
                    <a:p>
                      <a:pPr>
                        <a:buNone/>
                      </a:pPr>
                      <a:r>
                        <a:rPr lang="en-US" sz="1200"/>
                        <a:t>RSDS</a:t>
                      </a:r>
                    </a:p>
                  </a:txBody>
                  <a:tcPr marL="33731" marR="33731" marT="16866" marB="16866" anchor="ctr">
                    <a:lnL>
                      <a:noFill/>
                    </a:lnL>
                    <a:lnR>
                      <a:noFill/>
                    </a:lnR>
                    <a:lnT>
                      <a:noFill/>
                    </a:lnT>
                    <a:lnB>
                      <a:noFill/>
                    </a:lnB>
                    <a:solidFill>
                      <a:srgbClr val="FFFFFF"/>
                    </a:solidFill>
                  </a:tcPr>
                </a:tc>
                <a:tc>
                  <a:txBody>
                    <a:bodyPr/>
                    <a:lstStyle/>
                    <a:p>
                      <a:pPr>
                        <a:buNone/>
                      </a:pPr>
                      <a:r>
                        <a:rPr lang="en-US" sz="1200"/>
                        <a:t>–</a:t>
                      </a:r>
                    </a:p>
                  </a:txBody>
                  <a:tcPr marL="33731" marR="33731" marT="16866" marB="16866" anchor="ctr">
                    <a:lnL>
                      <a:noFill/>
                    </a:lnL>
                    <a:lnR>
                      <a:noFill/>
                    </a:lnR>
                    <a:lnT>
                      <a:noFill/>
                    </a:lnT>
                    <a:lnB>
                      <a:noFill/>
                    </a:lnB>
                    <a:solidFill>
                      <a:srgbClr val="FFFFFF"/>
                    </a:solidFill>
                  </a:tcPr>
                </a:tc>
                <a:extLst>
                  <a:ext uri="{0D108BD9-81ED-4DB2-BD59-A6C34878D82A}">
                    <a16:rowId xmlns:a16="http://schemas.microsoft.com/office/drawing/2014/main" val="3502968493"/>
                  </a:ext>
                </a:extLst>
              </a:tr>
              <a:tr h="236119">
                <a:tc>
                  <a:txBody>
                    <a:bodyPr/>
                    <a:lstStyle/>
                    <a:p>
                      <a:pPr>
                        <a:buNone/>
                      </a:pPr>
                      <a:r>
                        <a:rPr lang="en-US" sz="1200"/>
                        <a:t>HAD-4</a:t>
                      </a:r>
                    </a:p>
                  </a:txBody>
                  <a:tcPr marL="33731" marR="33731" marT="16866" marB="16866" anchor="ctr">
                    <a:lnL>
                      <a:noFill/>
                    </a:lnL>
                    <a:lnR>
                      <a:noFill/>
                    </a:lnR>
                    <a:lnT>
                      <a:noFill/>
                    </a:lnT>
                    <a:lnB>
                      <a:noFill/>
                    </a:lnB>
                    <a:solidFill>
                      <a:srgbClr val="FFFFFF"/>
                    </a:solidFill>
                  </a:tcPr>
                </a:tc>
                <a:tc>
                  <a:txBody>
                    <a:bodyPr/>
                    <a:lstStyle/>
                    <a:p>
                      <a:pPr>
                        <a:buNone/>
                      </a:pPr>
                      <a:r>
                        <a:rPr lang="en-US" sz="1200"/>
                        <a:t>MOHC HadGEM2-ES</a:t>
                      </a:r>
                    </a:p>
                  </a:txBody>
                  <a:tcPr marL="33731" marR="33731" marT="16866" marB="16866" anchor="ctr">
                    <a:lnL>
                      <a:noFill/>
                    </a:lnL>
                    <a:lnR>
                      <a:noFill/>
                    </a:lnR>
                    <a:lnT>
                      <a:noFill/>
                    </a:lnT>
                    <a:lnB>
                      <a:noFill/>
                    </a:lnB>
                    <a:solidFill>
                      <a:srgbClr val="FFFFFF"/>
                    </a:solidFill>
                  </a:tcPr>
                </a:tc>
                <a:tc>
                  <a:txBody>
                    <a:bodyPr/>
                    <a:lstStyle/>
                    <a:p>
                      <a:pPr>
                        <a:buNone/>
                      </a:pPr>
                      <a:r>
                        <a:rPr lang="en-US" sz="1200"/>
                        <a:t>RCA4</a:t>
                      </a:r>
                    </a:p>
                  </a:txBody>
                  <a:tcPr marL="33731" marR="33731" marT="16866" marB="16866" anchor="ctr">
                    <a:lnL>
                      <a:noFill/>
                    </a:lnL>
                    <a:lnR>
                      <a:noFill/>
                    </a:lnR>
                    <a:lnT>
                      <a:noFill/>
                    </a:lnT>
                    <a:lnB>
                      <a:noFill/>
                    </a:lnB>
                    <a:solidFill>
                      <a:srgbClr val="FFFFFF"/>
                    </a:solidFill>
                  </a:tcPr>
                </a:tc>
                <a:tc>
                  <a:txBody>
                    <a:bodyPr/>
                    <a:lstStyle/>
                    <a:p>
                      <a:pPr>
                        <a:buNone/>
                      </a:pPr>
                      <a:r>
                        <a:rPr lang="en-US" sz="1200"/>
                        <a:t>RSDS</a:t>
                      </a:r>
                    </a:p>
                  </a:txBody>
                  <a:tcPr marL="33731" marR="33731" marT="16866" marB="16866" anchor="ctr">
                    <a:lnL>
                      <a:noFill/>
                    </a:lnL>
                    <a:lnR>
                      <a:noFill/>
                    </a:lnR>
                    <a:lnT>
                      <a:noFill/>
                    </a:lnT>
                    <a:lnB>
                      <a:noFill/>
                    </a:lnB>
                    <a:solidFill>
                      <a:srgbClr val="FFFFFF"/>
                    </a:solidFill>
                  </a:tcPr>
                </a:tc>
                <a:tc>
                  <a:txBody>
                    <a:bodyPr/>
                    <a:lstStyle/>
                    <a:p>
                      <a:pPr>
                        <a:buNone/>
                      </a:pPr>
                      <a:r>
                        <a:rPr lang="en-US" sz="1200"/>
                        <a:t>–</a:t>
                      </a:r>
                    </a:p>
                  </a:txBody>
                  <a:tcPr marL="33731" marR="33731" marT="16866" marB="16866" anchor="ctr">
                    <a:lnL>
                      <a:noFill/>
                    </a:lnL>
                    <a:lnR>
                      <a:noFill/>
                    </a:lnR>
                    <a:lnT>
                      <a:noFill/>
                    </a:lnT>
                    <a:lnB>
                      <a:noFill/>
                    </a:lnB>
                    <a:solidFill>
                      <a:srgbClr val="FFFFFF"/>
                    </a:solidFill>
                  </a:tcPr>
                </a:tc>
                <a:extLst>
                  <a:ext uri="{0D108BD9-81ED-4DB2-BD59-A6C34878D82A}">
                    <a16:rowId xmlns:a16="http://schemas.microsoft.com/office/drawing/2014/main" val="2845605710"/>
                  </a:ext>
                </a:extLst>
              </a:tr>
              <a:tr h="134925">
                <a:tc>
                  <a:txBody>
                    <a:bodyPr/>
                    <a:lstStyle/>
                    <a:p>
                      <a:pPr>
                        <a:buNone/>
                      </a:pPr>
                      <a:r>
                        <a:rPr lang="en-US" sz="1200"/>
                        <a:t>MPI-4</a:t>
                      </a:r>
                    </a:p>
                  </a:txBody>
                  <a:tcPr marL="33731" marR="33731" marT="16866" marB="16866" anchor="ctr">
                    <a:lnL>
                      <a:noFill/>
                    </a:lnL>
                    <a:lnR>
                      <a:noFill/>
                    </a:lnR>
                    <a:lnT>
                      <a:noFill/>
                    </a:lnT>
                    <a:lnB>
                      <a:noFill/>
                    </a:lnB>
                    <a:solidFill>
                      <a:srgbClr val="FFFFFF"/>
                    </a:solidFill>
                  </a:tcPr>
                </a:tc>
                <a:tc>
                  <a:txBody>
                    <a:bodyPr/>
                    <a:lstStyle/>
                    <a:p>
                      <a:pPr>
                        <a:buNone/>
                      </a:pPr>
                      <a:r>
                        <a:rPr lang="en-US" sz="1200"/>
                        <a:t>MPI-M ESM-LR</a:t>
                      </a:r>
                    </a:p>
                  </a:txBody>
                  <a:tcPr marL="33731" marR="33731" marT="16866" marB="16866" anchor="ctr">
                    <a:lnL>
                      <a:noFill/>
                    </a:lnL>
                    <a:lnR>
                      <a:noFill/>
                    </a:lnR>
                    <a:lnT>
                      <a:noFill/>
                    </a:lnT>
                    <a:lnB>
                      <a:noFill/>
                    </a:lnB>
                    <a:solidFill>
                      <a:srgbClr val="FFFFFF"/>
                    </a:solidFill>
                  </a:tcPr>
                </a:tc>
                <a:tc>
                  <a:txBody>
                    <a:bodyPr/>
                    <a:lstStyle/>
                    <a:p>
                      <a:pPr>
                        <a:buNone/>
                      </a:pPr>
                      <a:r>
                        <a:rPr lang="en-US" sz="1200"/>
                        <a:t>RCA4</a:t>
                      </a:r>
                    </a:p>
                  </a:txBody>
                  <a:tcPr marL="33731" marR="33731" marT="16866" marB="16866" anchor="ctr">
                    <a:lnL>
                      <a:noFill/>
                    </a:lnL>
                    <a:lnR>
                      <a:noFill/>
                    </a:lnR>
                    <a:lnT>
                      <a:noFill/>
                    </a:lnT>
                    <a:lnB>
                      <a:noFill/>
                    </a:lnB>
                    <a:solidFill>
                      <a:srgbClr val="FFFFFF"/>
                    </a:solidFill>
                  </a:tcPr>
                </a:tc>
                <a:tc>
                  <a:txBody>
                    <a:bodyPr/>
                    <a:lstStyle/>
                    <a:p>
                      <a:pPr>
                        <a:buNone/>
                      </a:pPr>
                      <a:r>
                        <a:rPr lang="en-US" sz="1200"/>
                        <a:t>RSDS</a:t>
                      </a:r>
                    </a:p>
                  </a:txBody>
                  <a:tcPr marL="33731" marR="33731" marT="16866" marB="16866" anchor="ctr">
                    <a:lnL>
                      <a:noFill/>
                    </a:lnL>
                    <a:lnR>
                      <a:noFill/>
                    </a:lnR>
                    <a:lnT>
                      <a:noFill/>
                    </a:lnT>
                    <a:lnB>
                      <a:noFill/>
                    </a:lnB>
                    <a:solidFill>
                      <a:srgbClr val="FFFFFF"/>
                    </a:solidFill>
                  </a:tcPr>
                </a:tc>
                <a:tc>
                  <a:txBody>
                    <a:bodyPr/>
                    <a:lstStyle/>
                    <a:p>
                      <a:pPr>
                        <a:buNone/>
                      </a:pPr>
                      <a:r>
                        <a:rPr lang="en-US" sz="1200"/>
                        <a:t>–</a:t>
                      </a:r>
                    </a:p>
                  </a:txBody>
                  <a:tcPr marL="33731" marR="33731" marT="16866" marB="16866" anchor="ctr">
                    <a:lnL>
                      <a:noFill/>
                    </a:lnL>
                    <a:lnR>
                      <a:noFill/>
                    </a:lnR>
                    <a:lnT>
                      <a:noFill/>
                    </a:lnT>
                    <a:lnB>
                      <a:noFill/>
                    </a:lnB>
                    <a:solidFill>
                      <a:srgbClr val="FFFFFF"/>
                    </a:solidFill>
                  </a:tcPr>
                </a:tc>
                <a:extLst>
                  <a:ext uri="{0D108BD9-81ED-4DB2-BD59-A6C34878D82A}">
                    <a16:rowId xmlns:a16="http://schemas.microsoft.com/office/drawing/2014/main" val="273558710"/>
                  </a:ext>
                </a:extLst>
              </a:tr>
              <a:tr h="236119">
                <a:tc>
                  <a:txBody>
                    <a:bodyPr/>
                    <a:lstStyle/>
                    <a:p>
                      <a:pPr>
                        <a:buNone/>
                      </a:pPr>
                      <a:r>
                        <a:rPr lang="en-US" sz="1200"/>
                        <a:t>NCC-4</a:t>
                      </a:r>
                    </a:p>
                  </a:txBody>
                  <a:tcPr marL="33731" marR="33731" marT="16866" marB="16866" anchor="ctr">
                    <a:lnL>
                      <a:noFill/>
                    </a:lnL>
                    <a:lnR>
                      <a:noFill/>
                    </a:lnR>
                    <a:lnT>
                      <a:noFill/>
                    </a:lnT>
                    <a:lnB>
                      <a:noFill/>
                    </a:lnB>
                    <a:solidFill>
                      <a:srgbClr val="FFFFFF"/>
                    </a:solidFill>
                  </a:tcPr>
                </a:tc>
                <a:tc>
                  <a:txBody>
                    <a:bodyPr/>
                    <a:lstStyle/>
                    <a:p>
                      <a:pPr>
                        <a:buNone/>
                      </a:pPr>
                      <a:r>
                        <a:rPr lang="en-US" sz="1200"/>
                        <a:t>NCC NorESM1-M</a:t>
                      </a:r>
                    </a:p>
                  </a:txBody>
                  <a:tcPr marL="33731" marR="33731" marT="16866" marB="16866" anchor="ctr">
                    <a:lnL>
                      <a:noFill/>
                    </a:lnL>
                    <a:lnR>
                      <a:noFill/>
                    </a:lnR>
                    <a:lnT>
                      <a:noFill/>
                    </a:lnT>
                    <a:lnB>
                      <a:noFill/>
                    </a:lnB>
                    <a:solidFill>
                      <a:srgbClr val="FFFFFF"/>
                    </a:solidFill>
                  </a:tcPr>
                </a:tc>
                <a:tc>
                  <a:txBody>
                    <a:bodyPr/>
                    <a:lstStyle/>
                    <a:p>
                      <a:pPr>
                        <a:buNone/>
                      </a:pPr>
                      <a:r>
                        <a:rPr lang="en-US" sz="1200"/>
                        <a:t>RCA4</a:t>
                      </a:r>
                    </a:p>
                  </a:txBody>
                  <a:tcPr marL="33731" marR="33731" marT="16866" marB="16866" anchor="ctr">
                    <a:lnL>
                      <a:noFill/>
                    </a:lnL>
                    <a:lnR>
                      <a:noFill/>
                    </a:lnR>
                    <a:lnT>
                      <a:noFill/>
                    </a:lnT>
                    <a:lnB>
                      <a:noFill/>
                    </a:lnB>
                    <a:solidFill>
                      <a:srgbClr val="FFFFFF"/>
                    </a:solidFill>
                  </a:tcPr>
                </a:tc>
                <a:tc>
                  <a:txBody>
                    <a:bodyPr/>
                    <a:lstStyle/>
                    <a:p>
                      <a:pPr>
                        <a:buNone/>
                      </a:pPr>
                      <a:r>
                        <a:rPr lang="en-US" sz="1200"/>
                        <a:t>RSDS</a:t>
                      </a:r>
                    </a:p>
                  </a:txBody>
                  <a:tcPr marL="33731" marR="33731" marT="16866" marB="16866" anchor="ctr">
                    <a:lnL>
                      <a:noFill/>
                    </a:lnL>
                    <a:lnR>
                      <a:noFill/>
                    </a:lnR>
                    <a:lnT>
                      <a:noFill/>
                    </a:lnT>
                    <a:lnB>
                      <a:noFill/>
                    </a:lnB>
                    <a:solidFill>
                      <a:srgbClr val="FFFFFF"/>
                    </a:solidFill>
                  </a:tcPr>
                </a:tc>
                <a:tc>
                  <a:txBody>
                    <a:bodyPr/>
                    <a:lstStyle/>
                    <a:p>
                      <a:pPr>
                        <a:buNone/>
                      </a:pPr>
                      <a:r>
                        <a:rPr lang="en-US" sz="1200"/>
                        <a:t>–</a:t>
                      </a:r>
                    </a:p>
                  </a:txBody>
                  <a:tcPr marL="33731" marR="33731" marT="16866" marB="16866" anchor="ctr">
                    <a:lnL>
                      <a:noFill/>
                    </a:lnL>
                    <a:lnR>
                      <a:noFill/>
                    </a:lnR>
                    <a:lnT>
                      <a:noFill/>
                    </a:lnT>
                    <a:lnB>
                      <a:noFill/>
                    </a:lnB>
                    <a:solidFill>
                      <a:srgbClr val="FFFFFF"/>
                    </a:solidFill>
                  </a:tcPr>
                </a:tc>
                <a:extLst>
                  <a:ext uri="{0D108BD9-81ED-4DB2-BD59-A6C34878D82A}">
                    <a16:rowId xmlns:a16="http://schemas.microsoft.com/office/drawing/2014/main" val="3947281028"/>
                  </a:ext>
                </a:extLst>
              </a:tr>
              <a:tr h="236119">
                <a:tc>
                  <a:txBody>
                    <a:bodyPr/>
                    <a:lstStyle/>
                    <a:p>
                      <a:pPr>
                        <a:buNone/>
                      </a:pPr>
                      <a:r>
                        <a:rPr lang="en-US" sz="1200"/>
                        <a:t>CNR-H</a:t>
                      </a:r>
                    </a:p>
                  </a:txBody>
                  <a:tcPr marL="33731" marR="33731" marT="16866" marB="16866" anchor="ctr">
                    <a:lnL>
                      <a:noFill/>
                    </a:lnL>
                    <a:lnR>
                      <a:noFill/>
                    </a:lnR>
                    <a:lnT>
                      <a:noFill/>
                    </a:lnT>
                    <a:lnB>
                      <a:noFill/>
                    </a:lnB>
                    <a:solidFill>
                      <a:srgbClr val="FFFFFF"/>
                    </a:solidFill>
                  </a:tcPr>
                </a:tc>
                <a:tc>
                  <a:txBody>
                    <a:bodyPr/>
                    <a:lstStyle/>
                    <a:p>
                      <a:pPr>
                        <a:buNone/>
                      </a:pPr>
                      <a:r>
                        <a:rPr lang="en-US" sz="1200"/>
                        <a:t>CNRM-CERFACS CNRM-CM5</a:t>
                      </a:r>
                    </a:p>
                  </a:txBody>
                  <a:tcPr marL="33731" marR="33731" marT="16866" marB="16866" anchor="ctr">
                    <a:lnL>
                      <a:noFill/>
                    </a:lnL>
                    <a:lnR>
                      <a:noFill/>
                    </a:lnR>
                    <a:lnT>
                      <a:noFill/>
                    </a:lnT>
                    <a:lnB>
                      <a:noFill/>
                    </a:lnB>
                    <a:solidFill>
                      <a:srgbClr val="FFFFFF"/>
                    </a:solidFill>
                  </a:tcPr>
                </a:tc>
                <a:tc>
                  <a:txBody>
                    <a:bodyPr/>
                    <a:lstStyle/>
                    <a:p>
                      <a:pPr>
                        <a:buNone/>
                      </a:pPr>
                      <a:r>
                        <a:rPr lang="en-US" sz="1200"/>
                        <a:t>HadREM3-GA7-05</a:t>
                      </a:r>
                    </a:p>
                  </a:txBody>
                  <a:tcPr marL="33731" marR="33731" marT="16866" marB="16866" anchor="ctr">
                    <a:lnL>
                      <a:noFill/>
                    </a:lnL>
                    <a:lnR>
                      <a:noFill/>
                    </a:lnR>
                    <a:lnT>
                      <a:noFill/>
                    </a:lnT>
                    <a:lnB>
                      <a:noFill/>
                    </a:lnB>
                    <a:solidFill>
                      <a:srgbClr val="FFFFFF"/>
                    </a:solidFill>
                  </a:tcPr>
                </a:tc>
                <a:tc>
                  <a:txBody>
                    <a:bodyPr/>
                    <a:lstStyle/>
                    <a:p>
                      <a:pPr>
                        <a:buNone/>
                      </a:pPr>
                      <a:r>
                        <a:rPr lang="en-US" sz="1200"/>
                        <a:t>RSDS</a:t>
                      </a:r>
                    </a:p>
                  </a:txBody>
                  <a:tcPr marL="33731" marR="33731" marT="16866" marB="16866" anchor="ctr">
                    <a:lnL>
                      <a:noFill/>
                    </a:lnL>
                    <a:lnR>
                      <a:noFill/>
                    </a:lnR>
                    <a:lnT>
                      <a:noFill/>
                    </a:lnT>
                    <a:lnB>
                      <a:noFill/>
                    </a:lnB>
                    <a:solidFill>
                      <a:srgbClr val="FFFFFF"/>
                    </a:solidFill>
                  </a:tcPr>
                </a:tc>
                <a:tc>
                  <a:txBody>
                    <a:bodyPr/>
                    <a:lstStyle/>
                    <a:p>
                      <a:pPr>
                        <a:buNone/>
                      </a:pPr>
                      <a:r>
                        <a:rPr lang="en-US" sz="1200"/>
                        <a:t>–</a:t>
                      </a:r>
                    </a:p>
                  </a:txBody>
                  <a:tcPr marL="33731" marR="33731" marT="16866" marB="16866" anchor="ctr">
                    <a:lnL>
                      <a:noFill/>
                    </a:lnL>
                    <a:lnR>
                      <a:noFill/>
                    </a:lnR>
                    <a:lnT>
                      <a:noFill/>
                    </a:lnT>
                    <a:lnB>
                      <a:noFill/>
                    </a:lnB>
                    <a:solidFill>
                      <a:srgbClr val="FFFFFF"/>
                    </a:solidFill>
                  </a:tcPr>
                </a:tc>
                <a:extLst>
                  <a:ext uri="{0D108BD9-81ED-4DB2-BD59-A6C34878D82A}">
                    <a16:rowId xmlns:a16="http://schemas.microsoft.com/office/drawing/2014/main" val="1218969427"/>
                  </a:ext>
                </a:extLst>
              </a:tr>
              <a:tr h="236119">
                <a:tc>
                  <a:txBody>
                    <a:bodyPr/>
                    <a:lstStyle/>
                    <a:p>
                      <a:pPr>
                        <a:buNone/>
                      </a:pPr>
                      <a:r>
                        <a:rPr lang="en-US" sz="1200"/>
                        <a:t>HAD-H</a:t>
                      </a:r>
                    </a:p>
                  </a:txBody>
                  <a:tcPr marL="33731" marR="33731" marT="16866" marB="16866" anchor="ctr">
                    <a:lnL>
                      <a:noFill/>
                    </a:lnL>
                    <a:lnR>
                      <a:noFill/>
                    </a:lnR>
                    <a:lnT>
                      <a:noFill/>
                    </a:lnT>
                    <a:lnB>
                      <a:noFill/>
                    </a:lnB>
                    <a:solidFill>
                      <a:srgbClr val="FFFFFF"/>
                    </a:solidFill>
                  </a:tcPr>
                </a:tc>
                <a:tc>
                  <a:txBody>
                    <a:bodyPr/>
                    <a:lstStyle/>
                    <a:p>
                      <a:pPr>
                        <a:buNone/>
                      </a:pPr>
                      <a:r>
                        <a:rPr lang="en-US" sz="1200"/>
                        <a:t>MOHC HadGEM2-ES</a:t>
                      </a:r>
                    </a:p>
                  </a:txBody>
                  <a:tcPr marL="33731" marR="33731" marT="16866" marB="16866" anchor="ctr">
                    <a:lnL>
                      <a:noFill/>
                    </a:lnL>
                    <a:lnR>
                      <a:noFill/>
                    </a:lnR>
                    <a:lnT>
                      <a:noFill/>
                    </a:lnT>
                    <a:lnB>
                      <a:noFill/>
                    </a:lnB>
                    <a:solidFill>
                      <a:srgbClr val="FFFFFF"/>
                    </a:solidFill>
                  </a:tcPr>
                </a:tc>
                <a:tc>
                  <a:txBody>
                    <a:bodyPr/>
                    <a:lstStyle/>
                    <a:p>
                      <a:pPr>
                        <a:buNone/>
                      </a:pPr>
                      <a:r>
                        <a:rPr lang="en-US" sz="1200"/>
                        <a:t>HadREM3-GA7-05</a:t>
                      </a:r>
                    </a:p>
                  </a:txBody>
                  <a:tcPr marL="33731" marR="33731" marT="16866" marB="16866" anchor="ctr">
                    <a:lnL>
                      <a:noFill/>
                    </a:lnL>
                    <a:lnR>
                      <a:noFill/>
                    </a:lnR>
                    <a:lnT>
                      <a:noFill/>
                    </a:lnT>
                    <a:lnB>
                      <a:noFill/>
                    </a:lnB>
                    <a:solidFill>
                      <a:srgbClr val="FFFFFF"/>
                    </a:solidFill>
                  </a:tcPr>
                </a:tc>
                <a:tc>
                  <a:txBody>
                    <a:bodyPr/>
                    <a:lstStyle/>
                    <a:p>
                      <a:pPr>
                        <a:buNone/>
                      </a:pPr>
                      <a:r>
                        <a:rPr lang="en-US" sz="1200"/>
                        <a:t>RSDS</a:t>
                      </a:r>
                    </a:p>
                  </a:txBody>
                  <a:tcPr marL="33731" marR="33731" marT="16866" marB="16866" anchor="ctr">
                    <a:lnL>
                      <a:noFill/>
                    </a:lnL>
                    <a:lnR>
                      <a:noFill/>
                    </a:lnR>
                    <a:lnT>
                      <a:noFill/>
                    </a:lnT>
                    <a:lnB>
                      <a:noFill/>
                    </a:lnB>
                    <a:solidFill>
                      <a:srgbClr val="FFFFFF"/>
                    </a:solidFill>
                  </a:tcPr>
                </a:tc>
                <a:tc>
                  <a:txBody>
                    <a:bodyPr/>
                    <a:lstStyle/>
                    <a:p>
                      <a:pPr>
                        <a:buNone/>
                      </a:pPr>
                      <a:r>
                        <a:rPr lang="en-US" sz="1200"/>
                        <a:t>–</a:t>
                      </a:r>
                    </a:p>
                  </a:txBody>
                  <a:tcPr marL="33731" marR="33731" marT="16866" marB="16866" anchor="ctr">
                    <a:lnL>
                      <a:noFill/>
                    </a:lnL>
                    <a:lnR>
                      <a:noFill/>
                    </a:lnR>
                    <a:lnT>
                      <a:noFill/>
                    </a:lnT>
                    <a:lnB>
                      <a:noFill/>
                    </a:lnB>
                    <a:solidFill>
                      <a:srgbClr val="FFFFFF"/>
                    </a:solidFill>
                  </a:tcPr>
                </a:tc>
                <a:extLst>
                  <a:ext uri="{0D108BD9-81ED-4DB2-BD59-A6C34878D82A}">
                    <a16:rowId xmlns:a16="http://schemas.microsoft.com/office/drawing/2014/main" val="1967449970"/>
                  </a:ext>
                </a:extLst>
              </a:tr>
              <a:tr h="236119">
                <a:tc>
                  <a:txBody>
                    <a:bodyPr/>
                    <a:lstStyle/>
                    <a:p>
                      <a:pPr>
                        <a:buNone/>
                      </a:pPr>
                      <a:r>
                        <a:rPr lang="en-US" sz="1200"/>
                        <a:t>ICH-H</a:t>
                      </a:r>
                    </a:p>
                  </a:txBody>
                  <a:tcPr marL="33731" marR="33731" marT="16866" marB="16866" anchor="ctr">
                    <a:lnL>
                      <a:noFill/>
                    </a:lnL>
                    <a:lnR>
                      <a:noFill/>
                    </a:lnR>
                    <a:lnT>
                      <a:noFill/>
                    </a:lnT>
                    <a:lnB>
                      <a:noFill/>
                    </a:lnB>
                    <a:solidFill>
                      <a:srgbClr val="FFFFFF"/>
                    </a:solidFill>
                  </a:tcPr>
                </a:tc>
                <a:tc>
                  <a:txBody>
                    <a:bodyPr/>
                    <a:lstStyle/>
                    <a:p>
                      <a:pPr>
                        <a:buNone/>
                      </a:pPr>
                      <a:r>
                        <a:rPr lang="en-US" sz="1200"/>
                        <a:t>ICHEC EC-EARTH</a:t>
                      </a:r>
                    </a:p>
                  </a:txBody>
                  <a:tcPr marL="33731" marR="33731" marT="16866" marB="16866" anchor="ctr">
                    <a:lnL>
                      <a:noFill/>
                    </a:lnL>
                    <a:lnR>
                      <a:noFill/>
                    </a:lnR>
                    <a:lnT>
                      <a:noFill/>
                    </a:lnT>
                    <a:lnB>
                      <a:noFill/>
                    </a:lnB>
                    <a:solidFill>
                      <a:srgbClr val="FFFFFF"/>
                    </a:solidFill>
                  </a:tcPr>
                </a:tc>
                <a:tc>
                  <a:txBody>
                    <a:bodyPr/>
                    <a:lstStyle/>
                    <a:p>
                      <a:pPr>
                        <a:buNone/>
                      </a:pPr>
                      <a:r>
                        <a:rPr lang="en-US" sz="1200"/>
                        <a:t>HadREM3-GA7-05</a:t>
                      </a:r>
                    </a:p>
                  </a:txBody>
                  <a:tcPr marL="33731" marR="33731" marT="16866" marB="16866" anchor="ctr">
                    <a:lnL>
                      <a:noFill/>
                    </a:lnL>
                    <a:lnR>
                      <a:noFill/>
                    </a:lnR>
                    <a:lnT>
                      <a:noFill/>
                    </a:lnT>
                    <a:lnB>
                      <a:noFill/>
                    </a:lnB>
                    <a:solidFill>
                      <a:srgbClr val="FFFFFF"/>
                    </a:solidFill>
                  </a:tcPr>
                </a:tc>
                <a:tc>
                  <a:txBody>
                    <a:bodyPr/>
                    <a:lstStyle/>
                    <a:p>
                      <a:pPr>
                        <a:buNone/>
                      </a:pPr>
                      <a:r>
                        <a:rPr lang="en-US" sz="1200"/>
                        <a:t>RSDS</a:t>
                      </a:r>
                    </a:p>
                  </a:txBody>
                  <a:tcPr marL="33731" marR="33731" marT="16866" marB="16866" anchor="ctr">
                    <a:lnL>
                      <a:noFill/>
                    </a:lnL>
                    <a:lnR>
                      <a:noFill/>
                    </a:lnR>
                    <a:lnT>
                      <a:noFill/>
                    </a:lnT>
                    <a:lnB>
                      <a:noFill/>
                    </a:lnB>
                    <a:solidFill>
                      <a:srgbClr val="FFFFFF"/>
                    </a:solidFill>
                  </a:tcPr>
                </a:tc>
                <a:tc>
                  <a:txBody>
                    <a:bodyPr/>
                    <a:lstStyle/>
                    <a:p>
                      <a:pPr>
                        <a:buNone/>
                      </a:pPr>
                      <a:r>
                        <a:rPr lang="en-US" sz="1200"/>
                        <a:t>–</a:t>
                      </a:r>
                    </a:p>
                  </a:txBody>
                  <a:tcPr marL="33731" marR="33731" marT="16866" marB="16866" anchor="ctr">
                    <a:lnL>
                      <a:noFill/>
                    </a:lnL>
                    <a:lnR>
                      <a:noFill/>
                    </a:lnR>
                    <a:lnT>
                      <a:noFill/>
                    </a:lnT>
                    <a:lnB>
                      <a:noFill/>
                    </a:lnB>
                    <a:solidFill>
                      <a:srgbClr val="FFFFFF"/>
                    </a:solidFill>
                  </a:tcPr>
                </a:tc>
                <a:extLst>
                  <a:ext uri="{0D108BD9-81ED-4DB2-BD59-A6C34878D82A}">
                    <a16:rowId xmlns:a16="http://schemas.microsoft.com/office/drawing/2014/main" val="1088798967"/>
                  </a:ext>
                </a:extLst>
              </a:tr>
              <a:tr h="236119">
                <a:tc>
                  <a:txBody>
                    <a:bodyPr/>
                    <a:lstStyle/>
                    <a:p>
                      <a:pPr>
                        <a:buNone/>
                      </a:pPr>
                      <a:r>
                        <a:rPr lang="en-US" sz="1200"/>
                        <a:t>MPI-H</a:t>
                      </a:r>
                    </a:p>
                  </a:txBody>
                  <a:tcPr marL="33731" marR="33731" marT="16866" marB="16866" anchor="ctr">
                    <a:lnL>
                      <a:noFill/>
                    </a:lnL>
                    <a:lnR>
                      <a:noFill/>
                    </a:lnR>
                    <a:lnT>
                      <a:noFill/>
                    </a:lnT>
                    <a:lnB>
                      <a:noFill/>
                    </a:lnB>
                    <a:solidFill>
                      <a:srgbClr val="FFFFFF"/>
                    </a:solidFill>
                  </a:tcPr>
                </a:tc>
                <a:tc>
                  <a:txBody>
                    <a:bodyPr/>
                    <a:lstStyle/>
                    <a:p>
                      <a:pPr>
                        <a:buNone/>
                      </a:pPr>
                      <a:r>
                        <a:rPr lang="en-US" sz="1200"/>
                        <a:t>MPI-M ESM-LR</a:t>
                      </a:r>
                    </a:p>
                  </a:txBody>
                  <a:tcPr marL="33731" marR="33731" marT="16866" marB="16866" anchor="ctr">
                    <a:lnL>
                      <a:noFill/>
                    </a:lnL>
                    <a:lnR>
                      <a:noFill/>
                    </a:lnR>
                    <a:lnT>
                      <a:noFill/>
                    </a:lnT>
                    <a:lnB>
                      <a:noFill/>
                    </a:lnB>
                    <a:solidFill>
                      <a:srgbClr val="FFFFFF"/>
                    </a:solidFill>
                  </a:tcPr>
                </a:tc>
                <a:tc>
                  <a:txBody>
                    <a:bodyPr/>
                    <a:lstStyle/>
                    <a:p>
                      <a:pPr>
                        <a:buNone/>
                      </a:pPr>
                      <a:r>
                        <a:rPr lang="en-US" sz="1200"/>
                        <a:t>HadREM3-GA7-05</a:t>
                      </a:r>
                    </a:p>
                  </a:txBody>
                  <a:tcPr marL="33731" marR="33731" marT="16866" marB="16866" anchor="ctr">
                    <a:lnL>
                      <a:noFill/>
                    </a:lnL>
                    <a:lnR>
                      <a:noFill/>
                    </a:lnR>
                    <a:lnT>
                      <a:noFill/>
                    </a:lnT>
                    <a:lnB>
                      <a:noFill/>
                    </a:lnB>
                    <a:solidFill>
                      <a:srgbClr val="FFFFFF"/>
                    </a:solidFill>
                  </a:tcPr>
                </a:tc>
                <a:tc>
                  <a:txBody>
                    <a:bodyPr/>
                    <a:lstStyle/>
                    <a:p>
                      <a:pPr>
                        <a:buNone/>
                      </a:pPr>
                      <a:r>
                        <a:rPr lang="en-US" sz="1200"/>
                        <a:t>RSDS</a:t>
                      </a:r>
                    </a:p>
                  </a:txBody>
                  <a:tcPr marL="33731" marR="33731" marT="16866" marB="16866" anchor="ctr">
                    <a:lnL>
                      <a:noFill/>
                    </a:lnL>
                    <a:lnR>
                      <a:noFill/>
                    </a:lnR>
                    <a:lnT>
                      <a:noFill/>
                    </a:lnT>
                    <a:lnB>
                      <a:noFill/>
                    </a:lnB>
                    <a:solidFill>
                      <a:srgbClr val="FFFFFF"/>
                    </a:solidFill>
                  </a:tcPr>
                </a:tc>
                <a:tc>
                  <a:txBody>
                    <a:bodyPr/>
                    <a:lstStyle/>
                    <a:p>
                      <a:pPr>
                        <a:buNone/>
                      </a:pPr>
                      <a:r>
                        <a:rPr lang="en-US" sz="1200"/>
                        <a:t>–</a:t>
                      </a:r>
                    </a:p>
                  </a:txBody>
                  <a:tcPr marL="33731" marR="33731" marT="16866" marB="16866" anchor="ctr">
                    <a:lnL>
                      <a:noFill/>
                    </a:lnL>
                    <a:lnR>
                      <a:noFill/>
                    </a:lnR>
                    <a:lnT>
                      <a:noFill/>
                    </a:lnT>
                    <a:lnB>
                      <a:noFill/>
                    </a:lnB>
                    <a:solidFill>
                      <a:srgbClr val="FFFFFF"/>
                    </a:solidFill>
                  </a:tcPr>
                </a:tc>
                <a:extLst>
                  <a:ext uri="{0D108BD9-81ED-4DB2-BD59-A6C34878D82A}">
                    <a16:rowId xmlns:a16="http://schemas.microsoft.com/office/drawing/2014/main" val="534945830"/>
                  </a:ext>
                </a:extLst>
              </a:tr>
              <a:tr h="236119">
                <a:tc>
                  <a:txBody>
                    <a:bodyPr/>
                    <a:lstStyle/>
                    <a:p>
                      <a:pPr>
                        <a:buNone/>
                      </a:pPr>
                      <a:r>
                        <a:rPr lang="en-US" sz="1200"/>
                        <a:t>NCC-H</a:t>
                      </a:r>
                    </a:p>
                  </a:txBody>
                  <a:tcPr marL="33731" marR="33731" marT="16866" marB="16866" anchor="ctr">
                    <a:lnL>
                      <a:noFill/>
                    </a:lnL>
                    <a:lnR>
                      <a:noFill/>
                    </a:lnR>
                    <a:lnT>
                      <a:noFill/>
                    </a:lnT>
                    <a:lnB>
                      <a:noFill/>
                    </a:lnB>
                    <a:solidFill>
                      <a:srgbClr val="FFFFFF"/>
                    </a:solidFill>
                  </a:tcPr>
                </a:tc>
                <a:tc>
                  <a:txBody>
                    <a:bodyPr/>
                    <a:lstStyle/>
                    <a:p>
                      <a:pPr>
                        <a:buNone/>
                      </a:pPr>
                      <a:r>
                        <a:rPr lang="en-US" sz="1200"/>
                        <a:t>NCC NorESM1-M</a:t>
                      </a:r>
                    </a:p>
                  </a:txBody>
                  <a:tcPr marL="33731" marR="33731" marT="16866" marB="16866" anchor="ctr">
                    <a:lnL>
                      <a:noFill/>
                    </a:lnL>
                    <a:lnR>
                      <a:noFill/>
                    </a:lnR>
                    <a:lnT>
                      <a:noFill/>
                    </a:lnT>
                    <a:lnB>
                      <a:noFill/>
                    </a:lnB>
                    <a:solidFill>
                      <a:srgbClr val="FFFFFF"/>
                    </a:solidFill>
                  </a:tcPr>
                </a:tc>
                <a:tc>
                  <a:txBody>
                    <a:bodyPr/>
                    <a:lstStyle/>
                    <a:p>
                      <a:pPr>
                        <a:buNone/>
                      </a:pPr>
                      <a:r>
                        <a:rPr lang="en-US" sz="1200"/>
                        <a:t>HadREM3-GA7-05</a:t>
                      </a:r>
                    </a:p>
                  </a:txBody>
                  <a:tcPr marL="33731" marR="33731" marT="16866" marB="16866" anchor="ctr">
                    <a:lnL>
                      <a:noFill/>
                    </a:lnL>
                    <a:lnR>
                      <a:noFill/>
                    </a:lnR>
                    <a:lnT>
                      <a:noFill/>
                    </a:lnT>
                    <a:lnB>
                      <a:noFill/>
                    </a:lnB>
                    <a:solidFill>
                      <a:srgbClr val="FFFFFF"/>
                    </a:solidFill>
                  </a:tcPr>
                </a:tc>
                <a:tc>
                  <a:txBody>
                    <a:bodyPr/>
                    <a:lstStyle/>
                    <a:p>
                      <a:pPr>
                        <a:buNone/>
                      </a:pPr>
                      <a:r>
                        <a:rPr lang="en-US" sz="1200"/>
                        <a:t>RSDS</a:t>
                      </a:r>
                    </a:p>
                  </a:txBody>
                  <a:tcPr marL="33731" marR="33731" marT="16866" marB="16866" anchor="ctr">
                    <a:lnL>
                      <a:noFill/>
                    </a:lnL>
                    <a:lnR>
                      <a:noFill/>
                    </a:lnR>
                    <a:lnT>
                      <a:noFill/>
                    </a:lnT>
                    <a:lnB>
                      <a:noFill/>
                    </a:lnB>
                    <a:solidFill>
                      <a:srgbClr val="FFFFFF"/>
                    </a:solidFill>
                  </a:tcPr>
                </a:tc>
                <a:tc>
                  <a:txBody>
                    <a:bodyPr/>
                    <a:lstStyle/>
                    <a:p>
                      <a:pPr>
                        <a:buNone/>
                      </a:pPr>
                      <a:r>
                        <a:rPr lang="en-US" sz="1200" dirty="0"/>
                        <a:t>–</a:t>
                      </a:r>
                    </a:p>
                  </a:txBody>
                  <a:tcPr marL="33731" marR="33731" marT="16866" marB="16866" anchor="ctr">
                    <a:lnL>
                      <a:noFill/>
                    </a:lnL>
                    <a:lnR>
                      <a:noFill/>
                    </a:lnR>
                    <a:lnT>
                      <a:noFill/>
                    </a:lnT>
                    <a:lnB>
                      <a:noFill/>
                    </a:lnB>
                    <a:solidFill>
                      <a:srgbClr val="FFFFFF"/>
                    </a:solidFill>
                  </a:tcPr>
                </a:tc>
                <a:extLst>
                  <a:ext uri="{0D108BD9-81ED-4DB2-BD59-A6C34878D82A}">
                    <a16:rowId xmlns:a16="http://schemas.microsoft.com/office/drawing/2014/main" val="1577816628"/>
                  </a:ext>
                </a:extLst>
              </a:tr>
            </a:tbl>
          </a:graphicData>
        </a:graphic>
      </p:graphicFrame>
      <p:sp>
        <p:nvSpPr>
          <p:cNvPr id="8" name="TextBox 7">
            <a:extLst>
              <a:ext uri="{FF2B5EF4-FFF2-40B4-BE49-F238E27FC236}">
                <a16:creationId xmlns:a16="http://schemas.microsoft.com/office/drawing/2014/main" id="{9A9B4C51-DC80-C18C-B5CA-16689227F45A}"/>
              </a:ext>
            </a:extLst>
          </p:cNvPr>
          <p:cNvSpPr txBox="1"/>
          <p:nvPr/>
        </p:nvSpPr>
        <p:spPr>
          <a:xfrm>
            <a:off x="9144000" y="3869355"/>
            <a:ext cx="1886552" cy="2031325"/>
          </a:xfrm>
          <a:prstGeom prst="rect">
            <a:avLst/>
          </a:prstGeom>
          <a:noFill/>
        </p:spPr>
        <p:txBody>
          <a:bodyPr wrap="square" rtlCol="0">
            <a:spAutoFit/>
          </a:bodyPr>
          <a:lstStyle/>
          <a:p>
            <a:r>
              <a:rPr lang="en-US" sz="1400" dirty="0"/>
              <a:t>3-hourly instantaneous (wind) and 3-hourly mean (solar)</a:t>
            </a:r>
          </a:p>
          <a:p>
            <a:endParaRPr lang="en-US" sz="1400" dirty="0"/>
          </a:p>
          <a:p>
            <a:r>
              <a:rPr lang="en-US" sz="1400" dirty="0"/>
              <a:t>HIST, RCP8.5</a:t>
            </a:r>
          </a:p>
          <a:p>
            <a:endParaRPr lang="en-US" sz="1400" dirty="0"/>
          </a:p>
          <a:p>
            <a:r>
              <a:rPr lang="en-US" sz="1400" dirty="0"/>
              <a:t>1990 – 2010</a:t>
            </a:r>
          </a:p>
          <a:p>
            <a:r>
              <a:rPr lang="en-US" sz="1400" dirty="0"/>
              <a:t>2050 – 2070</a:t>
            </a:r>
          </a:p>
          <a:p>
            <a:endParaRPr lang="en-US" sz="1400" dirty="0"/>
          </a:p>
        </p:txBody>
      </p:sp>
    </p:spTree>
    <p:extLst>
      <p:ext uri="{BB962C8B-B14F-4D97-AF65-F5344CB8AC3E}">
        <p14:creationId xmlns:p14="http://schemas.microsoft.com/office/powerpoint/2010/main" val="33960931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9DAAF4-02A9-7022-82CF-29108354843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1E0D233-2D22-ABFB-8A9A-544BF4198C9C}"/>
              </a:ext>
            </a:extLst>
          </p:cNvPr>
          <p:cNvSpPr>
            <a:spLocks noGrp="1"/>
          </p:cNvSpPr>
          <p:nvPr>
            <p:ph type="body" sz="quarter" idx="11"/>
          </p:nvPr>
        </p:nvSpPr>
        <p:spPr/>
        <p:txBody>
          <a:bodyPr/>
          <a:lstStyle/>
          <a:p>
            <a:r>
              <a:rPr lang="en-US" dirty="0"/>
              <a:t>RCM data – time series extraction</a:t>
            </a:r>
          </a:p>
        </p:txBody>
      </p:sp>
      <p:pic>
        <p:nvPicPr>
          <p:cNvPr id="4" name="Picture 3">
            <a:extLst>
              <a:ext uri="{FF2B5EF4-FFF2-40B4-BE49-F238E27FC236}">
                <a16:creationId xmlns:a16="http://schemas.microsoft.com/office/drawing/2014/main" id="{A465033B-4096-21B9-4BC2-9B36B9447346}"/>
              </a:ext>
            </a:extLst>
          </p:cNvPr>
          <p:cNvPicPr>
            <a:picLocks noChangeAspect="1"/>
          </p:cNvPicPr>
          <p:nvPr/>
        </p:nvPicPr>
        <p:blipFill>
          <a:blip r:embed="rId3"/>
          <a:stretch>
            <a:fillRect/>
          </a:stretch>
        </p:blipFill>
        <p:spPr>
          <a:xfrm>
            <a:off x="357416" y="2143183"/>
            <a:ext cx="2060120" cy="4287924"/>
          </a:xfrm>
          <a:prstGeom prst="rect">
            <a:avLst/>
          </a:prstGeom>
        </p:spPr>
      </p:pic>
      <p:pic>
        <p:nvPicPr>
          <p:cNvPr id="5" name="Picture 4">
            <a:extLst>
              <a:ext uri="{FF2B5EF4-FFF2-40B4-BE49-F238E27FC236}">
                <a16:creationId xmlns:a16="http://schemas.microsoft.com/office/drawing/2014/main" id="{0208CDCD-97FD-F914-28AF-F821B0A6E578}"/>
              </a:ext>
            </a:extLst>
          </p:cNvPr>
          <p:cNvPicPr/>
          <p:nvPr/>
        </p:nvPicPr>
        <p:blipFill>
          <a:blip r:embed="rId4"/>
          <a:stretch/>
        </p:blipFill>
        <p:spPr>
          <a:xfrm>
            <a:off x="2617694" y="2647806"/>
            <a:ext cx="4034118" cy="3332897"/>
          </a:xfrm>
          <a:prstGeom prst="rect">
            <a:avLst/>
          </a:prstGeom>
          <a:ln w="0">
            <a:noFill/>
          </a:ln>
        </p:spPr>
      </p:pic>
      <p:pic>
        <p:nvPicPr>
          <p:cNvPr id="6" name="Picture 5">
            <a:extLst>
              <a:ext uri="{FF2B5EF4-FFF2-40B4-BE49-F238E27FC236}">
                <a16:creationId xmlns:a16="http://schemas.microsoft.com/office/drawing/2014/main" id="{B85E4144-91D5-92CC-95BE-1AA2C20D7CF5}"/>
              </a:ext>
            </a:extLst>
          </p:cNvPr>
          <p:cNvPicPr/>
          <p:nvPr/>
        </p:nvPicPr>
        <p:blipFill>
          <a:blip r:embed="rId5"/>
          <a:stretch/>
        </p:blipFill>
        <p:spPr>
          <a:xfrm>
            <a:off x="6771021" y="2556491"/>
            <a:ext cx="3601413" cy="3461307"/>
          </a:xfrm>
          <a:prstGeom prst="rect">
            <a:avLst/>
          </a:prstGeom>
          <a:ln w="0">
            <a:noFill/>
          </a:ln>
        </p:spPr>
      </p:pic>
      <p:sp>
        <p:nvSpPr>
          <p:cNvPr id="9" name="TextBox 8">
            <a:extLst>
              <a:ext uri="{FF2B5EF4-FFF2-40B4-BE49-F238E27FC236}">
                <a16:creationId xmlns:a16="http://schemas.microsoft.com/office/drawing/2014/main" id="{378AF2C0-E56F-4A08-E6CF-5D66D1F2516D}"/>
              </a:ext>
            </a:extLst>
          </p:cNvPr>
          <p:cNvSpPr txBox="1"/>
          <p:nvPr/>
        </p:nvSpPr>
        <p:spPr>
          <a:xfrm>
            <a:off x="4105836" y="6186063"/>
            <a:ext cx="4957854" cy="307777"/>
          </a:xfrm>
          <a:prstGeom prst="rect">
            <a:avLst/>
          </a:prstGeom>
          <a:noFill/>
        </p:spPr>
        <p:txBody>
          <a:bodyPr wrap="square">
            <a:spAutoFit/>
          </a:bodyPr>
          <a:lstStyle/>
          <a:p>
            <a:r>
              <a:rPr lang="en-US" sz="1400" dirty="0">
                <a:solidFill>
                  <a:schemeClr val="bg2"/>
                </a:solidFill>
                <a:latin typeface="Verdana" panose="020B0604030504040204" pitchFamily="34" charset="0"/>
                <a:ea typeface="Verdana" panose="020B0604030504040204" pitchFamily="34" charset="0"/>
              </a:rPr>
              <a:t>Horizontal and vertical interpolation</a:t>
            </a:r>
          </a:p>
        </p:txBody>
      </p:sp>
      <p:sp>
        <p:nvSpPr>
          <p:cNvPr id="10" name="TextBox 9">
            <a:extLst>
              <a:ext uri="{FF2B5EF4-FFF2-40B4-BE49-F238E27FC236}">
                <a16:creationId xmlns:a16="http://schemas.microsoft.com/office/drawing/2014/main" id="{C7483F1F-4CF4-DAB0-9841-ECDA594C543A}"/>
              </a:ext>
            </a:extLst>
          </p:cNvPr>
          <p:cNvSpPr txBox="1"/>
          <p:nvPr/>
        </p:nvSpPr>
        <p:spPr>
          <a:xfrm>
            <a:off x="3503595" y="2143183"/>
            <a:ext cx="2646947" cy="369332"/>
          </a:xfrm>
          <a:prstGeom prst="rect">
            <a:avLst/>
          </a:prstGeom>
          <a:noFill/>
        </p:spPr>
        <p:txBody>
          <a:bodyPr wrap="square" rtlCol="0">
            <a:spAutoFit/>
          </a:bodyPr>
          <a:lstStyle/>
          <a:p>
            <a:r>
              <a:rPr lang="en-US" dirty="0"/>
              <a:t>Nearest 4-neighbours</a:t>
            </a:r>
          </a:p>
        </p:txBody>
      </p:sp>
      <p:sp>
        <p:nvSpPr>
          <p:cNvPr id="11" name="TextBox 10">
            <a:extLst>
              <a:ext uri="{FF2B5EF4-FFF2-40B4-BE49-F238E27FC236}">
                <a16:creationId xmlns:a16="http://schemas.microsoft.com/office/drawing/2014/main" id="{FD160761-25DE-13F5-8809-D212FA19E1D1}"/>
              </a:ext>
            </a:extLst>
          </p:cNvPr>
          <p:cNvSpPr txBox="1"/>
          <p:nvPr/>
        </p:nvSpPr>
        <p:spPr>
          <a:xfrm>
            <a:off x="7614013" y="2143183"/>
            <a:ext cx="2646947" cy="369332"/>
          </a:xfrm>
          <a:prstGeom prst="rect">
            <a:avLst/>
          </a:prstGeom>
          <a:noFill/>
        </p:spPr>
        <p:txBody>
          <a:bodyPr wrap="square" rtlCol="0">
            <a:spAutoFit/>
          </a:bodyPr>
          <a:lstStyle/>
          <a:p>
            <a:r>
              <a:rPr lang="en-US" dirty="0"/>
              <a:t>Log-interpolation</a:t>
            </a:r>
          </a:p>
        </p:txBody>
      </p:sp>
      <p:sp>
        <p:nvSpPr>
          <p:cNvPr id="12" name="TextBox 11">
            <a:extLst>
              <a:ext uri="{FF2B5EF4-FFF2-40B4-BE49-F238E27FC236}">
                <a16:creationId xmlns:a16="http://schemas.microsoft.com/office/drawing/2014/main" id="{3EE1F431-F945-C90D-5058-227D732BFE69}"/>
              </a:ext>
            </a:extLst>
          </p:cNvPr>
          <p:cNvSpPr txBox="1"/>
          <p:nvPr/>
        </p:nvSpPr>
        <p:spPr>
          <a:xfrm>
            <a:off x="7211607" y="2947696"/>
            <a:ext cx="2923795" cy="1169551"/>
          </a:xfrm>
          <a:custGeom>
            <a:avLst/>
            <a:gdLst>
              <a:gd name="connsiteX0" fmla="*/ 0 w 2923795"/>
              <a:gd name="connsiteY0" fmla="*/ 0 h 1169551"/>
              <a:gd name="connsiteX1" fmla="*/ 613997 w 2923795"/>
              <a:gd name="connsiteY1" fmla="*/ 0 h 1169551"/>
              <a:gd name="connsiteX2" fmla="*/ 1111042 w 2923795"/>
              <a:gd name="connsiteY2" fmla="*/ 0 h 1169551"/>
              <a:gd name="connsiteX3" fmla="*/ 1754277 w 2923795"/>
              <a:gd name="connsiteY3" fmla="*/ 0 h 1169551"/>
              <a:gd name="connsiteX4" fmla="*/ 2309798 w 2923795"/>
              <a:gd name="connsiteY4" fmla="*/ 0 h 1169551"/>
              <a:gd name="connsiteX5" fmla="*/ 2923795 w 2923795"/>
              <a:gd name="connsiteY5" fmla="*/ 0 h 1169551"/>
              <a:gd name="connsiteX6" fmla="*/ 2923795 w 2923795"/>
              <a:gd name="connsiteY6" fmla="*/ 573080 h 1169551"/>
              <a:gd name="connsiteX7" fmla="*/ 2923795 w 2923795"/>
              <a:gd name="connsiteY7" fmla="*/ 1169551 h 1169551"/>
              <a:gd name="connsiteX8" fmla="*/ 2280560 w 2923795"/>
              <a:gd name="connsiteY8" fmla="*/ 1169551 h 1169551"/>
              <a:gd name="connsiteX9" fmla="*/ 1783515 w 2923795"/>
              <a:gd name="connsiteY9" fmla="*/ 1169551 h 1169551"/>
              <a:gd name="connsiteX10" fmla="*/ 1140280 w 2923795"/>
              <a:gd name="connsiteY10" fmla="*/ 1169551 h 1169551"/>
              <a:gd name="connsiteX11" fmla="*/ 643235 w 2923795"/>
              <a:gd name="connsiteY11" fmla="*/ 1169551 h 1169551"/>
              <a:gd name="connsiteX12" fmla="*/ 0 w 2923795"/>
              <a:gd name="connsiteY12" fmla="*/ 1169551 h 1169551"/>
              <a:gd name="connsiteX13" fmla="*/ 0 w 2923795"/>
              <a:gd name="connsiteY13" fmla="*/ 584776 h 1169551"/>
              <a:gd name="connsiteX14" fmla="*/ 0 w 2923795"/>
              <a:gd name="connsiteY14" fmla="*/ 0 h 1169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23795" h="1169551" fill="none" extrusionOk="0">
                <a:moveTo>
                  <a:pt x="0" y="0"/>
                </a:moveTo>
                <a:cubicBezTo>
                  <a:pt x="228747" y="-20319"/>
                  <a:pt x="365249" y="8171"/>
                  <a:pt x="613997" y="0"/>
                </a:cubicBezTo>
                <a:cubicBezTo>
                  <a:pt x="862745" y="-8171"/>
                  <a:pt x="921488" y="13124"/>
                  <a:pt x="1111042" y="0"/>
                </a:cubicBezTo>
                <a:cubicBezTo>
                  <a:pt x="1300597" y="-13124"/>
                  <a:pt x="1499702" y="-19616"/>
                  <a:pt x="1754277" y="0"/>
                </a:cubicBezTo>
                <a:cubicBezTo>
                  <a:pt x="2008852" y="19616"/>
                  <a:pt x="2153527" y="-25555"/>
                  <a:pt x="2309798" y="0"/>
                </a:cubicBezTo>
                <a:cubicBezTo>
                  <a:pt x="2466069" y="25555"/>
                  <a:pt x="2714013" y="6122"/>
                  <a:pt x="2923795" y="0"/>
                </a:cubicBezTo>
                <a:cubicBezTo>
                  <a:pt x="2903236" y="194942"/>
                  <a:pt x="2912975" y="290503"/>
                  <a:pt x="2923795" y="573080"/>
                </a:cubicBezTo>
                <a:cubicBezTo>
                  <a:pt x="2934615" y="855657"/>
                  <a:pt x="2939961" y="992845"/>
                  <a:pt x="2923795" y="1169551"/>
                </a:cubicBezTo>
                <a:cubicBezTo>
                  <a:pt x="2620105" y="1142448"/>
                  <a:pt x="2481984" y="1180394"/>
                  <a:pt x="2280560" y="1169551"/>
                </a:cubicBezTo>
                <a:cubicBezTo>
                  <a:pt x="2079136" y="1158708"/>
                  <a:pt x="1893707" y="1177314"/>
                  <a:pt x="1783515" y="1169551"/>
                </a:cubicBezTo>
                <a:cubicBezTo>
                  <a:pt x="1673324" y="1161788"/>
                  <a:pt x="1335831" y="1194639"/>
                  <a:pt x="1140280" y="1169551"/>
                </a:cubicBezTo>
                <a:cubicBezTo>
                  <a:pt x="944729" y="1144463"/>
                  <a:pt x="761187" y="1185035"/>
                  <a:pt x="643235" y="1169551"/>
                </a:cubicBezTo>
                <a:cubicBezTo>
                  <a:pt x="525283" y="1154067"/>
                  <a:pt x="211919" y="1197107"/>
                  <a:pt x="0" y="1169551"/>
                </a:cubicBezTo>
                <a:cubicBezTo>
                  <a:pt x="17737" y="932373"/>
                  <a:pt x="27376" y="728766"/>
                  <a:pt x="0" y="584776"/>
                </a:cubicBezTo>
                <a:cubicBezTo>
                  <a:pt x="-27376" y="440786"/>
                  <a:pt x="-9744" y="277449"/>
                  <a:pt x="0" y="0"/>
                </a:cubicBezTo>
                <a:close/>
              </a:path>
              <a:path w="2923795" h="1169551" stroke="0" extrusionOk="0">
                <a:moveTo>
                  <a:pt x="0" y="0"/>
                </a:moveTo>
                <a:cubicBezTo>
                  <a:pt x="282077" y="23106"/>
                  <a:pt x="470075" y="28048"/>
                  <a:pt x="613997" y="0"/>
                </a:cubicBezTo>
                <a:cubicBezTo>
                  <a:pt x="757919" y="-28048"/>
                  <a:pt x="884421" y="12688"/>
                  <a:pt x="1111042" y="0"/>
                </a:cubicBezTo>
                <a:cubicBezTo>
                  <a:pt x="1337663" y="-12688"/>
                  <a:pt x="1446893" y="-13472"/>
                  <a:pt x="1666563" y="0"/>
                </a:cubicBezTo>
                <a:cubicBezTo>
                  <a:pt x="1886233" y="13472"/>
                  <a:pt x="2096884" y="20499"/>
                  <a:pt x="2309798" y="0"/>
                </a:cubicBezTo>
                <a:cubicBezTo>
                  <a:pt x="2522712" y="-20499"/>
                  <a:pt x="2633053" y="-15602"/>
                  <a:pt x="2923795" y="0"/>
                </a:cubicBezTo>
                <a:cubicBezTo>
                  <a:pt x="2916274" y="165614"/>
                  <a:pt x="2927489" y="310839"/>
                  <a:pt x="2923795" y="561384"/>
                </a:cubicBezTo>
                <a:cubicBezTo>
                  <a:pt x="2920101" y="811929"/>
                  <a:pt x="2919907" y="960727"/>
                  <a:pt x="2923795" y="1169551"/>
                </a:cubicBezTo>
                <a:cubicBezTo>
                  <a:pt x="2777955" y="1149050"/>
                  <a:pt x="2481098" y="1171763"/>
                  <a:pt x="2339036" y="1169551"/>
                </a:cubicBezTo>
                <a:cubicBezTo>
                  <a:pt x="2196974" y="1167339"/>
                  <a:pt x="2016492" y="1154256"/>
                  <a:pt x="1841991" y="1169551"/>
                </a:cubicBezTo>
                <a:cubicBezTo>
                  <a:pt x="1667490" y="1184846"/>
                  <a:pt x="1442253" y="1194185"/>
                  <a:pt x="1286470" y="1169551"/>
                </a:cubicBezTo>
                <a:cubicBezTo>
                  <a:pt x="1130687" y="1144917"/>
                  <a:pt x="1021452" y="1174613"/>
                  <a:pt x="760187" y="1169551"/>
                </a:cubicBezTo>
                <a:cubicBezTo>
                  <a:pt x="498922" y="1164489"/>
                  <a:pt x="328047" y="1168181"/>
                  <a:pt x="0" y="1169551"/>
                </a:cubicBezTo>
                <a:cubicBezTo>
                  <a:pt x="21069" y="975002"/>
                  <a:pt x="-17864" y="763935"/>
                  <a:pt x="0" y="584776"/>
                </a:cubicBezTo>
                <a:cubicBezTo>
                  <a:pt x="17864" y="405618"/>
                  <a:pt x="-8612" y="183541"/>
                  <a:pt x="0" y="0"/>
                </a:cubicBezTo>
                <a:close/>
              </a:path>
            </a:pathLst>
          </a:custGeom>
          <a:solidFill>
            <a:srgbClr val="F3F3F3">
              <a:alpha val="69804"/>
            </a:srgbClr>
          </a:solidFill>
          <a:ln w="28575">
            <a:solidFill>
              <a:srgbClr val="FCAC48"/>
            </a:solidFill>
            <a:prstDash val="dash"/>
            <a:extLst>
              <a:ext uri="{C807C97D-BFC1-408E-A445-0C87EB9F89A2}">
                <ask:lineSketchStyleProps xmlns:ask="http://schemas.microsoft.com/office/drawing/2018/sketchyshapes" sd="526011180">
                  <a:prstGeom prst="rect">
                    <a:avLst/>
                  </a:prstGeom>
                  <ask:type>
                    <ask:lineSketchFreehand/>
                  </ask:type>
                </ask:lineSketchStyleProps>
              </a:ext>
            </a:extLst>
          </a:ln>
        </p:spPr>
        <p:txBody>
          <a:bodyPr wrap="square">
            <a:spAutoFit/>
          </a:bodyPr>
          <a:lstStyle/>
          <a:p>
            <a:r>
              <a:rPr lang="en-US" sz="1400" dirty="0"/>
              <a:t>Extrapolation from 10m WS using power law not recommended. </a:t>
            </a:r>
          </a:p>
          <a:p>
            <a:endParaRPr lang="en-US" sz="1400" dirty="0"/>
          </a:p>
          <a:p>
            <a:r>
              <a:rPr lang="en-US" sz="1400" dirty="0"/>
              <a:t>Log-interpolation at every time step reduce errors.</a:t>
            </a:r>
          </a:p>
        </p:txBody>
      </p:sp>
      <p:sp>
        <p:nvSpPr>
          <p:cNvPr id="15" name="TextBox 14">
            <a:extLst>
              <a:ext uri="{FF2B5EF4-FFF2-40B4-BE49-F238E27FC236}">
                <a16:creationId xmlns:a16="http://schemas.microsoft.com/office/drawing/2014/main" id="{3BADABD5-A1F8-CF12-5733-3F23C03A5738}"/>
              </a:ext>
            </a:extLst>
          </p:cNvPr>
          <p:cNvSpPr txBox="1"/>
          <p:nvPr/>
        </p:nvSpPr>
        <p:spPr>
          <a:xfrm>
            <a:off x="7773259" y="6017798"/>
            <a:ext cx="3395667" cy="738664"/>
          </a:xfrm>
          <a:prstGeom prst="rect">
            <a:avLst/>
          </a:prstGeom>
          <a:noFill/>
        </p:spPr>
        <p:txBody>
          <a:bodyPr wrap="square">
            <a:spAutoFit/>
          </a:bodyPr>
          <a:lstStyle/>
          <a:p>
            <a:r>
              <a:rPr lang="en-US" sz="1400" b="1" dirty="0"/>
              <a:t>Codes to extract TS can be found at: </a:t>
            </a:r>
            <a:r>
              <a:rPr lang="en-US" sz="1400" dirty="0"/>
              <a:t>github.com/gluzia/cordex_to_energy</a:t>
            </a:r>
          </a:p>
          <a:p>
            <a:r>
              <a:rPr lang="en-US" sz="1400" dirty="0" err="1"/>
              <a:t>doi</a:t>
            </a:r>
            <a:r>
              <a:rPr lang="en-US" sz="1400" dirty="0"/>
              <a:t>: 10.5281/zenodo.17033716</a:t>
            </a:r>
          </a:p>
        </p:txBody>
      </p:sp>
    </p:spTree>
    <p:extLst>
      <p:ext uri="{BB962C8B-B14F-4D97-AF65-F5344CB8AC3E}">
        <p14:creationId xmlns:p14="http://schemas.microsoft.com/office/powerpoint/2010/main" val="81493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7D5CA00-0FF3-5105-9148-40ECEF067B51}"/>
              </a:ext>
            </a:extLst>
          </p:cNvPr>
          <p:cNvSpPr>
            <a:spLocks noGrp="1"/>
          </p:cNvSpPr>
          <p:nvPr>
            <p:ph type="body" sz="quarter" idx="11"/>
          </p:nvPr>
        </p:nvSpPr>
        <p:spPr/>
        <p:txBody>
          <a:bodyPr/>
          <a:lstStyle/>
          <a:p>
            <a:r>
              <a:rPr lang="en-US" dirty="0"/>
              <a:t>Validating wind speed</a:t>
            </a:r>
          </a:p>
        </p:txBody>
      </p:sp>
      <p:pic>
        <p:nvPicPr>
          <p:cNvPr id="10" name="Picture 9">
            <a:extLst>
              <a:ext uri="{FF2B5EF4-FFF2-40B4-BE49-F238E27FC236}">
                <a16:creationId xmlns:a16="http://schemas.microsoft.com/office/drawing/2014/main" id="{CEBEB3C9-1F14-D846-7834-8CDA5F378731}"/>
              </a:ext>
            </a:extLst>
          </p:cNvPr>
          <p:cNvPicPr>
            <a:picLocks noChangeAspect="1"/>
          </p:cNvPicPr>
          <p:nvPr/>
        </p:nvPicPr>
        <p:blipFill>
          <a:blip r:embed="rId2"/>
          <a:stretch>
            <a:fillRect/>
          </a:stretch>
        </p:blipFill>
        <p:spPr>
          <a:xfrm>
            <a:off x="2310059" y="1528887"/>
            <a:ext cx="6380103" cy="2702212"/>
          </a:xfrm>
          <a:prstGeom prst="rect">
            <a:avLst/>
          </a:prstGeom>
        </p:spPr>
      </p:pic>
      <p:pic>
        <p:nvPicPr>
          <p:cNvPr id="12" name="Picture 11">
            <a:extLst>
              <a:ext uri="{FF2B5EF4-FFF2-40B4-BE49-F238E27FC236}">
                <a16:creationId xmlns:a16="http://schemas.microsoft.com/office/drawing/2014/main" id="{BDA57D59-0538-44E9-246A-9930E8B11F53}"/>
              </a:ext>
            </a:extLst>
          </p:cNvPr>
          <p:cNvPicPr>
            <a:picLocks noChangeAspect="1"/>
          </p:cNvPicPr>
          <p:nvPr/>
        </p:nvPicPr>
        <p:blipFill>
          <a:blip r:embed="rId3"/>
          <a:stretch>
            <a:fillRect/>
          </a:stretch>
        </p:blipFill>
        <p:spPr>
          <a:xfrm>
            <a:off x="2318104" y="4230217"/>
            <a:ext cx="3211511" cy="2558038"/>
          </a:xfrm>
          <a:prstGeom prst="rect">
            <a:avLst/>
          </a:prstGeom>
        </p:spPr>
      </p:pic>
      <p:pic>
        <p:nvPicPr>
          <p:cNvPr id="13" name="Picture 12">
            <a:extLst>
              <a:ext uri="{FF2B5EF4-FFF2-40B4-BE49-F238E27FC236}">
                <a16:creationId xmlns:a16="http://schemas.microsoft.com/office/drawing/2014/main" id="{5252DEB6-34ED-7DBB-EB5E-E2DA32C6AE37}"/>
              </a:ext>
            </a:extLst>
          </p:cNvPr>
          <p:cNvPicPr>
            <a:picLocks noChangeAspect="1"/>
          </p:cNvPicPr>
          <p:nvPr/>
        </p:nvPicPr>
        <p:blipFill>
          <a:blip r:embed="rId4"/>
          <a:stretch>
            <a:fillRect/>
          </a:stretch>
        </p:blipFill>
        <p:spPr>
          <a:xfrm>
            <a:off x="5569130" y="4230217"/>
            <a:ext cx="3121031" cy="2558038"/>
          </a:xfrm>
          <a:prstGeom prst="rect">
            <a:avLst/>
          </a:prstGeom>
        </p:spPr>
      </p:pic>
      <p:pic>
        <p:nvPicPr>
          <p:cNvPr id="14" name="Picture 13">
            <a:extLst>
              <a:ext uri="{FF2B5EF4-FFF2-40B4-BE49-F238E27FC236}">
                <a16:creationId xmlns:a16="http://schemas.microsoft.com/office/drawing/2014/main" id="{EC371D17-0C20-47A7-AD7E-003EEA9F8511}"/>
              </a:ext>
            </a:extLst>
          </p:cNvPr>
          <p:cNvPicPr>
            <a:picLocks noChangeAspect="1"/>
          </p:cNvPicPr>
          <p:nvPr/>
        </p:nvPicPr>
        <p:blipFill>
          <a:blip r:embed="rId5"/>
          <a:stretch>
            <a:fillRect/>
          </a:stretch>
        </p:blipFill>
        <p:spPr>
          <a:xfrm>
            <a:off x="587140" y="4753900"/>
            <a:ext cx="1336331" cy="1274990"/>
          </a:xfrm>
          <a:prstGeom prst="rect">
            <a:avLst/>
          </a:prstGeom>
        </p:spPr>
      </p:pic>
    </p:spTree>
    <p:extLst>
      <p:ext uri="{BB962C8B-B14F-4D97-AF65-F5344CB8AC3E}">
        <p14:creationId xmlns:p14="http://schemas.microsoft.com/office/powerpoint/2010/main" val="35652619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7D5260-650A-F900-B7A1-E5F9B6D944F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CD9A5C7-6511-CACC-FC36-B0874494AEF5}"/>
              </a:ext>
            </a:extLst>
          </p:cNvPr>
          <p:cNvSpPr>
            <a:spLocks noGrp="1"/>
          </p:cNvSpPr>
          <p:nvPr>
            <p:ph type="body" sz="quarter" idx="11"/>
          </p:nvPr>
        </p:nvSpPr>
        <p:spPr/>
        <p:txBody>
          <a:bodyPr/>
          <a:lstStyle/>
          <a:p>
            <a:r>
              <a:rPr lang="en-US" dirty="0"/>
              <a:t>Validating wind speed</a:t>
            </a:r>
          </a:p>
        </p:txBody>
      </p:sp>
      <p:pic>
        <p:nvPicPr>
          <p:cNvPr id="5" name="Picture 4">
            <a:extLst>
              <a:ext uri="{FF2B5EF4-FFF2-40B4-BE49-F238E27FC236}">
                <a16:creationId xmlns:a16="http://schemas.microsoft.com/office/drawing/2014/main" id="{32F4C006-36C4-1FE9-9AE4-A63FD5523323}"/>
              </a:ext>
            </a:extLst>
          </p:cNvPr>
          <p:cNvPicPr>
            <a:picLocks noChangeAspect="1"/>
          </p:cNvPicPr>
          <p:nvPr/>
        </p:nvPicPr>
        <p:blipFill>
          <a:blip r:embed="rId2"/>
          <a:stretch>
            <a:fillRect/>
          </a:stretch>
        </p:blipFill>
        <p:spPr>
          <a:xfrm>
            <a:off x="2358294" y="1661256"/>
            <a:ext cx="3205108" cy="2513472"/>
          </a:xfrm>
          <a:prstGeom prst="rect">
            <a:avLst/>
          </a:prstGeom>
        </p:spPr>
      </p:pic>
      <p:pic>
        <p:nvPicPr>
          <p:cNvPr id="7" name="Picture 6">
            <a:extLst>
              <a:ext uri="{FF2B5EF4-FFF2-40B4-BE49-F238E27FC236}">
                <a16:creationId xmlns:a16="http://schemas.microsoft.com/office/drawing/2014/main" id="{079165C2-D918-8509-2406-D7F3938CA30D}"/>
              </a:ext>
            </a:extLst>
          </p:cNvPr>
          <p:cNvPicPr>
            <a:picLocks noChangeAspect="1"/>
          </p:cNvPicPr>
          <p:nvPr/>
        </p:nvPicPr>
        <p:blipFill>
          <a:blip r:embed="rId3"/>
          <a:stretch>
            <a:fillRect/>
          </a:stretch>
        </p:blipFill>
        <p:spPr>
          <a:xfrm>
            <a:off x="5563402" y="1661256"/>
            <a:ext cx="3261621" cy="2497329"/>
          </a:xfrm>
          <a:prstGeom prst="rect">
            <a:avLst/>
          </a:prstGeom>
        </p:spPr>
      </p:pic>
      <p:pic>
        <p:nvPicPr>
          <p:cNvPr id="11" name="Picture 10">
            <a:extLst>
              <a:ext uri="{FF2B5EF4-FFF2-40B4-BE49-F238E27FC236}">
                <a16:creationId xmlns:a16="http://schemas.microsoft.com/office/drawing/2014/main" id="{3AEB51F4-CCE9-0F47-29C2-310220BB9C54}"/>
              </a:ext>
            </a:extLst>
          </p:cNvPr>
          <p:cNvPicPr>
            <a:picLocks noChangeAspect="1"/>
          </p:cNvPicPr>
          <p:nvPr/>
        </p:nvPicPr>
        <p:blipFill>
          <a:blip r:embed="rId4"/>
          <a:stretch>
            <a:fillRect/>
          </a:stretch>
        </p:blipFill>
        <p:spPr>
          <a:xfrm>
            <a:off x="2358294" y="4158585"/>
            <a:ext cx="6466729" cy="2699415"/>
          </a:xfrm>
          <a:prstGeom prst="rect">
            <a:avLst/>
          </a:prstGeom>
        </p:spPr>
      </p:pic>
    </p:spTree>
    <p:extLst>
      <p:ext uri="{BB962C8B-B14F-4D97-AF65-F5344CB8AC3E}">
        <p14:creationId xmlns:p14="http://schemas.microsoft.com/office/powerpoint/2010/main" val="41637051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6FC35-B650-7CD7-405C-3727F787F7F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467D81E-D34E-6421-FCEC-EC7E4435ED15}"/>
              </a:ext>
            </a:extLst>
          </p:cNvPr>
          <p:cNvSpPr>
            <a:spLocks noGrp="1"/>
          </p:cNvSpPr>
          <p:nvPr>
            <p:ph type="body" sz="quarter" idx="11"/>
          </p:nvPr>
        </p:nvSpPr>
        <p:spPr/>
        <p:txBody>
          <a:bodyPr/>
          <a:lstStyle/>
          <a:p>
            <a:r>
              <a:rPr lang="en-US" dirty="0"/>
              <a:t>Validating solar radiation</a:t>
            </a:r>
          </a:p>
        </p:txBody>
      </p:sp>
      <p:pic>
        <p:nvPicPr>
          <p:cNvPr id="6" name="Picture 5">
            <a:extLst>
              <a:ext uri="{FF2B5EF4-FFF2-40B4-BE49-F238E27FC236}">
                <a16:creationId xmlns:a16="http://schemas.microsoft.com/office/drawing/2014/main" id="{E46C12E9-59A7-BF0D-F6FF-2B22ED091D61}"/>
              </a:ext>
            </a:extLst>
          </p:cNvPr>
          <p:cNvPicPr>
            <a:picLocks noChangeAspect="1"/>
          </p:cNvPicPr>
          <p:nvPr/>
        </p:nvPicPr>
        <p:blipFill>
          <a:blip r:embed="rId2"/>
          <a:stretch>
            <a:fillRect/>
          </a:stretch>
        </p:blipFill>
        <p:spPr>
          <a:xfrm>
            <a:off x="933459" y="1640032"/>
            <a:ext cx="2821531" cy="2305639"/>
          </a:xfrm>
          <a:prstGeom prst="rect">
            <a:avLst/>
          </a:prstGeom>
        </p:spPr>
      </p:pic>
      <p:pic>
        <p:nvPicPr>
          <p:cNvPr id="8" name="Picture 7">
            <a:extLst>
              <a:ext uri="{FF2B5EF4-FFF2-40B4-BE49-F238E27FC236}">
                <a16:creationId xmlns:a16="http://schemas.microsoft.com/office/drawing/2014/main" id="{008C84BB-F875-BC36-978F-A756953EE681}"/>
              </a:ext>
            </a:extLst>
          </p:cNvPr>
          <p:cNvPicPr>
            <a:picLocks noChangeAspect="1"/>
          </p:cNvPicPr>
          <p:nvPr/>
        </p:nvPicPr>
        <p:blipFill>
          <a:blip r:embed="rId3"/>
          <a:stretch>
            <a:fillRect/>
          </a:stretch>
        </p:blipFill>
        <p:spPr>
          <a:xfrm>
            <a:off x="4094764" y="1640033"/>
            <a:ext cx="2821531" cy="2329264"/>
          </a:xfrm>
          <a:prstGeom prst="rect">
            <a:avLst/>
          </a:prstGeom>
        </p:spPr>
      </p:pic>
      <p:pic>
        <p:nvPicPr>
          <p:cNvPr id="4" name="Picture 3">
            <a:extLst>
              <a:ext uri="{FF2B5EF4-FFF2-40B4-BE49-F238E27FC236}">
                <a16:creationId xmlns:a16="http://schemas.microsoft.com/office/drawing/2014/main" id="{4094F615-DBA8-8D77-EA74-D2FF5A95C14F}"/>
              </a:ext>
            </a:extLst>
          </p:cNvPr>
          <p:cNvPicPr>
            <a:picLocks noChangeAspect="1"/>
          </p:cNvPicPr>
          <p:nvPr/>
        </p:nvPicPr>
        <p:blipFill>
          <a:blip r:embed="rId4"/>
          <a:stretch>
            <a:fillRect/>
          </a:stretch>
        </p:blipFill>
        <p:spPr>
          <a:xfrm>
            <a:off x="933459" y="4146696"/>
            <a:ext cx="2821530" cy="2272454"/>
          </a:xfrm>
          <a:prstGeom prst="rect">
            <a:avLst/>
          </a:prstGeom>
        </p:spPr>
      </p:pic>
      <p:pic>
        <p:nvPicPr>
          <p:cNvPr id="5" name="Picture 4">
            <a:extLst>
              <a:ext uri="{FF2B5EF4-FFF2-40B4-BE49-F238E27FC236}">
                <a16:creationId xmlns:a16="http://schemas.microsoft.com/office/drawing/2014/main" id="{1B864D59-A711-6D17-77C9-E72C10D5FBD4}"/>
              </a:ext>
            </a:extLst>
          </p:cNvPr>
          <p:cNvPicPr>
            <a:picLocks noChangeAspect="1"/>
          </p:cNvPicPr>
          <p:nvPr/>
        </p:nvPicPr>
        <p:blipFill>
          <a:blip r:embed="rId5"/>
          <a:stretch>
            <a:fillRect/>
          </a:stretch>
        </p:blipFill>
        <p:spPr>
          <a:xfrm>
            <a:off x="4094763" y="4136895"/>
            <a:ext cx="2821529" cy="2293242"/>
          </a:xfrm>
          <a:prstGeom prst="rect">
            <a:avLst/>
          </a:prstGeom>
        </p:spPr>
      </p:pic>
      <p:pic>
        <p:nvPicPr>
          <p:cNvPr id="9" name="Picture 8">
            <a:extLst>
              <a:ext uri="{FF2B5EF4-FFF2-40B4-BE49-F238E27FC236}">
                <a16:creationId xmlns:a16="http://schemas.microsoft.com/office/drawing/2014/main" id="{E7C13CE4-09E8-D87C-B51A-78EFC84867BA}"/>
              </a:ext>
            </a:extLst>
          </p:cNvPr>
          <p:cNvPicPr>
            <a:picLocks noChangeAspect="1"/>
          </p:cNvPicPr>
          <p:nvPr/>
        </p:nvPicPr>
        <p:blipFill>
          <a:blip r:embed="rId6"/>
          <a:stretch>
            <a:fillRect/>
          </a:stretch>
        </p:blipFill>
        <p:spPr>
          <a:xfrm>
            <a:off x="7256069" y="1640033"/>
            <a:ext cx="2779341" cy="2329264"/>
          </a:xfrm>
          <a:prstGeom prst="rect">
            <a:avLst/>
          </a:prstGeom>
        </p:spPr>
      </p:pic>
      <p:pic>
        <p:nvPicPr>
          <p:cNvPr id="11" name="Picture 10">
            <a:extLst>
              <a:ext uri="{FF2B5EF4-FFF2-40B4-BE49-F238E27FC236}">
                <a16:creationId xmlns:a16="http://schemas.microsoft.com/office/drawing/2014/main" id="{147205E9-3DD8-B20B-BA0E-A95035A2BC18}"/>
              </a:ext>
            </a:extLst>
          </p:cNvPr>
          <p:cNvPicPr>
            <a:picLocks noChangeAspect="1"/>
          </p:cNvPicPr>
          <p:nvPr/>
        </p:nvPicPr>
        <p:blipFill>
          <a:blip r:embed="rId7"/>
          <a:stretch>
            <a:fillRect/>
          </a:stretch>
        </p:blipFill>
        <p:spPr>
          <a:xfrm>
            <a:off x="7256066" y="4126365"/>
            <a:ext cx="2821529" cy="2292785"/>
          </a:xfrm>
          <a:prstGeom prst="rect">
            <a:avLst/>
          </a:prstGeom>
        </p:spPr>
      </p:pic>
    </p:spTree>
    <p:extLst>
      <p:ext uri="{BB962C8B-B14F-4D97-AF65-F5344CB8AC3E}">
        <p14:creationId xmlns:p14="http://schemas.microsoft.com/office/powerpoint/2010/main" val="38231641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D05AE-8483-0A71-8852-4F091C0E301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6F16C5A-6486-D17B-0E1E-95793C80D999}"/>
              </a:ext>
            </a:extLst>
          </p:cNvPr>
          <p:cNvSpPr>
            <a:spLocks noGrp="1"/>
          </p:cNvSpPr>
          <p:nvPr>
            <p:ph type="body" sz="quarter" idx="11"/>
          </p:nvPr>
        </p:nvSpPr>
        <p:spPr/>
        <p:txBody>
          <a:bodyPr/>
          <a:lstStyle/>
          <a:p>
            <a:r>
              <a:rPr lang="en-US" dirty="0"/>
              <a:t>The need for decarbonization</a:t>
            </a:r>
          </a:p>
        </p:txBody>
      </p:sp>
      <p:sp>
        <p:nvSpPr>
          <p:cNvPr id="4" name="Text Placeholder 3">
            <a:extLst>
              <a:ext uri="{FF2B5EF4-FFF2-40B4-BE49-F238E27FC236}">
                <a16:creationId xmlns:a16="http://schemas.microsoft.com/office/drawing/2014/main" id="{7C29A293-E80F-8BA0-3A7C-3D80EC009406}"/>
              </a:ext>
            </a:extLst>
          </p:cNvPr>
          <p:cNvSpPr>
            <a:spLocks noGrp="1"/>
          </p:cNvSpPr>
          <p:nvPr>
            <p:ph type="body" sz="quarter" idx="14"/>
          </p:nvPr>
        </p:nvSpPr>
        <p:spPr>
          <a:xfrm>
            <a:off x="430952" y="1394136"/>
            <a:ext cx="5779348" cy="4447296"/>
          </a:xfrm>
        </p:spPr>
        <p:txBody>
          <a:bodyPr/>
          <a:lstStyle/>
          <a:p>
            <a:endParaRPr lang="en-US" dirty="0"/>
          </a:p>
          <a:p>
            <a:pPr marL="285750" indent="-285750">
              <a:buFont typeface="Arial" panose="020B0604020202020204" pitchFamily="34" charset="0"/>
              <a:buChar char="•"/>
            </a:pPr>
            <a:r>
              <a:rPr lang="en-US" dirty="0"/>
              <a:t>“Achieving climate neutrality by 2050, meaning net-zero greenhouse gas (GHG) emissions.”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“Reducing GHG emissions by at least 55% by 2030, compared to 1990 levels.” </a:t>
            </a:r>
          </a:p>
          <a:p>
            <a:endParaRPr lang="en-US" dirty="0"/>
          </a:p>
        </p:txBody>
      </p:sp>
      <p:sp>
        <p:nvSpPr>
          <p:cNvPr id="30" name="TextBox 29">
            <a:extLst>
              <a:ext uri="{FF2B5EF4-FFF2-40B4-BE49-F238E27FC236}">
                <a16:creationId xmlns:a16="http://schemas.microsoft.com/office/drawing/2014/main" id="{63D28678-8150-C004-C30A-42E63C26B69C}"/>
              </a:ext>
            </a:extLst>
          </p:cNvPr>
          <p:cNvSpPr txBox="1"/>
          <p:nvPr/>
        </p:nvSpPr>
        <p:spPr>
          <a:xfrm>
            <a:off x="7251983" y="926957"/>
            <a:ext cx="2310028" cy="369332"/>
          </a:xfrm>
          <a:custGeom>
            <a:avLst/>
            <a:gdLst>
              <a:gd name="connsiteX0" fmla="*/ 0 w 2310028"/>
              <a:gd name="connsiteY0" fmla="*/ 0 h 369332"/>
              <a:gd name="connsiteX1" fmla="*/ 600607 w 2310028"/>
              <a:gd name="connsiteY1" fmla="*/ 0 h 369332"/>
              <a:gd name="connsiteX2" fmla="*/ 1131914 w 2310028"/>
              <a:gd name="connsiteY2" fmla="*/ 0 h 369332"/>
              <a:gd name="connsiteX3" fmla="*/ 1686320 w 2310028"/>
              <a:gd name="connsiteY3" fmla="*/ 0 h 369332"/>
              <a:gd name="connsiteX4" fmla="*/ 2310028 w 2310028"/>
              <a:gd name="connsiteY4" fmla="*/ 0 h 369332"/>
              <a:gd name="connsiteX5" fmla="*/ 2310028 w 2310028"/>
              <a:gd name="connsiteY5" fmla="*/ 369332 h 369332"/>
              <a:gd name="connsiteX6" fmla="*/ 1732521 w 2310028"/>
              <a:gd name="connsiteY6" fmla="*/ 369332 h 369332"/>
              <a:gd name="connsiteX7" fmla="*/ 1178114 w 2310028"/>
              <a:gd name="connsiteY7" fmla="*/ 369332 h 369332"/>
              <a:gd name="connsiteX8" fmla="*/ 623708 w 2310028"/>
              <a:gd name="connsiteY8" fmla="*/ 369332 h 369332"/>
              <a:gd name="connsiteX9" fmla="*/ 0 w 2310028"/>
              <a:gd name="connsiteY9" fmla="*/ 369332 h 369332"/>
              <a:gd name="connsiteX10" fmla="*/ 0 w 2310028"/>
              <a:gd name="connsiteY10"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0028" h="369332" extrusionOk="0">
                <a:moveTo>
                  <a:pt x="0" y="0"/>
                </a:moveTo>
                <a:cubicBezTo>
                  <a:pt x="203711" y="-35822"/>
                  <a:pt x="302248" y="56463"/>
                  <a:pt x="600607" y="0"/>
                </a:cubicBezTo>
                <a:cubicBezTo>
                  <a:pt x="898966" y="-56463"/>
                  <a:pt x="920387" y="47392"/>
                  <a:pt x="1131914" y="0"/>
                </a:cubicBezTo>
                <a:cubicBezTo>
                  <a:pt x="1343441" y="-47392"/>
                  <a:pt x="1409567" y="52848"/>
                  <a:pt x="1686320" y="0"/>
                </a:cubicBezTo>
                <a:cubicBezTo>
                  <a:pt x="1963073" y="-52848"/>
                  <a:pt x="2069808" y="57227"/>
                  <a:pt x="2310028" y="0"/>
                </a:cubicBezTo>
                <a:cubicBezTo>
                  <a:pt x="2317210" y="139335"/>
                  <a:pt x="2278069" y="224243"/>
                  <a:pt x="2310028" y="369332"/>
                </a:cubicBezTo>
                <a:cubicBezTo>
                  <a:pt x="2067711" y="416004"/>
                  <a:pt x="1966128" y="312391"/>
                  <a:pt x="1732521" y="369332"/>
                </a:cubicBezTo>
                <a:cubicBezTo>
                  <a:pt x="1498914" y="426273"/>
                  <a:pt x="1356702" y="305909"/>
                  <a:pt x="1178114" y="369332"/>
                </a:cubicBezTo>
                <a:cubicBezTo>
                  <a:pt x="999526" y="432755"/>
                  <a:pt x="847702" y="318719"/>
                  <a:pt x="623708" y="369332"/>
                </a:cubicBezTo>
                <a:cubicBezTo>
                  <a:pt x="399714" y="419945"/>
                  <a:pt x="188140" y="366880"/>
                  <a:pt x="0" y="369332"/>
                </a:cubicBezTo>
                <a:cubicBezTo>
                  <a:pt x="-20836" y="258650"/>
                  <a:pt x="41443" y="141574"/>
                  <a:pt x="0" y="0"/>
                </a:cubicBezTo>
                <a:close/>
              </a:path>
            </a:pathLst>
          </a:custGeom>
          <a:noFill/>
          <a:ln w="15875">
            <a:solidFill>
              <a:srgbClr val="C00000"/>
            </a:solidFill>
            <a:extLst>
              <a:ext uri="{C807C97D-BFC1-408E-A445-0C87EB9F89A2}">
                <ask:lineSketchStyleProps xmlns:ask="http://schemas.microsoft.com/office/drawing/2018/sketchyshapes" sd="1670402538">
                  <a:prstGeom prst="rect">
                    <a:avLst/>
                  </a:prstGeom>
                  <ask:type>
                    <ask:lineSketchScribble/>
                  </ask:type>
                </ask:lineSketchStyleProps>
              </a:ext>
            </a:extLst>
          </a:ln>
        </p:spPr>
        <p:txBody>
          <a:bodyPr wrap="square" rtlCol="0">
            <a:spAutoFit/>
          </a:bodyPr>
          <a:lstStyle/>
          <a:p>
            <a:r>
              <a:rPr lang="en-US" dirty="0"/>
              <a:t>Example of EU goals</a:t>
            </a:r>
          </a:p>
        </p:txBody>
      </p:sp>
      <p:sp>
        <p:nvSpPr>
          <p:cNvPr id="35" name="TextBox 34">
            <a:extLst>
              <a:ext uri="{FF2B5EF4-FFF2-40B4-BE49-F238E27FC236}">
                <a16:creationId xmlns:a16="http://schemas.microsoft.com/office/drawing/2014/main" id="{F85C737E-1A48-50F7-1ACA-B4D64E1440FE}"/>
              </a:ext>
            </a:extLst>
          </p:cNvPr>
          <p:cNvSpPr txBox="1"/>
          <p:nvPr/>
        </p:nvSpPr>
        <p:spPr>
          <a:xfrm>
            <a:off x="1542931" y="6282155"/>
            <a:ext cx="1629661" cy="369332"/>
          </a:xfrm>
          <a:custGeom>
            <a:avLst/>
            <a:gdLst>
              <a:gd name="connsiteX0" fmla="*/ 0 w 1629661"/>
              <a:gd name="connsiteY0" fmla="*/ 0 h 369332"/>
              <a:gd name="connsiteX1" fmla="*/ 559517 w 1629661"/>
              <a:gd name="connsiteY1" fmla="*/ 0 h 369332"/>
              <a:gd name="connsiteX2" fmla="*/ 1070144 w 1629661"/>
              <a:gd name="connsiteY2" fmla="*/ 0 h 369332"/>
              <a:gd name="connsiteX3" fmla="*/ 1629661 w 1629661"/>
              <a:gd name="connsiteY3" fmla="*/ 0 h 369332"/>
              <a:gd name="connsiteX4" fmla="*/ 1629661 w 1629661"/>
              <a:gd name="connsiteY4" fmla="*/ 369332 h 369332"/>
              <a:gd name="connsiteX5" fmla="*/ 1086441 w 1629661"/>
              <a:gd name="connsiteY5" fmla="*/ 369332 h 369332"/>
              <a:gd name="connsiteX6" fmla="*/ 510627 w 1629661"/>
              <a:gd name="connsiteY6" fmla="*/ 369332 h 369332"/>
              <a:gd name="connsiteX7" fmla="*/ 0 w 1629661"/>
              <a:gd name="connsiteY7" fmla="*/ 369332 h 369332"/>
              <a:gd name="connsiteX8" fmla="*/ 0 w 1629661"/>
              <a:gd name="connsiteY8"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9661" h="369332" extrusionOk="0">
                <a:moveTo>
                  <a:pt x="0" y="0"/>
                </a:moveTo>
                <a:cubicBezTo>
                  <a:pt x="211213" y="-4485"/>
                  <a:pt x="414590" y="7531"/>
                  <a:pt x="559517" y="0"/>
                </a:cubicBezTo>
                <a:cubicBezTo>
                  <a:pt x="704444" y="-7531"/>
                  <a:pt x="880551" y="46561"/>
                  <a:pt x="1070144" y="0"/>
                </a:cubicBezTo>
                <a:cubicBezTo>
                  <a:pt x="1259737" y="-46561"/>
                  <a:pt x="1428483" y="21863"/>
                  <a:pt x="1629661" y="0"/>
                </a:cubicBezTo>
                <a:cubicBezTo>
                  <a:pt x="1657744" y="97124"/>
                  <a:pt x="1619273" y="291618"/>
                  <a:pt x="1629661" y="369332"/>
                </a:cubicBezTo>
                <a:cubicBezTo>
                  <a:pt x="1374958" y="372069"/>
                  <a:pt x="1230329" y="310194"/>
                  <a:pt x="1086441" y="369332"/>
                </a:cubicBezTo>
                <a:cubicBezTo>
                  <a:pt x="942553" y="428470"/>
                  <a:pt x="649230" y="361880"/>
                  <a:pt x="510627" y="369332"/>
                </a:cubicBezTo>
                <a:cubicBezTo>
                  <a:pt x="372024" y="376784"/>
                  <a:pt x="234529" y="360216"/>
                  <a:pt x="0" y="369332"/>
                </a:cubicBezTo>
                <a:cubicBezTo>
                  <a:pt x="-24535" y="206469"/>
                  <a:pt x="6868" y="176121"/>
                  <a:pt x="0" y="0"/>
                </a:cubicBezTo>
                <a:close/>
              </a:path>
            </a:pathLst>
          </a:custGeom>
          <a:noFill/>
          <a:ln w="15875">
            <a:solidFill>
              <a:srgbClr val="C00000"/>
            </a:solidFill>
            <a:extLst>
              <a:ext uri="{C807C97D-BFC1-408E-A445-0C87EB9F89A2}">
                <ask:lineSketchStyleProps xmlns:ask="http://schemas.microsoft.com/office/drawing/2018/sketchyshapes" sd="1670402538">
                  <a:prstGeom prst="rect">
                    <a:avLst/>
                  </a:prstGeom>
                  <ask:type>
                    <ask:lineSketchScribble/>
                  </ask:type>
                </ask:lineSketchStyleProps>
              </a:ext>
            </a:extLst>
          </a:ln>
        </p:spPr>
        <p:txBody>
          <a:bodyPr wrap="square" rtlCol="0">
            <a:spAutoFit/>
          </a:bodyPr>
          <a:lstStyle/>
          <a:p>
            <a:r>
              <a:rPr lang="en-US" dirty="0"/>
              <a:t>- FOSSIL FUELS</a:t>
            </a:r>
          </a:p>
        </p:txBody>
      </p:sp>
      <p:sp>
        <p:nvSpPr>
          <p:cNvPr id="36" name="TextBox 35">
            <a:extLst>
              <a:ext uri="{FF2B5EF4-FFF2-40B4-BE49-F238E27FC236}">
                <a16:creationId xmlns:a16="http://schemas.microsoft.com/office/drawing/2014/main" id="{624AF932-62D7-2CED-EF6A-A33A40E66606}"/>
              </a:ext>
            </a:extLst>
          </p:cNvPr>
          <p:cNvSpPr txBox="1"/>
          <p:nvPr/>
        </p:nvSpPr>
        <p:spPr>
          <a:xfrm>
            <a:off x="3656441" y="6273807"/>
            <a:ext cx="1629661" cy="369332"/>
          </a:xfrm>
          <a:custGeom>
            <a:avLst/>
            <a:gdLst>
              <a:gd name="connsiteX0" fmla="*/ 0 w 1629661"/>
              <a:gd name="connsiteY0" fmla="*/ 0 h 369332"/>
              <a:gd name="connsiteX1" fmla="*/ 559517 w 1629661"/>
              <a:gd name="connsiteY1" fmla="*/ 0 h 369332"/>
              <a:gd name="connsiteX2" fmla="*/ 1070144 w 1629661"/>
              <a:gd name="connsiteY2" fmla="*/ 0 h 369332"/>
              <a:gd name="connsiteX3" fmla="*/ 1629661 w 1629661"/>
              <a:gd name="connsiteY3" fmla="*/ 0 h 369332"/>
              <a:gd name="connsiteX4" fmla="*/ 1629661 w 1629661"/>
              <a:gd name="connsiteY4" fmla="*/ 369332 h 369332"/>
              <a:gd name="connsiteX5" fmla="*/ 1086441 w 1629661"/>
              <a:gd name="connsiteY5" fmla="*/ 369332 h 369332"/>
              <a:gd name="connsiteX6" fmla="*/ 510627 w 1629661"/>
              <a:gd name="connsiteY6" fmla="*/ 369332 h 369332"/>
              <a:gd name="connsiteX7" fmla="*/ 0 w 1629661"/>
              <a:gd name="connsiteY7" fmla="*/ 369332 h 369332"/>
              <a:gd name="connsiteX8" fmla="*/ 0 w 1629661"/>
              <a:gd name="connsiteY8"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9661" h="369332" extrusionOk="0">
                <a:moveTo>
                  <a:pt x="0" y="0"/>
                </a:moveTo>
                <a:cubicBezTo>
                  <a:pt x="211213" y="-4485"/>
                  <a:pt x="414590" y="7531"/>
                  <a:pt x="559517" y="0"/>
                </a:cubicBezTo>
                <a:cubicBezTo>
                  <a:pt x="704444" y="-7531"/>
                  <a:pt x="880551" y="46561"/>
                  <a:pt x="1070144" y="0"/>
                </a:cubicBezTo>
                <a:cubicBezTo>
                  <a:pt x="1259737" y="-46561"/>
                  <a:pt x="1428483" y="21863"/>
                  <a:pt x="1629661" y="0"/>
                </a:cubicBezTo>
                <a:cubicBezTo>
                  <a:pt x="1657744" y="97124"/>
                  <a:pt x="1619273" y="291618"/>
                  <a:pt x="1629661" y="369332"/>
                </a:cubicBezTo>
                <a:cubicBezTo>
                  <a:pt x="1374958" y="372069"/>
                  <a:pt x="1230329" y="310194"/>
                  <a:pt x="1086441" y="369332"/>
                </a:cubicBezTo>
                <a:cubicBezTo>
                  <a:pt x="942553" y="428470"/>
                  <a:pt x="649230" y="361880"/>
                  <a:pt x="510627" y="369332"/>
                </a:cubicBezTo>
                <a:cubicBezTo>
                  <a:pt x="372024" y="376784"/>
                  <a:pt x="234529" y="360216"/>
                  <a:pt x="0" y="369332"/>
                </a:cubicBezTo>
                <a:cubicBezTo>
                  <a:pt x="-24535" y="206469"/>
                  <a:pt x="6868" y="176121"/>
                  <a:pt x="0" y="0"/>
                </a:cubicBezTo>
                <a:close/>
              </a:path>
            </a:pathLst>
          </a:custGeom>
          <a:noFill/>
          <a:ln w="15875">
            <a:solidFill>
              <a:srgbClr val="0B7379"/>
            </a:solidFill>
            <a:extLst>
              <a:ext uri="{C807C97D-BFC1-408E-A445-0C87EB9F89A2}">
                <ask:lineSketchStyleProps xmlns:ask="http://schemas.microsoft.com/office/drawing/2018/sketchyshapes" sd="1670402538">
                  <a:prstGeom prst="rect">
                    <a:avLst/>
                  </a:prstGeom>
                  <ask:type>
                    <ask:lineSketchScribble/>
                  </ask:type>
                </ask:lineSketchStyleProps>
              </a:ext>
            </a:extLst>
          </a:ln>
        </p:spPr>
        <p:txBody>
          <a:bodyPr wrap="square" rtlCol="0">
            <a:spAutoFit/>
          </a:bodyPr>
          <a:lstStyle/>
          <a:p>
            <a:r>
              <a:rPr lang="en-US" dirty="0"/>
              <a:t>+ RENEWABLES</a:t>
            </a:r>
          </a:p>
        </p:txBody>
      </p:sp>
      <p:sp>
        <p:nvSpPr>
          <p:cNvPr id="37" name="TextBox 36">
            <a:extLst>
              <a:ext uri="{FF2B5EF4-FFF2-40B4-BE49-F238E27FC236}">
                <a16:creationId xmlns:a16="http://schemas.microsoft.com/office/drawing/2014/main" id="{40AC7FD8-B58B-0E1A-2BD7-E999EC40FD61}"/>
              </a:ext>
            </a:extLst>
          </p:cNvPr>
          <p:cNvSpPr txBox="1"/>
          <p:nvPr/>
        </p:nvSpPr>
        <p:spPr>
          <a:xfrm>
            <a:off x="5482493" y="6273807"/>
            <a:ext cx="2166081" cy="369332"/>
          </a:xfrm>
          <a:custGeom>
            <a:avLst/>
            <a:gdLst>
              <a:gd name="connsiteX0" fmla="*/ 0 w 2166081"/>
              <a:gd name="connsiteY0" fmla="*/ 0 h 369332"/>
              <a:gd name="connsiteX1" fmla="*/ 563181 w 2166081"/>
              <a:gd name="connsiteY1" fmla="*/ 0 h 369332"/>
              <a:gd name="connsiteX2" fmla="*/ 1061380 w 2166081"/>
              <a:gd name="connsiteY2" fmla="*/ 0 h 369332"/>
              <a:gd name="connsiteX3" fmla="*/ 1581239 w 2166081"/>
              <a:gd name="connsiteY3" fmla="*/ 0 h 369332"/>
              <a:gd name="connsiteX4" fmla="*/ 2166081 w 2166081"/>
              <a:gd name="connsiteY4" fmla="*/ 0 h 369332"/>
              <a:gd name="connsiteX5" fmla="*/ 2166081 w 2166081"/>
              <a:gd name="connsiteY5" fmla="*/ 369332 h 369332"/>
              <a:gd name="connsiteX6" fmla="*/ 1624561 w 2166081"/>
              <a:gd name="connsiteY6" fmla="*/ 369332 h 369332"/>
              <a:gd name="connsiteX7" fmla="*/ 1104701 w 2166081"/>
              <a:gd name="connsiteY7" fmla="*/ 369332 h 369332"/>
              <a:gd name="connsiteX8" fmla="*/ 584842 w 2166081"/>
              <a:gd name="connsiteY8" fmla="*/ 369332 h 369332"/>
              <a:gd name="connsiteX9" fmla="*/ 0 w 2166081"/>
              <a:gd name="connsiteY9" fmla="*/ 369332 h 369332"/>
              <a:gd name="connsiteX10" fmla="*/ 0 w 2166081"/>
              <a:gd name="connsiteY10"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6081" h="369332" extrusionOk="0">
                <a:moveTo>
                  <a:pt x="0" y="0"/>
                </a:moveTo>
                <a:cubicBezTo>
                  <a:pt x="144552" y="-269"/>
                  <a:pt x="393048" y="8282"/>
                  <a:pt x="563181" y="0"/>
                </a:cubicBezTo>
                <a:cubicBezTo>
                  <a:pt x="733314" y="-8282"/>
                  <a:pt x="813071" y="52855"/>
                  <a:pt x="1061380" y="0"/>
                </a:cubicBezTo>
                <a:cubicBezTo>
                  <a:pt x="1309689" y="-52855"/>
                  <a:pt x="1436615" y="25085"/>
                  <a:pt x="1581239" y="0"/>
                </a:cubicBezTo>
                <a:cubicBezTo>
                  <a:pt x="1725863" y="-25085"/>
                  <a:pt x="1950831" y="55360"/>
                  <a:pt x="2166081" y="0"/>
                </a:cubicBezTo>
                <a:cubicBezTo>
                  <a:pt x="2173263" y="139335"/>
                  <a:pt x="2134122" y="224243"/>
                  <a:pt x="2166081" y="369332"/>
                </a:cubicBezTo>
                <a:cubicBezTo>
                  <a:pt x="2016634" y="400749"/>
                  <a:pt x="1840659" y="322878"/>
                  <a:pt x="1624561" y="369332"/>
                </a:cubicBezTo>
                <a:cubicBezTo>
                  <a:pt x="1408463" y="415786"/>
                  <a:pt x="1284515" y="363787"/>
                  <a:pt x="1104701" y="369332"/>
                </a:cubicBezTo>
                <a:cubicBezTo>
                  <a:pt x="924887" y="374877"/>
                  <a:pt x="773705" y="351656"/>
                  <a:pt x="584842" y="369332"/>
                </a:cubicBezTo>
                <a:cubicBezTo>
                  <a:pt x="395979" y="387008"/>
                  <a:pt x="280200" y="367556"/>
                  <a:pt x="0" y="369332"/>
                </a:cubicBezTo>
                <a:cubicBezTo>
                  <a:pt x="-20836" y="258650"/>
                  <a:pt x="41443" y="141574"/>
                  <a:pt x="0" y="0"/>
                </a:cubicBezTo>
                <a:close/>
              </a:path>
            </a:pathLst>
          </a:custGeom>
          <a:noFill/>
          <a:ln w="15875">
            <a:solidFill>
              <a:srgbClr val="0B7379"/>
            </a:solidFill>
            <a:extLst>
              <a:ext uri="{C807C97D-BFC1-408E-A445-0C87EB9F89A2}">
                <ask:lineSketchStyleProps xmlns:ask="http://schemas.microsoft.com/office/drawing/2018/sketchyshapes" sd="1670402538">
                  <a:prstGeom prst="rect">
                    <a:avLst/>
                  </a:prstGeom>
                  <ask:type>
                    <ask:lineSketchScribble/>
                  </ask:type>
                </ask:lineSketchStyleProps>
              </a:ext>
            </a:extLst>
          </a:ln>
        </p:spPr>
        <p:txBody>
          <a:bodyPr wrap="square" rtlCol="0">
            <a:spAutoFit/>
          </a:bodyPr>
          <a:lstStyle/>
          <a:p>
            <a:r>
              <a:rPr lang="en-US" dirty="0"/>
              <a:t>+ “ELECTRIFICATION”</a:t>
            </a:r>
          </a:p>
        </p:txBody>
      </p:sp>
      <p:sp>
        <p:nvSpPr>
          <p:cNvPr id="38" name="TextBox 37">
            <a:extLst>
              <a:ext uri="{FF2B5EF4-FFF2-40B4-BE49-F238E27FC236}">
                <a16:creationId xmlns:a16="http://schemas.microsoft.com/office/drawing/2014/main" id="{75FCB7EE-0CB1-5C05-94C4-08D1C9C1F0BE}"/>
              </a:ext>
            </a:extLst>
          </p:cNvPr>
          <p:cNvSpPr txBox="1"/>
          <p:nvPr/>
        </p:nvSpPr>
        <p:spPr>
          <a:xfrm>
            <a:off x="7863729" y="6282155"/>
            <a:ext cx="2334007" cy="369332"/>
          </a:xfrm>
          <a:custGeom>
            <a:avLst/>
            <a:gdLst>
              <a:gd name="connsiteX0" fmla="*/ 0 w 2334007"/>
              <a:gd name="connsiteY0" fmla="*/ 0 h 369332"/>
              <a:gd name="connsiteX1" fmla="*/ 606842 w 2334007"/>
              <a:gd name="connsiteY1" fmla="*/ 0 h 369332"/>
              <a:gd name="connsiteX2" fmla="*/ 1143663 w 2334007"/>
              <a:gd name="connsiteY2" fmla="*/ 0 h 369332"/>
              <a:gd name="connsiteX3" fmla="*/ 1703825 w 2334007"/>
              <a:gd name="connsiteY3" fmla="*/ 0 h 369332"/>
              <a:gd name="connsiteX4" fmla="*/ 2334007 w 2334007"/>
              <a:gd name="connsiteY4" fmla="*/ 0 h 369332"/>
              <a:gd name="connsiteX5" fmla="*/ 2334007 w 2334007"/>
              <a:gd name="connsiteY5" fmla="*/ 369332 h 369332"/>
              <a:gd name="connsiteX6" fmla="*/ 1750505 w 2334007"/>
              <a:gd name="connsiteY6" fmla="*/ 369332 h 369332"/>
              <a:gd name="connsiteX7" fmla="*/ 1190344 w 2334007"/>
              <a:gd name="connsiteY7" fmla="*/ 369332 h 369332"/>
              <a:gd name="connsiteX8" fmla="*/ 630182 w 2334007"/>
              <a:gd name="connsiteY8" fmla="*/ 369332 h 369332"/>
              <a:gd name="connsiteX9" fmla="*/ 0 w 2334007"/>
              <a:gd name="connsiteY9" fmla="*/ 369332 h 369332"/>
              <a:gd name="connsiteX10" fmla="*/ 0 w 2334007"/>
              <a:gd name="connsiteY10"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4007" h="369332" extrusionOk="0">
                <a:moveTo>
                  <a:pt x="0" y="0"/>
                </a:moveTo>
                <a:cubicBezTo>
                  <a:pt x="137932" y="-11297"/>
                  <a:pt x="361253" y="43721"/>
                  <a:pt x="606842" y="0"/>
                </a:cubicBezTo>
                <a:cubicBezTo>
                  <a:pt x="852431" y="-43721"/>
                  <a:pt x="985680" y="41427"/>
                  <a:pt x="1143663" y="0"/>
                </a:cubicBezTo>
                <a:cubicBezTo>
                  <a:pt x="1301646" y="-41427"/>
                  <a:pt x="1535422" y="19064"/>
                  <a:pt x="1703825" y="0"/>
                </a:cubicBezTo>
                <a:cubicBezTo>
                  <a:pt x="1872228" y="-19064"/>
                  <a:pt x="2179467" y="53563"/>
                  <a:pt x="2334007" y="0"/>
                </a:cubicBezTo>
                <a:cubicBezTo>
                  <a:pt x="2341189" y="139335"/>
                  <a:pt x="2302048" y="224243"/>
                  <a:pt x="2334007" y="369332"/>
                </a:cubicBezTo>
                <a:cubicBezTo>
                  <a:pt x="2078398" y="383913"/>
                  <a:pt x="2027540" y="315119"/>
                  <a:pt x="1750505" y="369332"/>
                </a:cubicBezTo>
                <a:cubicBezTo>
                  <a:pt x="1473470" y="423545"/>
                  <a:pt x="1356973" y="353764"/>
                  <a:pt x="1190344" y="369332"/>
                </a:cubicBezTo>
                <a:cubicBezTo>
                  <a:pt x="1023715" y="384900"/>
                  <a:pt x="861518" y="304519"/>
                  <a:pt x="630182" y="369332"/>
                </a:cubicBezTo>
                <a:cubicBezTo>
                  <a:pt x="398846" y="434145"/>
                  <a:pt x="247609" y="306482"/>
                  <a:pt x="0" y="369332"/>
                </a:cubicBezTo>
                <a:cubicBezTo>
                  <a:pt x="-20836" y="258650"/>
                  <a:pt x="41443" y="141574"/>
                  <a:pt x="0" y="0"/>
                </a:cubicBezTo>
                <a:close/>
              </a:path>
            </a:pathLst>
          </a:custGeom>
          <a:noFill/>
          <a:ln w="15875">
            <a:solidFill>
              <a:srgbClr val="0B7379"/>
            </a:solidFill>
            <a:extLst>
              <a:ext uri="{C807C97D-BFC1-408E-A445-0C87EB9F89A2}">
                <ask:lineSketchStyleProps xmlns:ask="http://schemas.microsoft.com/office/drawing/2018/sketchyshapes" sd="1670402538">
                  <a:prstGeom prst="rect">
                    <a:avLst/>
                  </a:prstGeom>
                  <ask:type>
                    <ask:lineSketchScribble/>
                  </ask:type>
                </ask:lineSketchStyleProps>
              </a:ext>
            </a:extLst>
          </a:ln>
        </p:spPr>
        <p:txBody>
          <a:bodyPr wrap="square" rtlCol="0">
            <a:spAutoFit/>
          </a:bodyPr>
          <a:lstStyle/>
          <a:p>
            <a:r>
              <a:rPr lang="en-US" dirty="0"/>
              <a:t>+ “SECTOR COUPLING”</a:t>
            </a:r>
          </a:p>
        </p:txBody>
      </p:sp>
      <p:grpSp>
        <p:nvGrpSpPr>
          <p:cNvPr id="44" name="Group 43">
            <a:extLst>
              <a:ext uri="{FF2B5EF4-FFF2-40B4-BE49-F238E27FC236}">
                <a16:creationId xmlns:a16="http://schemas.microsoft.com/office/drawing/2014/main" id="{87751AB7-D7F9-BD4E-9E31-CE68122F7B25}"/>
              </a:ext>
            </a:extLst>
          </p:cNvPr>
          <p:cNvGrpSpPr/>
          <p:nvPr/>
        </p:nvGrpSpPr>
        <p:grpSpPr>
          <a:xfrm>
            <a:off x="510126" y="2848645"/>
            <a:ext cx="5252499" cy="3323555"/>
            <a:chOff x="510126" y="2848645"/>
            <a:chExt cx="5252499" cy="3323555"/>
          </a:xfrm>
        </p:grpSpPr>
        <p:grpSp>
          <p:nvGrpSpPr>
            <p:cNvPr id="34" name="Group 33">
              <a:extLst>
                <a:ext uri="{FF2B5EF4-FFF2-40B4-BE49-F238E27FC236}">
                  <a16:creationId xmlns:a16="http://schemas.microsoft.com/office/drawing/2014/main" id="{E66B268B-55D8-AC44-DB1D-9607E0ECECF8}"/>
                </a:ext>
              </a:extLst>
            </p:cNvPr>
            <p:cNvGrpSpPr/>
            <p:nvPr/>
          </p:nvGrpSpPr>
          <p:grpSpPr>
            <a:xfrm>
              <a:off x="510126" y="2848645"/>
              <a:ext cx="5252499" cy="3323555"/>
              <a:chOff x="510126" y="2848645"/>
              <a:chExt cx="5502715" cy="3683968"/>
            </a:xfrm>
          </p:grpSpPr>
          <p:grpSp>
            <p:nvGrpSpPr>
              <p:cNvPr id="27" name="Group 26">
                <a:extLst>
                  <a:ext uri="{FF2B5EF4-FFF2-40B4-BE49-F238E27FC236}">
                    <a16:creationId xmlns:a16="http://schemas.microsoft.com/office/drawing/2014/main" id="{69F7BE3A-A105-04CC-B897-B58BAAD9DB0E}"/>
                  </a:ext>
                </a:extLst>
              </p:cNvPr>
              <p:cNvGrpSpPr/>
              <p:nvPr/>
            </p:nvGrpSpPr>
            <p:grpSpPr>
              <a:xfrm>
                <a:off x="510126" y="2848645"/>
                <a:ext cx="5502715" cy="3683968"/>
                <a:chOff x="510350" y="2848645"/>
                <a:chExt cx="5574234" cy="3675090"/>
              </a:xfrm>
            </p:grpSpPr>
            <p:pic>
              <p:nvPicPr>
                <p:cNvPr id="15" name="Picture 14">
                  <a:extLst>
                    <a:ext uri="{FF2B5EF4-FFF2-40B4-BE49-F238E27FC236}">
                      <a16:creationId xmlns:a16="http://schemas.microsoft.com/office/drawing/2014/main" id="{B89B904A-7275-5F96-B43F-65B3CA1A0BD2}"/>
                    </a:ext>
                  </a:extLst>
                </p:cNvPr>
                <p:cNvPicPr>
                  <a:picLocks noChangeAspect="1"/>
                </p:cNvPicPr>
                <p:nvPr/>
              </p:nvPicPr>
              <p:blipFill>
                <a:blip r:embed="rId3"/>
                <a:stretch>
                  <a:fillRect/>
                </a:stretch>
              </p:blipFill>
              <p:spPr>
                <a:xfrm>
                  <a:off x="510350" y="2848645"/>
                  <a:ext cx="5574234" cy="3675090"/>
                </a:xfrm>
                <a:prstGeom prst="rect">
                  <a:avLst/>
                </a:prstGeom>
              </p:spPr>
            </p:pic>
            <p:sp>
              <p:nvSpPr>
                <p:cNvPr id="16" name="TextBox 15">
                  <a:extLst>
                    <a:ext uri="{FF2B5EF4-FFF2-40B4-BE49-F238E27FC236}">
                      <a16:creationId xmlns:a16="http://schemas.microsoft.com/office/drawing/2014/main" id="{7E006088-BB4C-5E5C-B2C1-B350D59F77B7}"/>
                    </a:ext>
                  </a:extLst>
                </p:cNvPr>
                <p:cNvSpPr txBox="1"/>
                <p:nvPr/>
              </p:nvSpPr>
              <p:spPr>
                <a:xfrm>
                  <a:off x="1451263" y="5202315"/>
                  <a:ext cx="965556" cy="369332"/>
                </a:xfrm>
                <a:custGeom>
                  <a:avLst/>
                  <a:gdLst>
                    <a:gd name="connsiteX0" fmla="*/ 0 w 965556"/>
                    <a:gd name="connsiteY0" fmla="*/ 0 h 369332"/>
                    <a:gd name="connsiteX1" fmla="*/ 492434 w 965556"/>
                    <a:gd name="connsiteY1" fmla="*/ 0 h 369332"/>
                    <a:gd name="connsiteX2" fmla="*/ 965556 w 965556"/>
                    <a:gd name="connsiteY2" fmla="*/ 0 h 369332"/>
                    <a:gd name="connsiteX3" fmla="*/ 965556 w 965556"/>
                    <a:gd name="connsiteY3" fmla="*/ 369332 h 369332"/>
                    <a:gd name="connsiteX4" fmla="*/ 511745 w 965556"/>
                    <a:gd name="connsiteY4" fmla="*/ 369332 h 369332"/>
                    <a:gd name="connsiteX5" fmla="*/ 0 w 965556"/>
                    <a:gd name="connsiteY5" fmla="*/ 369332 h 369332"/>
                    <a:gd name="connsiteX6" fmla="*/ 0 w 965556"/>
                    <a:gd name="connsiteY6"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5556" h="369332" extrusionOk="0">
                      <a:moveTo>
                        <a:pt x="0" y="0"/>
                      </a:moveTo>
                      <a:cubicBezTo>
                        <a:pt x="172408" y="-25943"/>
                        <a:pt x="351413" y="53496"/>
                        <a:pt x="492434" y="0"/>
                      </a:cubicBezTo>
                      <a:cubicBezTo>
                        <a:pt x="633455" y="-53496"/>
                        <a:pt x="832131" y="1818"/>
                        <a:pt x="965556" y="0"/>
                      </a:cubicBezTo>
                      <a:cubicBezTo>
                        <a:pt x="984824" y="96850"/>
                        <a:pt x="955462" y="200819"/>
                        <a:pt x="965556" y="369332"/>
                      </a:cubicBezTo>
                      <a:cubicBezTo>
                        <a:pt x="783270" y="370904"/>
                        <a:pt x="721959" y="337051"/>
                        <a:pt x="511745" y="369332"/>
                      </a:cubicBezTo>
                      <a:cubicBezTo>
                        <a:pt x="301531" y="401613"/>
                        <a:pt x="103992" y="340984"/>
                        <a:pt x="0" y="369332"/>
                      </a:cubicBezTo>
                      <a:cubicBezTo>
                        <a:pt x="-8960" y="198675"/>
                        <a:pt x="40161" y="111993"/>
                        <a:pt x="0" y="0"/>
                      </a:cubicBezTo>
                      <a:close/>
                    </a:path>
                  </a:pathLst>
                </a:custGeom>
                <a:noFill/>
                <a:ln w="15875">
                  <a:solidFill>
                    <a:srgbClr val="C00000"/>
                  </a:solidFill>
                  <a:extLst>
                    <a:ext uri="{C807C97D-BFC1-408E-A445-0C87EB9F89A2}">
                      <ask:lineSketchStyleProps xmlns:ask="http://schemas.microsoft.com/office/drawing/2018/sketchyshapes" sd="1670402538">
                        <a:prstGeom prst="rect">
                          <a:avLst/>
                        </a:prstGeom>
                        <ask:type>
                          <ask:lineSketchScribble/>
                        </ask:type>
                      </ask:lineSketchStyleProps>
                    </a:ext>
                  </a:extLst>
                </a:ln>
              </p:spPr>
              <p:txBody>
                <a:bodyPr wrap="square" rtlCol="0">
                  <a:spAutoFit/>
                </a:bodyPr>
                <a:lstStyle/>
                <a:p>
                  <a:r>
                    <a:rPr lang="en-US" dirty="0"/>
                    <a:t>POWER</a:t>
                  </a:r>
                </a:p>
              </p:txBody>
            </p:sp>
            <p:sp>
              <p:nvSpPr>
                <p:cNvPr id="17" name="Rectangle 16">
                  <a:extLst>
                    <a:ext uri="{FF2B5EF4-FFF2-40B4-BE49-F238E27FC236}">
                      <a16:creationId xmlns:a16="http://schemas.microsoft.com/office/drawing/2014/main" id="{E499FA3B-B19F-F423-CF41-449F29AB08ED}"/>
                    </a:ext>
                  </a:extLst>
                </p:cNvPr>
                <p:cNvSpPr/>
                <p:nvPr/>
              </p:nvSpPr>
              <p:spPr>
                <a:xfrm>
                  <a:off x="4431323" y="4329013"/>
                  <a:ext cx="524341" cy="166254"/>
                </a:xfrm>
                <a:custGeom>
                  <a:avLst/>
                  <a:gdLst>
                    <a:gd name="connsiteX0" fmla="*/ 0 w 524341"/>
                    <a:gd name="connsiteY0" fmla="*/ 0 h 166254"/>
                    <a:gd name="connsiteX1" fmla="*/ 524341 w 524341"/>
                    <a:gd name="connsiteY1" fmla="*/ 0 h 166254"/>
                    <a:gd name="connsiteX2" fmla="*/ 524341 w 524341"/>
                    <a:gd name="connsiteY2" fmla="*/ 166254 h 166254"/>
                    <a:gd name="connsiteX3" fmla="*/ 0 w 524341"/>
                    <a:gd name="connsiteY3" fmla="*/ 166254 h 166254"/>
                    <a:gd name="connsiteX4" fmla="*/ 0 w 524341"/>
                    <a:gd name="connsiteY4" fmla="*/ 0 h 166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341" h="166254" fill="none" extrusionOk="0">
                      <a:moveTo>
                        <a:pt x="0" y="0"/>
                      </a:moveTo>
                      <a:cubicBezTo>
                        <a:pt x="111989" y="-60087"/>
                        <a:pt x="400785" y="39807"/>
                        <a:pt x="524341" y="0"/>
                      </a:cubicBezTo>
                      <a:cubicBezTo>
                        <a:pt x="533398" y="54884"/>
                        <a:pt x="510530" y="128277"/>
                        <a:pt x="524341" y="166254"/>
                      </a:cubicBezTo>
                      <a:cubicBezTo>
                        <a:pt x="312469" y="218583"/>
                        <a:pt x="185347" y="154967"/>
                        <a:pt x="0" y="166254"/>
                      </a:cubicBezTo>
                      <a:cubicBezTo>
                        <a:pt x="-19858" y="95006"/>
                        <a:pt x="12583" y="51212"/>
                        <a:pt x="0" y="0"/>
                      </a:cubicBezTo>
                      <a:close/>
                    </a:path>
                    <a:path w="524341" h="166254" stroke="0" extrusionOk="0">
                      <a:moveTo>
                        <a:pt x="0" y="0"/>
                      </a:moveTo>
                      <a:cubicBezTo>
                        <a:pt x="123738" y="-24117"/>
                        <a:pt x="271832" y="33234"/>
                        <a:pt x="524341" y="0"/>
                      </a:cubicBezTo>
                      <a:cubicBezTo>
                        <a:pt x="526011" y="77361"/>
                        <a:pt x="509519" y="127017"/>
                        <a:pt x="524341" y="166254"/>
                      </a:cubicBezTo>
                      <a:cubicBezTo>
                        <a:pt x="343067" y="212806"/>
                        <a:pt x="111679" y="139336"/>
                        <a:pt x="0" y="166254"/>
                      </a:cubicBezTo>
                      <a:cubicBezTo>
                        <a:pt x="-17518" y="91155"/>
                        <a:pt x="1805" y="41698"/>
                        <a:pt x="0" y="0"/>
                      </a:cubicBezTo>
                      <a:close/>
                    </a:path>
                  </a:pathLst>
                </a:custGeom>
                <a:solidFill>
                  <a:srgbClr val="4178BC">
                    <a:alpha val="10196"/>
                  </a:srgbClr>
                </a:solidFill>
                <a:ln>
                  <a:solidFill>
                    <a:srgbClr val="C0000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EE360A6-2B58-DD19-396A-FA607EA3CB72}"/>
                    </a:ext>
                  </a:extLst>
                </p:cNvPr>
                <p:cNvSpPr/>
                <p:nvPr/>
              </p:nvSpPr>
              <p:spPr>
                <a:xfrm>
                  <a:off x="3848520" y="5988818"/>
                  <a:ext cx="386861" cy="291402"/>
                </a:xfrm>
                <a:custGeom>
                  <a:avLst/>
                  <a:gdLst>
                    <a:gd name="connsiteX0" fmla="*/ 0 w 386861"/>
                    <a:gd name="connsiteY0" fmla="*/ 145701 h 291402"/>
                    <a:gd name="connsiteX1" fmla="*/ 193431 w 386861"/>
                    <a:gd name="connsiteY1" fmla="*/ 0 h 291402"/>
                    <a:gd name="connsiteX2" fmla="*/ 386862 w 386861"/>
                    <a:gd name="connsiteY2" fmla="*/ 145701 h 291402"/>
                    <a:gd name="connsiteX3" fmla="*/ 193431 w 386861"/>
                    <a:gd name="connsiteY3" fmla="*/ 291402 h 291402"/>
                    <a:gd name="connsiteX4" fmla="*/ 0 w 386861"/>
                    <a:gd name="connsiteY4" fmla="*/ 145701 h 291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861" h="291402" fill="none" extrusionOk="0">
                      <a:moveTo>
                        <a:pt x="0" y="145701"/>
                      </a:moveTo>
                      <a:cubicBezTo>
                        <a:pt x="9123" y="68563"/>
                        <a:pt x="81852" y="2380"/>
                        <a:pt x="193431" y="0"/>
                      </a:cubicBezTo>
                      <a:cubicBezTo>
                        <a:pt x="309751" y="-17436"/>
                        <a:pt x="392631" y="76995"/>
                        <a:pt x="386862" y="145701"/>
                      </a:cubicBezTo>
                      <a:cubicBezTo>
                        <a:pt x="391263" y="203103"/>
                        <a:pt x="289596" y="264524"/>
                        <a:pt x="193431" y="291402"/>
                      </a:cubicBezTo>
                      <a:cubicBezTo>
                        <a:pt x="83865" y="288920"/>
                        <a:pt x="1014" y="232736"/>
                        <a:pt x="0" y="145701"/>
                      </a:cubicBezTo>
                      <a:close/>
                    </a:path>
                    <a:path w="386861" h="291402" stroke="0" extrusionOk="0">
                      <a:moveTo>
                        <a:pt x="0" y="145701"/>
                      </a:moveTo>
                      <a:cubicBezTo>
                        <a:pt x="-11525" y="78331"/>
                        <a:pt x="81562" y="-12480"/>
                        <a:pt x="193431" y="0"/>
                      </a:cubicBezTo>
                      <a:cubicBezTo>
                        <a:pt x="295953" y="-19893"/>
                        <a:pt x="385189" y="83077"/>
                        <a:pt x="386862" y="145701"/>
                      </a:cubicBezTo>
                      <a:cubicBezTo>
                        <a:pt x="382881" y="221299"/>
                        <a:pt x="299418" y="321220"/>
                        <a:pt x="193431" y="291402"/>
                      </a:cubicBezTo>
                      <a:cubicBezTo>
                        <a:pt x="86790" y="286490"/>
                        <a:pt x="-12619" y="222420"/>
                        <a:pt x="0" y="145701"/>
                      </a:cubicBezTo>
                      <a:close/>
                    </a:path>
                  </a:pathLst>
                </a:custGeom>
                <a:solidFill>
                  <a:srgbClr val="FFC000">
                    <a:alpha val="20000"/>
                  </a:srgbClr>
                </a:solidFill>
                <a:ln>
                  <a:solidFill>
                    <a:srgbClr val="FFC000"/>
                  </a:solidFill>
                  <a:extLst>
                    <a:ext uri="{C807C97D-BFC1-408E-A445-0C87EB9F89A2}">
                      <ask:lineSketchStyleProps xmlns:ask="http://schemas.microsoft.com/office/drawing/2018/sketchyshapes" sd="1974435248">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tar: 5 Points 25">
                  <a:extLst>
                    <a:ext uri="{FF2B5EF4-FFF2-40B4-BE49-F238E27FC236}">
                      <a16:creationId xmlns:a16="http://schemas.microsoft.com/office/drawing/2014/main" id="{9164D5B8-B0DE-55F1-9484-1E7E3F3EEC74}"/>
                    </a:ext>
                  </a:extLst>
                </p:cNvPr>
                <p:cNvSpPr/>
                <p:nvPr/>
              </p:nvSpPr>
              <p:spPr>
                <a:xfrm rot="20579883">
                  <a:off x="5868238" y="5526431"/>
                  <a:ext cx="191221" cy="145865"/>
                </a:xfrm>
                <a:prstGeom prst="star5">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65F555B1-6C36-648C-3307-E84178CB42F4}"/>
                  </a:ext>
                </a:extLst>
              </p:cNvPr>
              <p:cNvGrpSpPr/>
              <p:nvPr/>
            </p:nvGrpSpPr>
            <p:grpSpPr>
              <a:xfrm>
                <a:off x="1127760" y="4690629"/>
                <a:ext cx="2868654" cy="1033033"/>
                <a:chOff x="1127760" y="4690629"/>
                <a:chExt cx="2868654" cy="1033033"/>
              </a:xfrm>
            </p:grpSpPr>
            <p:cxnSp>
              <p:nvCxnSpPr>
                <p:cNvPr id="19" name="Straight Connector 18">
                  <a:extLst>
                    <a:ext uri="{FF2B5EF4-FFF2-40B4-BE49-F238E27FC236}">
                      <a16:creationId xmlns:a16="http://schemas.microsoft.com/office/drawing/2014/main" id="{ECD52A6D-C1BF-2285-0E57-B300FE58D19F}"/>
                    </a:ext>
                  </a:extLst>
                </p:cNvPr>
                <p:cNvCxnSpPr>
                  <a:cxnSpLocks/>
                </p:cNvCxnSpPr>
                <p:nvPr/>
              </p:nvCxnSpPr>
              <p:spPr>
                <a:xfrm flipV="1">
                  <a:off x="3996414" y="4692340"/>
                  <a:ext cx="0" cy="1031322"/>
                </a:xfrm>
                <a:prstGeom prst="line">
                  <a:avLst/>
                </a:prstGeom>
                <a:ln w="1905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503087C-5997-E183-513E-A55C175B0CB2}"/>
                    </a:ext>
                  </a:extLst>
                </p:cNvPr>
                <p:cNvCxnSpPr>
                  <a:cxnSpLocks/>
                </p:cNvCxnSpPr>
                <p:nvPr/>
              </p:nvCxnSpPr>
              <p:spPr>
                <a:xfrm flipH="1">
                  <a:off x="1127760" y="4690629"/>
                  <a:ext cx="2868654" cy="0"/>
                </a:xfrm>
                <a:prstGeom prst="line">
                  <a:avLst/>
                </a:prstGeom>
                <a:ln w="1905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sp>
          <p:nvSpPr>
            <p:cNvPr id="42" name="TextBox 41">
              <a:extLst>
                <a:ext uri="{FF2B5EF4-FFF2-40B4-BE49-F238E27FC236}">
                  <a16:creationId xmlns:a16="http://schemas.microsoft.com/office/drawing/2014/main" id="{CEFB35C2-C9BA-4133-CA9A-8D90078AAB06}"/>
                </a:ext>
              </a:extLst>
            </p:cNvPr>
            <p:cNvSpPr txBox="1"/>
            <p:nvPr/>
          </p:nvSpPr>
          <p:spPr>
            <a:xfrm>
              <a:off x="4172171" y="2848645"/>
              <a:ext cx="1571624" cy="276999"/>
            </a:xfrm>
            <a:prstGeom prst="rect">
              <a:avLst/>
            </a:prstGeom>
            <a:solidFill>
              <a:srgbClr val="F3F3F3">
                <a:alpha val="50196"/>
              </a:srgbClr>
            </a:solidFill>
          </p:spPr>
          <p:txBody>
            <a:bodyPr wrap="square">
              <a:spAutoFit/>
            </a:bodyPr>
            <a:lstStyle/>
            <a:p>
              <a:r>
                <a:rPr lang="en-US" sz="1200" dirty="0"/>
                <a:t>Source: op.europa.eu</a:t>
              </a:r>
            </a:p>
          </p:txBody>
        </p:sp>
      </p:grpSp>
      <p:grpSp>
        <p:nvGrpSpPr>
          <p:cNvPr id="45" name="Group 44">
            <a:extLst>
              <a:ext uri="{FF2B5EF4-FFF2-40B4-BE49-F238E27FC236}">
                <a16:creationId xmlns:a16="http://schemas.microsoft.com/office/drawing/2014/main" id="{7C9788E9-22FE-02FD-CAAF-208F1FB1CBAC}"/>
              </a:ext>
            </a:extLst>
          </p:cNvPr>
          <p:cNvGrpSpPr/>
          <p:nvPr/>
        </p:nvGrpSpPr>
        <p:grpSpPr>
          <a:xfrm>
            <a:off x="6080304" y="2032841"/>
            <a:ext cx="4454553" cy="4139359"/>
            <a:chOff x="6080304" y="2032841"/>
            <a:chExt cx="4454553" cy="4139359"/>
          </a:xfrm>
        </p:grpSpPr>
        <p:grpSp>
          <p:nvGrpSpPr>
            <p:cNvPr id="40" name="Group 39">
              <a:extLst>
                <a:ext uri="{FF2B5EF4-FFF2-40B4-BE49-F238E27FC236}">
                  <a16:creationId xmlns:a16="http://schemas.microsoft.com/office/drawing/2014/main" id="{7D124594-4B33-CB0B-371E-AA49A40E9CDC}"/>
                </a:ext>
              </a:extLst>
            </p:cNvPr>
            <p:cNvGrpSpPr/>
            <p:nvPr/>
          </p:nvGrpSpPr>
          <p:grpSpPr>
            <a:xfrm>
              <a:off x="6080304" y="2032841"/>
              <a:ext cx="4429689" cy="4139359"/>
              <a:chOff x="6080304" y="2032841"/>
              <a:chExt cx="4429689" cy="4139359"/>
            </a:xfrm>
          </p:grpSpPr>
          <p:pic>
            <p:nvPicPr>
              <p:cNvPr id="1027" name="Picture 3">
                <a:extLst>
                  <a:ext uri="{FF2B5EF4-FFF2-40B4-BE49-F238E27FC236}">
                    <a16:creationId xmlns:a16="http://schemas.microsoft.com/office/drawing/2014/main" id="{155A61A7-18E6-D06E-03CF-A39E12253A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0304" y="2032841"/>
                <a:ext cx="4429689" cy="4139359"/>
              </a:xfrm>
              <a:prstGeom prst="rect">
                <a:avLst/>
              </a:prstGeom>
              <a:noFill/>
              <a:extLst>
                <a:ext uri="{909E8E84-426E-40DD-AFC4-6F175D3DCCD1}">
                  <a14:hiddenFill xmlns:a14="http://schemas.microsoft.com/office/drawing/2010/main">
                    <a:solidFill>
                      <a:srgbClr val="FFFFFF"/>
                    </a:solidFill>
                  </a14:hiddenFill>
                </a:ext>
              </a:extLst>
            </p:spPr>
          </p:pic>
          <p:sp>
            <p:nvSpPr>
              <p:cNvPr id="39" name="Oval 38">
                <a:extLst>
                  <a:ext uri="{FF2B5EF4-FFF2-40B4-BE49-F238E27FC236}">
                    <a16:creationId xmlns:a16="http://schemas.microsoft.com/office/drawing/2014/main" id="{F5992250-A62A-A630-0061-51ED916DFBB6}"/>
                  </a:ext>
                </a:extLst>
              </p:cNvPr>
              <p:cNvSpPr/>
              <p:nvPr/>
            </p:nvSpPr>
            <p:spPr>
              <a:xfrm rot="10800000">
                <a:off x="7796500" y="4364369"/>
                <a:ext cx="381897" cy="292106"/>
              </a:xfrm>
              <a:custGeom>
                <a:avLst/>
                <a:gdLst>
                  <a:gd name="connsiteX0" fmla="*/ 0 w 381897"/>
                  <a:gd name="connsiteY0" fmla="*/ 146053 h 292106"/>
                  <a:gd name="connsiteX1" fmla="*/ 190949 w 381897"/>
                  <a:gd name="connsiteY1" fmla="*/ 0 h 292106"/>
                  <a:gd name="connsiteX2" fmla="*/ 381898 w 381897"/>
                  <a:gd name="connsiteY2" fmla="*/ 146053 h 292106"/>
                  <a:gd name="connsiteX3" fmla="*/ 190949 w 381897"/>
                  <a:gd name="connsiteY3" fmla="*/ 292106 h 292106"/>
                  <a:gd name="connsiteX4" fmla="*/ 0 w 381897"/>
                  <a:gd name="connsiteY4" fmla="*/ 146053 h 292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897" h="292106" fill="none" extrusionOk="0">
                    <a:moveTo>
                      <a:pt x="0" y="146053"/>
                    </a:moveTo>
                    <a:cubicBezTo>
                      <a:pt x="13778" y="70418"/>
                      <a:pt x="67300" y="9116"/>
                      <a:pt x="190949" y="0"/>
                    </a:cubicBezTo>
                    <a:cubicBezTo>
                      <a:pt x="306232" y="-18049"/>
                      <a:pt x="384196" y="70074"/>
                      <a:pt x="381898" y="146053"/>
                    </a:cubicBezTo>
                    <a:cubicBezTo>
                      <a:pt x="387821" y="195679"/>
                      <a:pt x="292770" y="282939"/>
                      <a:pt x="190949" y="292106"/>
                    </a:cubicBezTo>
                    <a:cubicBezTo>
                      <a:pt x="81782" y="288743"/>
                      <a:pt x="1866" y="238798"/>
                      <a:pt x="0" y="146053"/>
                    </a:cubicBezTo>
                    <a:close/>
                  </a:path>
                  <a:path w="381897" h="292106" stroke="0" extrusionOk="0">
                    <a:moveTo>
                      <a:pt x="0" y="146053"/>
                    </a:moveTo>
                    <a:cubicBezTo>
                      <a:pt x="-13116" y="80296"/>
                      <a:pt x="83492" y="-4949"/>
                      <a:pt x="190949" y="0"/>
                    </a:cubicBezTo>
                    <a:cubicBezTo>
                      <a:pt x="291666" y="-21897"/>
                      <a:pt x="380185" y="83668"/>
                      <a:pt x="381898" y="146053"/>
                    </a:cubicBezTo>
                    <a:cubicBezTo>
                      <a:pt x="363221" y="203872"/>
                      <a:pt x="296125" y="302106"/>
                      <a:pt x="190949" y="292106"/>
                    </a:cubicBezTo>
                    <a:cubicBezTo>
                      <a:pt x="86050" y="277490"/>
                      <a:pt x="-14194" y="222500"/>
                      <a:pt x="0" y="146053"/>
                    </a:cubicBezTo>
                    <a:close/>
                  </a:path>
                </a:pathLst>
              </a:custGeom>
              <a:solidFill>
                <a:srgbClr val="FFC000">
                  <a:alpha val="20000"/>
                </a:srgbClr>
              </a:solidFill>
              <a:ln>
                <a:solidFill>
                  <a:srgbClr val="FFC000"/>
                </a:solidFill>
                <a:extLst>
                  <a:ext uri="{C807C97D-BFC1-408E-A445-0C87EB9F89A2}">
                    <ask:lineSketchStyleProps xmlns:ask="http://schemas.microsoft.com/office/drawing/2018/sketchyshapes" sd="1974435248">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extBox 42">
              <a:extLst>
                <a:ext uri="{FF2B5EF4-FFF2-40B4-BE49-F238E27FC236}">
                  <a16:creationId xmlns:a16="http://schemas.microsoft.com/office/drawing/2014/main" id="{03093620-B824-57FA-0634-02B2697D27E7}"/>
                </a:ext>
              </a:extLst>
            </p:cNvPr>
            <p:cNvSpPr txBox="1"/>
            <p:nvPr/>
          </p:nvSpPr>
          <p:spPr>
            <a:xfrm>
              <a:off x="8368897" y="5890390"/>
              <a:ext cx="2165960" cy="276999"/>
            </a:xfrm>
            <a:prstGeom prst="rect">
              <a:avLst/>
            </a:prstGeom>
            <a:solidFill>
              <a:srgbClr val="F3F3F3">
                <a:alpha val="50196"/>
              </a:srgbClr>
            </a:solidFill>
          </p:spPr>
          <p:txBody>
            <a:bodyPr wrap="square">
              <a:spAutoFit/>
            </a:bodyPr>
            <a:lstStyle/>
            <a:p>
              <a:r>
                <a:rPr lang="en-US" sz="1200" dirty="0"/>
                <a:t>Source: renewable-carbon.eu/</a:t>
              </a:r>
            </a:p>
          </p:txBody>
        </p:sp>
      </p:grpSp>
    </p:spTree>
    <p:extLst>
      <p:ext uri="{BB962C8B-B14F-4D97-AF65-F5344CB8AC3E}">
        <p14:creationId xmlns:p14="http://schemas.microsoft.com/office/powerpoint/2010/main" val="3139398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9286A5-9E79-39CA-4542-529AFFBCBB1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F3E6BA1-3780-322D-5882-2EA43B391DF2}"/>
              </a:ext>
            </a:extLst>
          </p:cNvPr>
          <p:cNvSpPr>
            <a:spLocks noGrp="1"/>
          </p:cNvSpPr>
          <p:nvPr>
            <p:ph type="body" sz="quarter" idx="11"/>
          </p:nvPr>
        </p:nvSpPr>
        <p:spPr/>
        <p:txBody>
          <a:bodyPr/>
          <a:lstStyle/>
          <a:p>
            <a:r>
              <a:rPr lang="en-US" dirty="0"/>
              <a:t>Preliminary results wind</a:t>
            </a:r>
          </a:p>
        </p:txBody>
      </p:sp>
      <p:sp>
        <p:nvSpPr>
          <p:cNvPr id="14" name="TextBox 13">
            <a:extLst>
              <a:ext uri="{FF2B5EF4-FFF2-40B4-BE49-F238E27FC236}">
                <a16:creationId xmlns:a16="http://schemas.microsoft.com/office/drawing/2014/main" id="{441862E5-2E00-317F-13C0-E9C940D46A54}"/>
              </a:ext>
            </a:extLst>
          </p:cNvPr>
          <p:cNvSpPr txBox="1"/>
          <p:nvPr/>
        </p:nvSpPr>
        <p:spPr>
          <a:xfrm>
            <a:off x="510350" y="1512216"/>
            <a:ext cx="4397646" cy="369332"/>
          </a:xfrm>
          <a:prstGeom prst="rect">
            <a:avLst/>
          </a:prstGeom>
          <a:noFill/>
        </p:spPr>
        <p:txBody>
          <a:bodyPr wrap="square" rtlCol="0">
            <a:spAutoFit/>
          </a:bodyPr>
          <a:lstStyle/>
          <a:p>
            <a:r>
              <a:rPr lang="en-US" dirty="0"/>
              <a:t>ACF Changes [%] | 2050-2070 – 1990-2010</a:t>
            </a:r>
          </a:p>
        </p:txBody>
      </p:sp>
      <p:sp>
        <p:nvSpPr>
          <p:cNvPr id="15" name="TextBox 14">
            <a:extLst>
              <a:ext uri="{FF2B5EF4-FFF2-40B4-BE49-F238E27FC236}">
                <a16:creationId xmlns:a16="http://schemas.microsoft.com/office/drawing/2014/main" id="{D2A97FCA-4BDE-B933-B923-2D6A06D8B2F0}"/>
              </a:ext>
            </a:extLst>
          </p:cNvPr>
          <p:cNvSpPr txBox="1"/>
          <p:nvPr/>
        </p:nvSpPr>
        <p:spPr>
          <a:xfrm>
            <a:off x="5823285" y="1512216"/>
            <a:ext cx="5351646" cy="369332"/>
          </a:xfrm>
          <a:prstGeom prst="rect">
            <a:avLst/>
          </a:prstGeom>
          <a:noFill/>
        </p:spPr>
        <p:txBody>
          <a:bodyPr wrap="square" rtlCol="0">
            <a:spAutoFit/>
          </a:bodyPr>
          <a:lstStyle/>
          <a:p>
            <a:r>
              <a:rPr lang="en-US" dirty="0"/>
              <a:t>Mean abs ramp change [m/s] | 2050-2070 – 1990-2010</a:t>
            </a:r>
          </a:p>
        </p:txBody>
      </p:sp>
      <p:pic>
        <p:nvPicPr>
          <p:cNvPr id="5" name="Picture 4">
            <a:extLst>
              <a:ext uri="{FF2B5EF4-FFF2-40B4-BE49-F238E27FC236}">
                <a16:creationId xmlns:a16="http://schemas.microsoft.com/office/drawing/2014/main" id="{523C1928-3341-9CF2-57AD-F936BFE02A49}"/>
              </a:ext>
            </a:extLst>
          </p:cNvPr>
          <p:cNvPicPr>
            <a:picLocks noChangeAspect="1"/>
          </p:cNvPicPr>
          <p:nvPr/>
        </p:nvPicPr>
        <p:blipFill>
          <a:blip r:embed="rId2"/>
          <a:stretch>
            <a:fillRect/>
          </a:stretch>
        </p:blipFill>
        <p:spPr>
          <a:xfrm>
            <a:off x="5688532" y="1881547"/>
            <a:ext cx="5101388" cy="4878983"/>
          </a:xfrm>
          <a:prstGeom prst="rect">
            <a:avLst/>
          </a:prstGeom>
        </p:spPr>
      </p:pic>
      <p:pic>
        <p:nvPicPr>
          <p:cNvPr id="7" name="Picture 6">
            <a:extLst>
              <a:ext uri="{FF2B5EF4-FFF2-40B4-BE49-F238E27FC236}">
                <a16:creationId xmlns:a16="http://schemas.microsoft.com/office/drawing/2014/main" id="{1D4BB051-7FB2-5C97-742E-2C21B8937B0B}"/>
              </a:ext>
            </a:extLst>
          </p:cNvPr>
          <p:cNvPicPr>
            <a:picLocks noChangeAspect="1"/>
          </p:cNvPicPr>
          <p:nvPr/>
        </p:nvPicPr>
        <p:blipFill>
          <a:blip r:embed="rId3"/>
          <a:stretch>
            <a:fillRect/>
          </a:stretch>
        </p:blipFill>
        <p:spPr>
          <a:xfrm>
            <a:off x="510350" y="1881548"/>
            <a:ext cx="5018488" cy="4858371"/>
          </a:xfrm>
          <a:prstGeom prst="rect">
            <a:avLst/>
          </a:prstGeom>
        </p:spPr>
      </p:pic>
    </p:spTree>
    <p:extLst>
      <p:ext uri="{BB962C8B-B14F-4D97-AF65-F5344CB8AC3E}">
        <p14:creationId xmlns:p14="http://schemas.microsoft.com/office/powerpoint/2010/main" val="29143634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A668D-24C2-A7ED-66FE-C2D4DDB5705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6886099-0C3B-FE65-2F49-A27C91EF829E}"/>
              </a:ext>
            </a:extLst>
          </p:cNvPr>
          <p:cNvSpPr>
            <a:spLocks noGrp="1"/>
          </p:cNvSpPr>
          <p:nvPr>
            <p:ph type="body" sz="quarter" idx="11"/>
          </p:nvPr>
        </p:nvSpPr>
        <p:spPr/>
        <p:txBody>
          <a:bodyPr/>
          <a:lstStyle/>
          <a:p>
            <a:r>
              <a:rPr lang="en-US" dirty="0"/>
              <a:t>Preliminary results solar</a:t>
            </a:r>
          </a:p>
        </p:txBody>
      </p:sp>
      <p:pic>
        <p:nvPicPr>
          <p:cNvPr id="10" name="Picture 9">
            <a:extLst>
              <a:ext uri="{FF2B5EF4-FFF2-40B4-BE49-F238E27FC236}">
                <a16:creationId xmlns:a16="http://schemas.microsoft.com/office/drawing/2014/main" id="{4F783CC9-5EAE-7290-2BB8-E436EA3B47EC}"/>
              </a:ext>
            </a:extLst>
          </p:cNvPr>
          <p:cNvPicPr>
            <a:picLocks noChangeAspect="1"/>
          </p:cNvPicPr>
          <p:nvPr/>
        </p:nvPicPr>
        <p:blipFill>
          <a:blip r:embed="rId2"/>
          <a:stretch>
            <a:fillRect/>
          </a:stretch>
        </p:blipFill>
        <p:spPr>
          <a:xfrm>
            <a:off x="204914" y="1802789"/>
            <a:ext cx="5444017" cy="4395400"/>
          </a:xfrm>
          <a:prstGeom prst="rect">
            <a:avLst/>
          </a:prstGeom>
        </p:spPr>
      </p:pic>
      <p:pic>
        <p:nvPicPr>
          <p:cNvPr id="13" name="Picture 12">
            <a:extLst>
              <a:ext uri="{FF2B5EF4-FFF2-40B4-BE49-F238E27FC236}">
                <a16:creationId xmlns:a16="http://schemas.microsoft.com/office/drawing/2014/main" id="{17EF3951-57C1-5F44-449C-1EEEFC6A5EB7}"/>
              </a:ext>
            </a:extLst>
          </p:cNvPr>
          <p:cNvPicPr>
            <a:picLocks noChangeAspect="1"/>
          </p:cNvPicPr>
          <p:nvPr/>
        </p:nvPicPr>
        <p:blipFill>
          <a:blip r:embed="rId3"/>
          <a:stretch>
            <a:fillRect/>
          </a:stretch>
        </p:blipFill>
        <p:spPr>
          <a:xfrm>
            <a:off x="5687431" y="1802789"/>
            <a:ext cx="5377682" cy="4395400"/>
          </a:xfrm>
          <a:prstGeom prst="rect">
            <a:avLst/>
          </a:prstGeom>
        </p:spPr>
      </p:pic>
      <p:sp>
        <p:nvSpPr>
          <p:cNvPr id="14" name="TextBox 13">
            <a:extLst>
              <a:ext uri="{FF2B5EF4-FFF2-40B4-BE49-F238E27FC236}">
                <a16:creationId xmlns:a16="http://schemas.microsoft.com/office/drawing/2014/main" id="{4CEB4105-270C-C7E9-FCD4-2E0A5C1285CF}"/>
              </a:ext>
            </a:extLst>
          </p:cNvPr>
          <p:cNvSpPr txBox="1"/>
          <p:nvPr/>
        </p:nvSpPr>
        <p:spPr>
          <a:xfrm>
            <a:off x="510350" y="1512216"/>
            <a:ext cx="4397646" cy="369332"/>
          </a:xfrm>
          <a:prstGeom prst="rect">
            <a:avLst/>
          </a:prstGeom>
          <a:noFill/>
        </p:spPr>
        <p:txBody>
          <a:bodyPr wrap="square" rtlCol="0">
            <a:spAutoFit/>
          </a:bodyPr>
          <a:lstStyle/>
          <a:p>
            <a:r>
              <a:rPr lang="en-US" dirty="0"/>
              <a:t>ACF Changes [%] | 2050-2070 – 1990-2010</a:t>
            </a:r>
          </a:p>
        </p:txBody>
      </p:sp>
      <p:sp>
        <p:nvSpPr>
          <p:cNvPr id="15" name="TextBox 14">
            <a:extLst>
              <a:ext uri="{FF2B5EF4-FFF2-40B4-BE49-F238E27FC236}">
                <a16:creationId xmlns:a16="http://schemas.microsoft.com/office/drawing/2014/main" id="{0E03ADD2-7719-D545-2381-5737725B7113}"/>
              </a:ext>
            </a:extLst>
          </p:cNvPr>
          <p:cNvSpPr txBox="1"/>
          <p:nvPr/>
        </p:nvSpPr>
        <p:spPr>
          <a:xfrm>
            <a:off x="6024021" y="1512216"/>
            <a:ext cx="5079591" cy="369332"/>
          </a:xfrm>
          <a:prstGeom prst="rect">
            <a:avLst/>
          </a:prstGeom>
          <a:noFill/>
        </p:spPr>
        <p:txBody>
          <a:bodyPr wrap="square" rtlCol="0">
            <a:spAutoFit/>
          </a:bodyPr>
          <a:lstStyle/>
          <a:p>
            <a:r>
              <a:rPr lang="en-US" dirty="0"/>
              <a:t>Mean abs ramp rate [m/s] | 2050-2070 – 1990-2010</a:t>
            </a:r>
          </a:p>
        </p:txBody>
      </p:sp>
    </p:spTree>
    <p:extLst>
      <p:ext uri="{BB962C8B-B14F-4D97-AF65-F5344CB8AC3E}">
        <p14:creationId xmlns:p14="http://schemas.microsoft.com/office/powerpoint/2010/main" val="27138534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07507-D28F-E966-BC40-D1D9E98D0C5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693441D-A3BF-E1A9-A1D3-97EE459DA660}"/>
              </a:ext>
            </a:extLst>
          </p:cNvPr>
          <p:cNvSpPr>
            <a:spLocks noGrp="1"/>
          </p:cNvSpPr>
          <p:nvPr>
            <p:ph type="body" sz="quarter" idx="11"/>
          </p:nvPr>
        </p:nvSpPr>
        <p:spPr/>
        <p:txBody>
          <a:bodyPr/>
          <a:lstStyle/>
          <a:p>
            <a:r>
              <a:rPr lang="en-US" dirty="0"/>
              <a:t>Summary</a:t>
            </a:r>
          </a:p>
        </p:txBody>
      </p:sp>
      <p:sp>
        <p:nvSpPr>
          <p:cNvPr id="6" name="TextBox 5">
            <a:extLst>
              <a:ext uri="{FF2B5EF4-FFF2-40B4-BE49-F238E27FC236}">
                <a16:creationId xmlns:a16="http://schemas.microsoft.com/office/drawing/2014/main" id="{822F0007-3777-3E8B-A1EB-17668CA87E81}"/>
              </a:ext>
            </a:extLst>
          </p:cNvPr>
          <p:cNvSpPr txBox="1"/>
          <p:nvPr/>
        </p:nvSpPr>
        <p:spPr>
          <a:xfrm>
            <a:off x="442248" y="1512216"/>
            <a:ext cx="10298821" cy="4524315"/>
          </a:xfrm>
          <a:prstGeom prst="rect">
            <a:avLst/>
          </a:prstGeom>
          <a:noFill/>
        </p:spPr>
        <p:txBody>
          <a:bodyPr wrap="square">
            <a:spAutoFit/>
          </a:bodyPr>
          <a:lstStyle/>
          <a:p>
            <a:pPr marL="285750" indent="-285750">
              <a:buFont typeface="Arial" panose="020B0604020202020204" pitchFamily="34" charset="0"/>
              <a:buChar char="•"/>
            </a:pPr>
            <a:r>
              <a:rPr lang="en-US" dirty="0"/>
              <a:t>Wind and solar are key to decarbonization, but their variability makes integration into power systems challenging. </a:t>
            </a:r>
          </a:p>
          <a:p>
            <a:endParaRPr lang="en-US" dirty="0"/>
          </a:p>
          <a:p>
            <a:pPr marL="285750" indent="-285750">
              <a:buFont typeface="Arial" panose="020B0604020202020204" pitchFamily="34" charset="0"/>
              <a:buChar char="•"/>
            </a:pPr>
            <a:r>
              <a:rPr lang="en-US" dirty="0"/>
              <a:t>RCMs have been used in resource mapping, combined wind–solar complementarity, and cross-regional variability studies, but their integration into power &amp; energy system (P&amp;ES) models is still limited.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currently work develops methods to process and validate RCM wind and solar outputs, making them usable as inputs to energy system models. This approach enables future energy scenarios to explicitly account for climate change impacts on intra-daily variability, hazards, and system planning.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results are preliminary, as the workflow is still being developed. It’s been tested only on EURO-CORDEX CMIP5. The next round of CORDEX simulations are expected to provide higher spatial and temporal resolution, as well as wind speed near surface in more than 1 level.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Suggestions are welcome, as well as suggestions to collaborate in expanding the study to other domains.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6616848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9777E4A-681A-A7F7-95C4-E5F91D84984F}"/>
              </a:ext>
            </a:extLst>
          </p:cNvPr>
          <p:cNvSpPr>
            <a:spLocks noGrp="1"/>
          </p:cNvSpPr>
          <p:nvPr>
            <p:ph type="body" sz="quarter" idx="11"/>
          </p:nvPr>
        </p:nvSpPr>
        <p:spPr/>
        <p:txBody>
          <a:bodyPr/>
          <a:lstStyle/>
          <a:p>
            <a:r>
              <a:rPr lang="en-US" dirty="0"/>
              <a:t>Thank you!</a:t>
            </a:r>
          </a:p>
          <a:p>
            <a:endParaRPr lang="en-US" dirty="0"/>
          </a:p>
          <a:p>
            <a:r>
              <a:rPr lang="en-US" dirty="0"/>
              <a:t>gluzia@ictp.it</a:t>
            </a:r>
          </a:p>
        </p:txBody>
      </p:sp>
    </p:spTree>
    <p:extLst>
      <p:ext uri="{BB962C8B-B14F-4D97-AF65-F5344CB8AC3E}">
        <p14:creationId xmlns:p14="http://schemas.microsoft.com/office/powerpoint/2010/main" val="18348204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EB778-98EA-3ACC-29CE-A79A8AD9EE8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C81AE09-8723-DED8-2165-F0F16984FDC4}"/>
              </a:ext>
            </a:extLst>
          </p:cNvPr>
          <p:cNvSpPr>
            <a:spLocks noGrp="1"/>
          </p:cNvSpPr>
          <p:nvPr>
            <p:ph type="body" sz="quarter" idx="11"/>
          </p:nvPr>
        </p:nvSpPr>
        <p:spPr/>
        <p:txBody>
          <a:bodyPr/>
          <a:lstStyle/>
          <a:p>
            <a:r>
              <a:rPr lang="en-US" dirty="0"/>
              <a:t>Wind atlases</a:t>
            </a:r>
          </a:p>
        </p:txBody>
      </p:sp>
      <p:sp>
        <p:nvSpPr>
          <p:cNvPr id="3" name="Text Placeholder 2">
            <a:extLst>
              <a:ext uri="{FF2B5EF4-FFF2-40B4-BE49-F238E27FC236}">
                <a16:creationId xmlns:a16="http://schemas.microsoft.com/office/drawing/2014/main" id="{6F6BBA1A-83F1-BD04-DD71-75ABDE5DCDAD}"/>
              </a:ext>
            </a:extLst>
          </p:cNvPr>
          <p:cNvSpPr>
            <a:spLocks noGrp="1"/>
          </p:cNvSpPr>
          <p:nvPr>
            <p:ph type="body" sz="quarter" idx="10"/>
          </p:nvPr>
        </p:nvSpPr>
        <p:spPr/>
        <p:txBody>
          <a:bodyPr/>
          <a:lstStyle/>
          <a:p>
            <a:r>
              <a:rPr lang="en-US" dirty="0"/>
              <a:t>2 RCM FOR RENEWABLES</a:t>
            </a:r>
          </a:p>
          <a:p>
            <a:endParaRPr lang="en-US" dirty="0"/>
          </a:p>
        </p:txBody>
      </p:sp>
      <p:sp>
        <p:nvSpPr>
          <p:cNvPr id="4" name="Text Placeholder 3">
            <a:extLst>
              <a:ext uri="{FF2B5EF4-FFF2-40B4-BE49-F238E27FC236}">
                <a16:creationId xmlns:a16="http://schemas.microsoft.com/office/drawing/2014/main" id="{64332939-7B8C-31E3-236C-CCC5D93E5B69}"/>
              </a:ext>
            </a:extLst>
          </p:cNvPr>
          <p:cNvSpPr>
            <a:spLocks noGrp="1"/>
          </p:cNvSpPr>
          <p:nvPr>
            <p:ph type="body" sz="quarter" idx="14"/>
          </p:nvPr>
        </p:nvSpPr>
        <p:spPr>
          <a:xfrm>
            <a:off x="6158594" y="1589872"/>
            <a:ext cx="5005033" cy="4447296"/>
          </a:xfrm>
        </p:spPr>
        <p:txBody>
          <a:bodyPr/>
          <a:lstStyle/>
          <a:p>
            <a:r>
              <a:rPr lang="en-US" sz="1800" dirty="0">
                <a:latin typeface="+mn-lt"/>
              </a:rPr>
              <a:t>Regional wind atlases: </a:t>
            </a:r>
          </a:p>
          <a:p>
            <a:pPr marL="285750" indent="-285750">
              <a:buFont typeface="Arial" panose="020B0604020202020204" pitchFamily="34" charset="0"/>
              <a:buChar char="•"/>
            </a:pPr>
            <a:r>
              <a:rPr lang="en-US" sz="1800" dirty="0">
                <a:latin typeface="+mn-lt"/>
              </a:rPr>
              <a:t>South African wind atlas [1]</a:t>
            </a:r>
          </a:p>
          <a:p>
            <a:pPr marL="285750" indent="-285750">
              <a:buFont typeface="Arial" panose="020B0604020202020204" pitchFamily="34" charset="0"/>
              <a:buChar char="•"/>
            </a:pPr>
            <a:r>
              <a:rPr lang="en-US" sz="1800" dirty="0">
                <a:latin typeface="+mn-lt"/>
              </a:rPr>
              <a:t>Wind energy resource atlas of Southeast Asia [2]</a:t>
            </a:r>
          </a:p>
          <a:p>
            <a:pPr marL="285750" indent="-285750">
              <a:buFont typeface="Arial" panose="020B0604020202020204" pitchFamily="34" charset="0"/>
              <a:buChar char="•"/>
            </a:pPr>
            <a:r>
              <a:rPr lang="en-US" sz="1800" dirty="0">
                <a:latin typeface="+mn-lt"/>
              </a:rPr>
              <a:t>New European Wind Atlas [3]</a:t>
            </a:r>
          </a:p>
          <a:p>
            <a:endParaRPr lang="en-US" dirty="0"/>
          </a:p>
          <a:p>
            <a:endParaRPr lang="en-US" dirty="0"/>
          </a:p>
          <a:p>
            <a:endParaRPr lang="en-US" dirty="0"/>
          </a:p>
          <a:p>
            <a:endParaRPr lang="en-US" dirty="0"/>
          </a:p>
        </p:txBody>
      </p:sp>
      <p:sp>
        <p:nvSpPr>
          <p:cNvPr id="6" name="TextBox 5">
            <a:extLst>
              <a:ext uri="{FF2B5EF4-FFF2-40B4-BE49-F238E27FC236}">
                <a16:creationId xmlns:a16="http://schemas.microsoft.com/office/drawing/2014/main" id="{5B2BF6BE-F1D9-5293-C65C-7C2ED905F0A3}"/>
              </a:ext>
            </a:extLst>
          </p:cNvPr>
          <p:cNvSpPr txBox="1"/>
          <p:nvPr/>
        </p:nvSpPr>
        <p:spPr>
          <a:xfrm>
            <a:off x="446973" y="1589872"/>
            <a:ext cx="5523262" cy="923330"/>
          </a:xfrm>
          <a:prstGeom prst="rect">
            <a:avLst/>
          </a:prstGeom>
          <a:noFill/>
        </p:spPr>
        <p:txBody>
          <a:bodyPr wrap="square">
            <a:spAutoFit/>
          </a:bodyPr>
          <a:lstStyle/>
          <a:p>
            <a:r>
              <a:rPr lang="en-US" dirty="0"/>
              <a:t>Regional climate simulations used to produce </a:t>
            </a:r>
            <a:r>
              <a:rPr lang="en-US" b="1" dirty="0"/>
              <a:t>high-resolution wind atlases</a:t>
            </a:r>
            <a:r>
              <a:rPr lang="en-US" dirty="0"/>
              <a:t>. Provide maps of </a:t>
            </a:r>
            <a:r>
              <a:rPr lang="en-US" b="1" dirty="0"/>
              <a:t>long-term averages</a:t>
            </a:r>
            <a:r>
              <a:rPr lang="en-US" dirty="0"/>
              <a:t>, </a:t>
            </a:r>
            <a:r>
              <a:rPr lang="en-US" b="1" dirty="0"/>
              <a:t>seasonal patterns</a:t>
            </a:r>
            <a:r>
              <a:rPr lang="en-US" dirty="0"/>
              <a:t>, and </a:t>
            </a:r>
            <a:r>
              <a:rPr lang="en-US" b="1" dirty="0"/>
              <a:t>variability</a:t>
            </a:r>
            <a:r>
              <a:rPr lang="en-US" dirty="0"/>
              <a:t>.</a:t>
            </a:r>
          </a:p>
        </p:txBody>
      </p:sp>
      <p:sp>
        <p:nvSpPr>
          <p:cNvPr id="8" name="TextBox 7">
            <a:extLst>
              <a:ext uri="{FF2B5EF4-FFF2-40B4-BE49-F238E27FC236}">
                <a16:creationId xmlns:a16="http://schemas.microsoft.com/office/drawing/2014/main" id="{CDEA0247-A1B4-F22F-07E3-2DCEF382BD1B}"/>
              </a:ext>
            </a:extLst>
          </p:cNvPr>
          <p:cNvSpPr txBox="1"/>
          <p:nvPr/>
        </p:nvSpPr>
        <p:spPr>
          <a:xfrm>
            <a:off x="386329" y="2723398"/>
            <a:ext cx="5772265" cy="646331"/>
          </a:xfrm>
          <a:prstGeom prst="rect">
            <a:avLst/>
          </a:prstGeom>
          <a:noFill/>
        </p:spPr>
        <p:txBody>
          <a:bodyPr wrap="square">
            <a:spAutoFit/>
          </a:bodyPr>
          <a:lstStyle/>
          <a:p>
            <a:r>
              <a:rPr lang="en-US" dirty="0"/>
              <a:t>Global Wind Atlas (DTU/World Bank)</a:t>
            </a:r>
          </a:p>
          <a:p>
            <a:r>
              <a:rPr lang="en-US" dirty="0"/>
              <a:t>Corrected with </a:t>
            </a:r>
            <a:r>
              <a:rPr lang="en-US" b="1" dirty="0"/>
              <a:t>mesoscale–microscale coupling</a:t>
            </a:r>
            <a:r>
              <a:rPr lang="en-US" dirty="0"/>
              <a:t> using </a:t>
            </a:r>
            <a:r>
              <a:rPr lang="en-US" b="1" dirty="0"/>
              <a:t>CFD</a:t>
            </a:r>
            <a:endParaRPr lang="en-US" dirty="0"/>
          </a:p>
        </p:txBody>
      </p:sp>
      <p:sp>
        <p:nvSpPr>
          <p:cNvPr id="12" name="TextBox 11">
            <a:extLst>
              <a:ext uri="{FF2B5EF4-FFF2-40B4-BE49-F238E27FC236}">
                <a16:creationId xmlns:a16="http://schemas.microsoft.com/office/drawing/2014/main" id="{2B42569C-A66F-0293-D0C3-67A70E5B21FC}"/>
              </a:ext>
            </a:extLst>
          </p:cNvPr>
          <p:cNvSpPr txBox="1"/>
          <p:nvPr/>
        </p:nvSpPr>
        <p:spPr>
          <a:xfrm>
            <a:off x="6439090" y="123739"/>
            <a:ext cx="4370081" cy="646331"/>
          </a:xfrm>
          <a:custGeom>
            <a:avLst/>
            <a:gdLst>
              <a:gd name="connsiteX0" fmla="*/ 0 w 4370081"/>
              <a:gd name="connsiteY0" fmla="*/ 0 h 646331"/>
              <a:gd name="connsiteX1" fmla="*/ 536896 w 4370081"/>
              <a:gd name="connsiteY1" fmla="*/ 0 h 646331"/>
              <a:gd name="connsiteX2" fmla="*/ 1248595 w 4370081"/>
              <a:gd name="connsiteY2" fmla="*/ 0 h 646331"/>
              <a:gd name="connsiteX3" fmla="*/ 1916593 w 4370081"/>
              <a:gd name="connsiteY3" fmla="*/ 0 h 646331"/>
              <a:gd name="connsiteX4" fmla="*/ 2409788 w 4370081"/>
              <a:gd name="connsiteY4" fmla="*/ 0 h 646331"/>
              <a:gd name="connsiteX5" fmla="*/ 3077786 w 4370081"/>
              <a:gd name="connsiteY5" fmla="*/ 0 h 646331"/>
              <a:gd name="connsiteX6" fmla="*/ 3702083 w 4370081"/>
              <a:gd name="connsiteY6" fmla="*/ 0 h 646331"/>
              <a:gd name="connsiteX7" fmla="*/ 4370081 w 4370081"/>
              <a:gd name="connsiteY7" fmla="*/ 0 h 646331"/>
              <a:gd name="connsiteX8" fmla="*/ 4370081 w 4370081"/>
              <a:gd name="connsiteY8" fmla="*/ 646331 h 646331"/>
              <a:gd name="connsiteX9" fmla="*/ 3789485 w 4370081"/>
              <a:gd name="connsiteY9" fmla="*/ 646331 h 646331"/>
              <a:gd name="connsiteX10" fmla="*/ 3208888 w 4370081"/>
              <a:gd name="connsiteY10" fmla="*/ 646331 h 646331"/>
              <a:gd name="connsiteX11" fmla="*/ 2497189 w 4370081"/>
              <a:gd name="connsiteY11" fmla="*/ 646331 h 646331"/>
              <a:gd name="connsiteX12" fmla="*/ 1785490 w 4370081"/>
              <a:gd name="connsiteY12" fmla="*/ 646331 h 646331"/>
              <a:gd name="connsiteX13" fmla="*/ 1204894 w 4370081"/>
              <a:gd name="connsiteY13" fmla="*/ 646331 h 646331"/>
              <a:gd name="connsiteX14" fmla="*/ 667998 w 4370081"/>
              <a:gd name="connsiteY14" fmla="*/ 646331 h 646331"/>
              <a:gd name="connsiteX15" fmla="*/ 0 w 4370081"/>
              <a:gd name="connsiteY15" fmla="*/ 646331 h 646331"/>
              <a:gd name="connsiteX16" fmla="*/ 0 w 4370081"/>
              <a:gd name="connsiteY16"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70081" h="646331" extrusionOk="0">
                <a:moveTo>
                  <a:pt x="0" y="0"/>
                </a:moveTo>
                <a:cubicBezTo>
                  <a:pt x="137316" y="-20379"/>
                  <a:pt x="358982" y="6993"/>
                  <a:pt x="536896" y="0"/>
                </a:cubicBezTo>
                <a:cubicBezTo>
                  <a:pt x="714810" y="-6993"/>
                  <a:pt x="1001105" y="-21875"/>
                  <a:pt x="1248595" y="0"/>
                </a:cubicBezTo>
                <a:cubicBezTo>
                  <a:pt x="1496085" y="21875"/>
                  <a:pt x="1719918" y="-21308"/>
                  <a:pt x="1916593" y="0"/>
                </a:cubicBezTo>
                <a:cubicBezTo>
                  <a:pt x="2113268" y="21308"/>
                  <a:pt x="2166661" y="-269"/>
                  <a:pt x="2409788" y="0"/>
                </a:cubicBezTo>
                <a:cubicBezTo>
                  <a:pt x="2652915" y="269"/>
                  <a:pt x="2765504" y="4013"/>
                  <a:pt x="3077786" y="0"/>
                </a:cubicBezTo>
                <a:cubicBezTo>
                  <a:pt x="3390068" y="-4013"/>
                  <a:pt x="3473285" y="-19793"/>
                  <a:pt x="3702083" y="0"/>
                </a:cubicBezTo>
                <a:cubicBezTo>
                  <a:pt x="3930881" y="19793"/>
                  <a:pt x="4118619" y="31658"/>
                  <a:pt x="4370081" y="0"/>
                </a:cubicBezTo>
                <a:cubicBezTo>
                  <a:pt x="4378082" y="220197"/>
                  <a:pt x="4358738" y="389327"/>
                  <a:pt x="4370081" y="646331"/>
                </a:cubicBezTo>
                <a:cubicBezTo>
                  <a:pt x="4091135" y="644350"/>
                  <a:pt x="4034030" y="623581"/>
                  <a:pt x="3789485" y="646331"/>
                </a:cubicBezTo>
                <a:cubicBezTo>
                  <a:pt x="3544940" y="669081"/>
                  <a:pt x="3493537" y="625693"/>
                  <a:pt x="3208888" y="646331"/>
                </a:cubicBezTo>
                <a:cubicBezTo>
                  <a:pt x="2924239" y="666969"/>
                  <a:pt x="2781485" y="666370"/>
                  <a:pt x="2497189" y="646331"/>
                </a:cubicBezTo>
                <a:cubicBezTo>
                  <a:pt x="2212893" y="626292"/>
                  <a:pt x="2094217" y="649623"/>
                  <a:pt x="1785490" y="646331"/>
                </a:cubicBezTo>
                <a:cubicBezTo>
                  <a:pt x="1476763" y="643039"/>
                  <a:pt x="1413191" y="636847"/>
                  <a:pt x="1204894" y="646331"/>
                </a:cubicBezTo>
                <a:cubicBezTo>
                  <a:pt x="996597" y="655815"/>
                  <a:pt x="866335" y="619773"/>
                  <a:pt x="667998" y="646331"/>
                </a:cubicBezTo>
                <a:cubicBezTo>
                  <a:pt x="469661" y="672889"/>
                  <a:pt x="305940" y="658083"/>
                  <a:pt x="0" y="646331"/>
                </a:cubicBezTo>
                <a:cubicBezTo>
                  <a:pt x="-545" y="361505"/>
                  <a:pt x="17307" y="220929"/>
                  <a:pt x="0" y="0"/>
                </a:cubicBezTo>
                <a:close/>
              </a:path>
            </a:pathLst>
          </a:custGeom>
          <a:noFill/>
          <a:ln w="28575">
            <a:solidFill>
              <a:srgbClr val="FCAC48"/>
            </a:solidFill>
            <a:prstDash val="lgDash"/>
            <a:extLst>
              <a:ext uri="{C807C97D-BFC1-408E-A445-0C87EB9F89A2}">
                <ask:lineSketchStyleProps xmlns:ask="http://schemas.microsoft.com/office/drawing/2018/sketchyshapes" sd="3689820584">
                  <a:prstGeom prst="rect">
                    <a:avLst/>
                  </a:prstGeom>
                  <ask:type>
                    <ask:lineSketchFreehand/>
                  </ask:type>
                </ask:lineSketchStyleProps>
              </a:ext>
            </a:extLst>
          </a:ln>
        </p:spPr>
        <p:txBody>
          <a:bodyPr wrap="square">
            <a:spAutoFit/>
          </a:bodyPr>
          <a:lstStyle/>
          <a:p>
            <a:r>
              <a:rPr lang="en-US" dirty="0"/>
              <a:t>Support </a:t>
            </a:r>
            <a:r>
              <a:rPr lang="en-US" b="1" dirty="0"/>
              <a:t>energy planning, site selection, and integration studies</a:t>
            </a:r>
            <a:endParaRPr lang="en-US" dirty="0"/>
          </a:p>
        </p:txBody>
      </p:sp>
      <p:grpSp>
        <p:nvGrpSpPr>
          <p:cNvPr id="24" name="Group 23">
            <a:extLst>
              <a:ext uri="{FF2B5EF4-FFF2-40B4-BE49-F238E27FC236}">
                <a16:creationId xmlns:a16="http://schemas.microsoft.com/office/drawing/2014/main" id="{ECA8C923-CB4F-82F1-56B3-C51466199A7B}"/>
              </a:ext>
            </a:extLst>
          </p:cNvPr>
          <p:cNvGrpSpPr/>
          <p:nvPr/>
        </p:nvGrpSpPr>
        <p:grpSpPr>
          <a:xfrm>
            <a:off x="473912" y="3646728"/>
            <a:ext cx="5684682" cy="3038567"/>
            <a:chOff x="285553" y="4036256"/>
            <a:chExt cx="5684682" cy="2701484"/>
          </a:xfrm>
        </p:grpSpPr>
        <p:pic>
          <p:nvPicPr>
            <p:cNvPr id="18" name="Picture 17">
              <a:extLst>
                <a:ext uri="{FF2B5EF4-FFF2-40B4-BE49-F238E27FC236}">
                  <a16:creationId xmlns:a16="http://schemas.microsoft.com/office/drawing/2014/main" id="{3FA06DBF-AB03-9C33-0388-C78A2A2CA715}"/>
                </a:ext>
              </a:extLst>
            </p:cNvPr>
            <p:cNvPicPr>
              <a:picLocks noChangeAspect="1"/>
            </p:cNvPicPr>
            <p:nvPr/>
          </p:nvPicPr>
          <p:blipFill>
            <a:blip r:embed="rId3"/>
            <a:stretch>
              <a:fillRect/>
            </a:stretch>
          </p:blipFill>
          <p:spPr>
            <a:xfrm>
              <a:off x="285553" y="4036256"/>
              <a:ext cx="5684682" cy="2701484"/>
            </a:xfrm>
            <a:prstGeom prst="rect">
              <a:avLst/>
            </a:prstGeom>
          </p:spPr>
        </p:pic>
        <p:sp>
          <p:nvSpPr>
            <p:cNvPr id="21" name="TextBox 20">
              <a:extLst>
                <a:ext uri="{FF2B5EF4-FFF2-40B4-BE49-F238E27FC236}">
                  <a16:creationId xmlns:a16="http://schemas.microsoft.com/office/drawing/2014/main" id="{6EB6BE09-06FE-6829-2795-44DB7C653784}"/>
                </a:ext>
              </a:extLst>
            </p:cNvPr>
            <p:cNvSpPr txBox="1"/>
            <p:nvPr/>
          </p:nvSpPr>
          <p:spPr>
            <a:xfrm>
              <a:off x="2701609" y="6371790"/>
              <a:ext cx="2295496" cy="307777"/>
            </a:xfrm>
            <a:prstGeom prst="rect">
              <a:avLst/>
            </a:prstGeom>
            <a:solidFill>
              <a:srgbClr val="F8F8F8">
                <a:alpha val="60000"/>
              </a:srgbClr>
            </a:solidFill>
          </p:spPr>
          <p:txBody>
            <a:bodyPr wrap="square">
              <a:spAutoFit/>
            </a:bodyPr>
            <a:lstStyle/>
            <a:p>
              <a:r>
                <a:rPr lang="en-US" sz="1400" dirty="0"/>
                <a:t>Source: globalwindatlas.info/</a:t>
              </a:r>
            </a:p>
          </p:txBody>
        </p:sp>
      </p:grpSp>
      <p:sp>
        <p:nvSpPr>
          <p:cNvPr id="23" name="TextBox 22">
            <a:extLst>
              <a:ext uri="{FF2B5EF4-FFF2-40B4-BE49-F238E27FC236}">
                <a16:creationId xmlns:a16="http://schemas.microsoft.com/office/drawing/2014/main" id="{5E37227B-8637-6475-0EDA-6E4E160E1EC3}"/>
              </a:ext>
            </a:extLst>
          </p:cNvPr>
          <p:cNvSpPr txBox="1"/>
          <p:nvPr/>
        </p:nvSpPr>
        <p:spPr>
          <a:xfrm>
            <a:off x="6158594" y="2734570"/>
            <a:ext cx="4136293" cy="553998"/>
          </a:xfrm>
          <a:prstGeom prst="rect">
            <a:avLst/>
          </a:prstGeom>
          <a:noFill/>
        </p:spPr>
        <p:txBody>
          <a:bodyPr wrap="square">
            <a:spAutoFit/>
          </a:bodyPr>
          <a:lstStyle/>
          <a:p>
            <a:r>
              <a:rPr lang="en-US" sz="1000" dirty="0"/>
              <a:t>[1] https://sawea.org.za/</a:t>
            </a:r>
          </a:p>
          <a:p>
            <a:r>
              <a:rPr lang="en-US" sz="1000" dirty="0"/>
              <a:t>[2] http://documents.worldbank.org/curated/en/252541468770659342</a:t>
            </a:r>
          </a:p>
          <a:p>
            <a:r>
              <a:rPr lang="en-US" sz="1000" dirty="0"/>
              <a:t>[3] https://map.neweuropeanwindatlas.eu/</a:t>
            </a:r>
          </a:p>
        </p:txBody>
      </p:sp>
      <p:pic>
        <p:nvPicPr>
          <p:cNvPr id="27" name="Picture 26">
            <a:extLst>
              <a:ext uri="{FF2B5EF4-FFF2-40B4-BE49-F238E27FC236}">
                <a16:creationId xmlns:a16="http://schemas.microsoft.com/office/drawing/2014/main" id="{AF68FF35-739B-ED90-9978-CB84FDA14E5F}"/>
              </a:ext>
            </a:extLst>
          </p:cNvPr>
          <p:cNvPicPr>
            <a:picLocks noChangeAspect="1"/>
          </p:cNvPicPr>
          <p:nvPr/>
        </p:nvPicPr>
        <p:blipFill>
          <a:blip r:embed="rId4"/>
          <a:srcRect l="2941" t="10551" b="2227"/>
          <a:stretch>
            <a:fillRect/>
          </a:stretch>
        </p:blipFill>
        <p:spPr>
          <a:xfrm>
            <a:off x="6410424" y="3373895"/>
            <a:ext cx="4136293" cy="3311400"/>
          </a:xfrm>
          <a:prstGeom prst="rect">
            <a:avLst/>
          </a:prstGeom>
        </p:spPr>
      </p:pic>
    </p:spTree>
    <p:extLst>
      <p:ext uri="{BB962C8B-B14F-4D97-AF65-F5344CB8AC3E}">
        <p14:creationId xmlns:p14="http://schemas.microsoft.com/office/powerpoint/2010/main" val="530869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58FAE-E5EC-F8A2-E255-2FE0CFEEDEA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B22DE19-E10F-8508-D932-F363A790BF41}"/>
              </a:ext>
            </a:extLst>
          </p:cNvPr>
          <p:cNvSpPr>
            <a:spLocks noGrp="1"/>
          </p:cNvSpPr>
          <p:nvPr>
            <p:ph type="body" sz="quarter" idx="11"/>
          </p:nvPr>
        </p:nvSpPr>
        <p:spPr/>
        <p:txBody>
          <a:bodyPr/>
          <a:lstStyle/>
          <a:p>
            <a:r>
              <a:rPr lang="en-US" dirty="0"/>
              <a:t>Solar atlases</a:t>
            </a:r>
          </a:p>
        </p:txBody>
      </p:sp>
      <p:sp>
        <p:nvSpPr>
          <p:cNvPr id="3" name="Text Placeholder 2">
            <a:extLst>
              <a:ext uri="{FF2B5EF4-FFF2-40B4-BE49-F238E27FC236}">
                <a16:creationId xmlns:a16="http://schemas.microsoft.com/office/drawing/2014/main" id="{693D2CB6-509C-D40F-6B52-02AA59D2C86D}"/>
              </a:ext>
            </a:extLst>
          </p:cNvPr>
          <p:cNvSpPr>
            <a:spLocks noGrp="1"/>
          </p:cNvSpPr>
          <p:nvPr>
            <p:ph type="body" sz="quarter" idx="10"/>
          </p:nvPr>
        </p:nvSpPr>
        <p:spPr/>
        <p:txBody>
          <a:bodyPr/>
          <a:lstStyle/>
          <a:p>
            <a:r>
              <a:rPr lang="en-US" dirty="0"/>
              <a:t>2 RCM FOR RENEWABLES</a:t>
            </a:r>
          </a:p>
        </p:txBody>
      </p:sp>
      <p:sp>
        <p:nvSpPr>
          <p:cNvPr id="4" name="Text Placeholder 3">
            <a:extLst>
              <a:ext uri="{FF2B5EF4-FFF2-40B4-BE49-F238E27FC236}">
                <a16:creationId xmlns:a16="http://schemas.microsoft.com/office/drawing/2014/main" id="{3F5EDE9C-CA5B-07B4-651D-3701E7FE462E}"/>
              </a:ext>
            </a:extLst>
          </p:cNvPr>
          <p:cNvSpPr>
            <a:spLocks noGrp="1"/>
          </p:cNvSpPr>
          <p:nvPr>
            <p:ph type="body" sz="quarter" idx="14"/>
          </p:nvPr>
        </p:nvSpPr>
        <p:spPr/>
        <p:txBody>
          <a:bodyPr/>
          <a:lstStyle/>
          <a:p>
            <a:endParaRPr lang="en-US" dirty="0"/>
          </a:p>
          <a:p>
            <a:endParaRPr lang="en-US" dirty="0"/>
          </a:p>
          <a:p>
            <a:endParaRPr lang="en-US" dirty="0"/>
          </a:p>
        </p:txBody>
      </p:sp>
      <p:pic>
        <p:nvPicPr>
          <p:cNvPr id="16" name="Picture 15">
            <a:extLst>
              <a:ext uri="{FF2B5EF4-FFF2-40B4-BE49-F238E27FC236}">
                <a16:creationId xmlns:a16="http://schemas.microsoft.com/office/drawing/2014/main" id="{D3BF22C6-98B3-7A38-98A0-1F20DD034F91}"/>
              </a:ext>
            </a:extLst>
          </p:cNvPr>
          <p:cNvPicPr>
            <a:picLocks noChangeAspect="1"/>
          </p:cNvPicPr>
          <p:nvPr/>
        </p:nvPicPr>
        <p:blipFill>
          <a:blip r:embed="rId3"/>
          <a:srcRect l="46520" r="3257" b="1586"/>
          <a:stretch>
            <a:fillRect/>
          </a:stretch>
        </p:blipFill>
        <p:spPr>
          <a:xfrm>
            <a:off x="6844723" y="281604"/>
            <a:ext cx="4114587" cy="3480391"/>
          </a:xfrm>
          <a:prstGeom prst="rect">
            <a:avLst/>
          </a:prstGeom>
        </p:spPr>
      </p:pic>
      <p:sp>
        <p:nvSpPr>
          <p:cNvPr id="7" name="TextBox 6">
            <a:extLst>
              <a:ext uri="{FF2B5EF4-FFF2-40B4-BE49-F238E27FC236}">
                <a16:creationId xmlns:a16="http://schemas.microsoft.com/office/drawing/2014/main" id="{2C466458-FED9-83FD-F491-CBDD2AFCF6EF}"/>
              </a:ext>
            </a:extLst>
          </p:cNvPr>
          <p:cNvSpPr txBox="1"/>
          <p:nvPr/>
        </p:nvSpPr>
        <p:spPr>
          <a:xfrm>
            <a:off x="229957" y="1601328"/>
            <a:ext cx="6614766" cy="1692771"/>
          </a:xfrm>
          <a:prstGeom prst="rect">
            <a:avLst/>
          </a:prstGeom>
          <a:noFill/>
        </p:spPr>
        <p:txBody>
          <a:bodyPr wrap="square">
            <a:spAutoFit/>
          </a:bodyPr>
          <a:lstStyle/>
          <a:p>
            <a:r>
              <a:rPr lang="en-US" dirty="0"/>
              <a:t>Usually </a:t>
            </a:r>
            <a:r>
              <a:rPr lang="en-US" b="1" dirty="0"/>
              <a:t>satellite + reanalysis based</a:t>
            </a:r>
            <a:r>
              <a:rPr lang="en-US" dirty="0"/>
              <a:t>, or </a:t>
            </a:r>
            <a:r>
              <a:rPr lang="en-US" b="1" dirty="0"/>
              <a:t>radiative transfer models</a:t>
            </a:r>
            <a:r>
              <a:rPr lang="en-US" dirty="0"/>
              <a:t>, not RCM-forced. Corrected with ground station measurements.</a:t>
            </a:r>
          </a:p>
          <a:p>
            <a:endParaRPr lang="en-US" dirty="0"/>
          </a:p>
          <a:p>
            <a:r>
              <a:rPr lang="en-US" dirty="0"/>
              <a:t>Global Solar Atlas (World Bank/</a:t>
            </a:r>
            <a:r>
              <a:rPr lang="en-US" dirty="0" err="1"/>
              <a:t>Solargis</a:t>
            </a:r>
            <a:r>
              <a:rPr lang="en-US" dirty="0"/>
              <a:t>)</a:t>
            </a:r>
          </a:p>
          <a:p>
            <a:r>
              <a:rPr lang="en-US" dirty="0"/>
              <a:t>Regional solar (e.g.): Brazilian Solar Atlas </a:t>
            </a:r>
            <a:r>
              <a:rPr lang="en-US" sz="1400" dirty="0"/>
              <a:t>https://labren.ccst.inpe.br/atlas_2017-en.html</a:t>
            </a:r>
          </a:p>
        </p:txBody>
      </p:sp>
      <p:grpSp>
        <p:nvGrpSpPr>
          <p:cNvPr id="25" name="Group 24">
            <a:extLst>
              <a:ext uri="{FF2B5EF4-FFF2-40B4-BE49-F238E27FC236}">
                <a16:creationId xmlns:a16="http://schemas.microsoft.com/office/drawing/2014/main" id="{B38B0822-66E4-6B2A-3493-D6A072B93B4C}"/>
              </a:ext>
            </a:extLst>
          </p:cNvPr>
          <p:cNvGrpSpPr/>
          <p:nvPr/>
        </p:nvGrpSpPr>
        <p:grpSpPr>
          <a:xfrm>
            <a:off x="868031" y="3294099"/>
            <a:ext cx="5028849" cy="3400857"/>
            <a:chOff x="7167827" y="81155"/>
            <a:chExt cx="4878689" cy="3376467"/>
          </a:xfrm>
        </p:grpSpPr>
        <p:pic>
          <p:nvPicPr>
            <p:cNvPr id="9" name="Picture 8">
              <a:extLst>
                <a:ext uri="{FF2B5EF4-FFF2-40B4-BE49-F238E27FC236}">
                  <a16:creationId xmlns:a16="http://schemas.microsoft.com/office/drawing/2014/main" id="{C111A9C3-C60F-0267-1E5F-E8F0359F4D32}"/>
                </a:ext>
              </a:extLst>
            </p:cNvPr>
            <p:cNvPicPr>
              <a:picLocks noChangeAspect="1"/>
            </p:cNvPicPr>
            <p:nvPr/>
          </p:nvPicPr>
          <p:blipFill>
            <a:blip r:embed="rId4"/>
            <a:stretch>
              <a:fillRect/>
            </a:stretch>
          </p:blipFill>
          <p:spPr>
            <a:xfrm>
              <a:off x="7167827" y="81155"/>
              <a:ext cx="4878689" cy="3363845"/>
            </a:xfrm>
            <a:prstGeom prst="rect">
              <a:avLst/>
            </a:prstGeom>
          </p:spPr>
        </p:pic>
        <p:sp>
          <p:nvSpPr>
            <p:cNvPr id="20" name="TextBox 19">
              <a:extLst>
                <a:ext uri="{FF2B5EF4-FFF2-40B4-BE49-F238E27FC236}">
                  <a16:creationId xmlns:a16="http://schemas.microsoft.com/office/drawing/2014/main" id="{7EC318D2-8F28-1754-9939-D04CAAA10F0E}"/>
                </a:ext>
              </a:extLst>
            </p:cNvPr>
            <p:cNvSpPr txBox="1"/>
            <p:nvPr/>
          </p:nvSpPr>
          <p:spPr>
            <a:xfrm>
              <a:off x="8270904" y="3124758"/>
              <a:ext cx="2579889" cy="332864"/>
            </a:xfrm>
            <a:prstGeom prst="rect">
              <a:avLst/>
            </a:prstGeom>
            <a:noFill/>
          </p:spPr>
          <p:txBody>
            <a:bodyPr wrap="square">
              <a:spAutoFit/>
            </a:bodyPr>
            <a:lstStyle/>
            <a:p>
              <a:r>
                <a:rPr lang="en-US" sz="1400" dirty="0"/>
                <a:t>Source: globalsolaratlas.info/</a:t>
              </a:r>
            </a:p>
          </p:txBody>
        </p:sp>
      </p:grpSp>
      <p:pic>
        <p:nvPicPr>
          <p:cNvPr id="13" name="Picture 12">
            <a:extLst>
              <a:ext uri="{FF2B5EF4-FFF2-40B4-BE49-F238E27FC236}">
                <a16:creationId xmlns:a16="http://schemas.microsoft.com/office/drawing/2014/main" id="{2F6C30AD-C04D-807B-B351-6B07132A0929}"/>
              </a:ext>
            </a:extLst>
          </p:cNvPr>
          <p:cNvPicPr>
            <a:picLocks noChangeAspect="1"/>
          </p:cNvPicPr>
          <p:nvPr/>
        </p:nvPicPr>
        <p:blipFill>
          <a:blip r:embed="rId5"/>
          <a:srcRect r="2881"/>
          <a:stretch>
            <a:fillRect/>
          </a:stretch>
        </p:blipFill>
        <p:spPr>
          <a:xfrm>
            <a:off x="6774006" y="3880075"/>
            <a:ext cx="4321814" cy="2897265"/>
          </a:xfrm>
          <a:prstGeom prst="rect">
            <a:avLst/>
          </a:prstGeom>
        </p:spPr>
      </p:pic>
      <p:cxnSp>
        <p:nvCxnSpPr>
          <p:cNvPr id="19" name="Straight Arrow Connector 18">
            <a:extLst>
              <a:ext uri="{FF2B5EF4-FFF2-40B4-BE49-F238E27FC236}">
                <a16:creationId xmlns:a16="http://schemas.microsoft.com/office/drawing/2014/main" id="{9303A696-F11E-75DE-9562-72C1CB80BA15}"/>
              </a:ext>
            </a:extLst>
          </p:cNvPr>
          <p:cNvCxnSpPr>
            <a:cxnSpLocks/>
          </p:cNvCxnSpPr>
          <p:nvPr/>
        </p:nvCxnSpPr>
        <p:spPr>
          <a:xfrm>
            <a:off x="7440328" y="3042602"/>
            <a:ext cx="654518" cy="104255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18513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94EB6-3BD4-C54E-A270-FB3C40FBB7A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7A7C8A7-BC09-00B9-86AF-D5CAB17663A8}"/>
              </a:ext>
            </a:extLst>
          </p:cNvPr>
          <p:cNvSpPr>
            <a:spLocks noGrp="1"/>
          </p:cNvSpPr>
          <p:nvPr>
            <p:ph type="body" sz="quarter" idx="11"/>
          </p:nvPr>
        </p:nvSpPr>
        <p:spPr/>
        <p:txBody>
          <a:bodyPr/>
          <a:lstStyle/>
          <a:p>
            <a:r>
              <a:rPr lang="en-US" dirty="0"/>
              <a:t>Power and Energy Systems </a:t>
            </a:r>
          </a:p>
        </p:txBody>
      </p:sp>
      <p:grpSp>
        <p:nvGrpSpPr>
          <p:cNvPr id="13" name="Group 12">
            <a:extLst>
              <a:ext uri="{FF2B5EF4-FFF2-40B4-BE49-F238E27FC236}">
                <a16:creationId xmlns:a16="http://schemas.microsoft.com/office/drawing/2014/main" id="{27D19407-0DFB-83D1-A499-C2D05F85CEE4}"/>
              </a:ext>
            </a:extLst>
          </p:cNvPr>
          <p:cNvGrpSpPr/>
          <p:nvPr/>
        </p:nvGrpSpPr>
        <p:grpSpPr>
          <a:xfrm>
            <a:off x="2356488" y="2137025"/>
            <a:ext cx="6158556" cy="3832994"/>
            <a:chOff x="609600" y="1920679"/>
            <a:chExt cx="6839433" cy="4554275"/>
          </a:xfrm>
        </p:grpSpPr>
        <p:pic>
          <p:nvPicPr>
            <p:cNvPr id="11" name="Picture 10" descr="A diagram of energy system&#10;&#10;AI-generated content may be incorrect.">
              <a:extLst>
                <a:ext uri="{FF2B5EF4-FFF2-40B4-BE49-F238E27FC236}">
                  <a16:creationId xmlns:a16="http://schemas.microsoft.com/office/drawing/2014/main" id="{E56433B8-168D-0941-4DD8-A66E9518DFD6}"/>
                </a:ext>
              </a:extLst>
            </p:cNvPr>
            <p:cNvPicPr>
              <a:picLocks noChangeAspect="1"/>
            </p:cNvPicPr>
            <p:nvPr/>
          </p:nvPicPr>
          <p:blipFill>
            <a:blip r:embed="rId3"/>
            <a:stretch>
              <a:fillRect/>
            </a:stretch>
          </p:blipFill>
          <p:spPr>
            <a:xfrm>
              <a:off x="609600" y="1920679"/>
              <a:ext cx="6753225" cy="4502150"/>
            </a:xfrm>
            <a:prstGeom prst="rect">
              <a:avLst/>
            </a:prstGeom>
          </p:spPr>
        </p:pic>
        <p:sp>
          <p:nvSpPr>
            <p:cNvPr id="12" name="TextBox 11">
              <a:extLst>
                <a:ext uri="{FF2B5EF4-FFF2-40B4-BE49-F238E27FC236}">
                  <a16:creationId xmlns:a16="http://schemas.microsoft.com/office/drawing/2014/main" id="{729DAAAE-7CF2-B34D-78BB-98EE68461EB5}"/>
                </a:ext>
              </a:extLst>
            </p:cNvPr>
            <p:cNvSpPr txBox="1"/>
            <p:nvPr/>
          </p:nvSpPr>
          <p:spPr>
            <a:xfrm>
              <a:off x="5249374" y="6145830"/>
              <a:ext cx="2199659" cy="329124"/>
            </a:xfrm>
            <a:prstGeom prst="rect">
              <a:avLst/>
            </a:prstGeom>
            <a:solidFill>
              <a:srgbClr val="F3F3F3">
                <a:alpha val="50196"/>
              </a:srgbClr>
            </a:solidFill>
          </p:spPr>
          <p:txBody>
            <a:bodyPr wrap="square">
              <a:spAutoFit/>
            </a:bodyPr>
            <a:lstStyle/>
            <a:p>
              <a:r>
                <a:rPr lang="en-US" sz="1200" dirty="0"/>
                <a:t>Source: ChatGPT creation</a:t>
              </a:r>
            </a:p>
          </p:txBody>
        </p:sp>
      </p:grpSp>
      <p:sp>
        <p:nvSpPr>
          <p:cNvPr id="15" name="TextBox 14">
            <a:extLst>
              <a:ext uri="{FF2B5EF4-FFF2-40B4-BE49-F238E27FC236}">
                <a16:creationId xmlns:a16="http://schemas.microsoft.com/office/drawing/2014/main" id="{ED3C4B26-4DA1-B11F-8ED0-F83F94E30E39}"/>
              </a:ext>
            </a:extLst>
          </p:cNvPr>
          <p:cNvSpPr txBox="1"/>
          <p:nvPr/>
        </p:nvSpPr>
        <p:spPr>
          <a:xfrm>
            <a:off x="8562709" y="2617176"/>
            <a:ext cx="2533381" cy="2585323"/>
          </a:xfrm>
          <a:prstGeom prst="rect">
            <a:avLst/>
          </a:prstGeom>
          <a:noFill/>
        </p:spPr>
        <p:txBody>
          <a:bodyPr wrap="square">
            <a:spAutoFit/>
          </a:bodyPr>
          <a:lstStyle/>
          <a:p>
            <a:r>
              <a:rPr lang="en-US" dirty="0">
                <a:solidFill>
                  <a:schemeClr val="accent6"/>
                </a:solidFill>
              </a:rPr>
              <a:t>Electrification</a:t>
            </a:r>
            <a:r>
              <a:rPr lang="en-US" dirty="0"/>
              <a:t> and </a:t>
            </a:r>
            <a:r>
              <a:rPr lang="en-US" dirty="0">
                <a:solidFill>
                  <a:schemeClr val="accent6"/>
                </a:solidFill>
              </a:rPr>
              <a:t>sector coupling</a:t>
            </a:r>
            <a:r>
              <a:rPr lang="en-US" dirty="0"/>
              <a:t> mean replacing fossil fuels with electricity and linking sectors like transport, heating, and industry so they work together in a more efficient, and low-carbon system</a:t>
            </a:r>
          </a:p>
        </p:txBody>
      </p:sp>
      <p:sp>
        <p:nvSpPr>
          <p:cNvPr id="17" name="TextBox 16">
            <a:extLst>
              <a:ext uri="{FF2B5EF4-FFF2-40B4-BE49-F238E27FC236}">
                <a16:creationId xmlns:a16="http://schemas.microsoft.com/office/drawing/2014/main" id="{1E3E26FE-B21F-7EAD-574A-21EFCE5EA02B}"/>
              </a:ext>
            </a:extLst>
          </p:cNvPr>
          <p:cNvSpPr txBox="1"/>
          <p:nvPr/>
        </p:nvSpPr>
        <p:spPr>
          <a:xfrm>
            <a:off x="120721" y="2617176"/>
            <a:ext cx="2393072" cy="2585323"/>
          </a:xfrm>
          <a:prstGeom prst="rect">
            <a:avLst/>
          </a:prstGeom>
          <a:noFill/>
        </p:spPr>
        <p:txBody>
          <a:bodyPr wrap="square">
            <a:spAutoFit/>
          </a:bodyPr>
          <a:lstStyle/>
          <a:p>
            <a:r>
              <a:rPr lang="en-US" dirty="0">
                <a:solidFill>
                  <a:schemeClr val="accent6"/>
                </a:solidFill>
              </a:rPr>
              <a:t>Power</a:t>
            </a:r>
            <a:r>
              <a:rPr lang="en-US" dirty="0"/>
              <a:t> and </a:t>
            </a:r>
            <a:r>
              <a:rPr lang="en-US" dirty="0">
                <a:solidFill>
                  <a:schemeClr val="accent6"/>
                </a:solidFill>
              </a:rPr>
              <a:t>energy</a:t>
            </a:r>
            <a:r>
              <a:rPr lang="en-US" dirty="0"/>
              <a:t> </a:t>
            </a:r>
            <a:r>
              <a:rPr lang="en-US" dirty="0">
                <a:solidFill>
                  <a:schemeClr val="accent6"/>
                </a:solidFill>
              </a:rPr>
              <a:t>systems</a:t>
            </a:r>
            <a:r>
              <a:rPr lang="en-US" dirty="0"/>
              <a:t> are the networks and infrastructures that produce, deliver, and use energy in all its forms, including electricity, heat, fuels, and transport.</a:t>
            </a:r>
          </a:p>
        </p:txBody>
      </p:sp>
    </p:spTree>
    <p:extLst>
      <p:ext uri="{BB962C8B-B14F-4D97-AF65-F5344CB8AC3E}">
        <p14:creationId xmlns:p14="http://schemas.microsoft.com/office/powerpoint/2010/main" val="16916130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97550-6DB9-B032-8079-DCAE12354E4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2E0DCBA-07D1-7588-A7D3-C9DC49EDEE26}"/>
              </a:ext>
            </a:extLst>
          </p:cNvPr>
          <p:cNvSpPr>
            <a:spLocks noGrp="1"/>
          </p:cNvSpPr>
          <p:nvPr>
            <p:ph type="body" sz="quarter" idx="11"/>
          </p:nvPr>
        </p:nvSpPr>
        <p:spPr/>
        <p:txBody>
          <a:bodyPr/>
          <a:lstStyle/>
          <a:p>
            <a:r>
              <a:rPr lang="en-US" dirty="0"/>
              <a:t>Energy transition in course</a:t>
            </a:r>
          </a:p>
        </p:txBody>
      </p:sp>
      <p:sp>
        <p:nvSpPr>
          <p:cNvPr id="3" name="Text Placeholder 2">
            <a:extLst>
              <a:ext uri="{FF2B5EF4-FFF2-40B4-BE49-F238E27FC236}">
                <a16:creationId xmlns:a16="http://schemas.microsoft.com/office/drawing/2014/main" id="{117AAAD8-F790-387D-3F3A-D416BBE2798E}"/>
              </a:ext>
            </a:extLst>
          </p:cNvPr>
          <p:cNvSpPr>
            <a:spLocks noGrp="1"/>
          </p:cNvSpPr>
          <p:nvPr>
            <p:ph type="body" sz="quarter" idx="10"/>
          </p:nvPr>
        </p:nvSpPr>
        <p:spPr/>
        <p:txBody>
          <a:bodyPr/>
          <a:lstStyle/>
          <a:p>
            <a:r>
              <a:rPr lang="en-US" dirty="0"/>
              <a:t>1 INTRODUCTION</a:t>
            </a:r>
          </a:p>
        </p:txBody>
      </p:sp>
      <p:grpSp>
        <p:nvGrpSpPr>
          <p:cNvPr id="14" name="Group 13">
            <a:extLst>
              <a:ext uri="{FF2B5EF4-FFF2-40B4-BE49-F238E27FC236}">
                <a16:creationId xmlns:a16="http://schemas.microsoft.com/office/drawing/2014/main" id="{5D49868A-5A0A-AB8F-B71E-ECBAB1BFFA3C}"/>
              </a:ext>
            </a:extLst>
          </p:cNvPr>
          <p:cNvGrpSpPr/>
          <p:nvPr/>
        </p:nvGrpSpPr>
        <p:grpSpPr>
          <a:xfrm>
            <a:off x="510350" y="1512216"/>
            <a:ext cx="5910883" cy="3639158"/>
            <a:chOff x="95570" y="1593827"/>
            <a:chExt cx="5910883" cy="3410592"/>
          </a:xfrm>
        </p:grpSpPr>
        <p:pic>
          <p:nvPicPr>
            <p:cNvPr id="1029" name="Picture 5" descr="Graph showing actual emissions up to 2023 and future projections and scenarios">
              <a:extLst>
                <a:ext uri="{FF2B5EF4-FFF2-40B4-BE49-F238E27FC236}">
                  <a16:creationId xmlns:a16="http://schemas.microsoft.com/office/drawing/2014/main" id="{FB988A34-D118-894C-CCCD-F5BFBDBCFA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70" y="1593827"/>
              <a:ext cx="5910883" cy="341059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09A43DE-FE61-EF7B-2610-5409175153DD}"/>
                </a:ext>
              </a:extLst>
            </p:cNvPr>
            <p:cNvSpPr txBox="1"/>
            <p:nvPr/>
          </p:nvSpPr>
          <p:spPr>
            <a:xfrm>
              <a:off x="3971925" y="1593827"/>
              <a:ext cx="2034528" cy="276999"/>
            </a:xfrm>
            <a:prstGeom prst="rect">
              <a:avLst/>
            </a:prstGeom>
            <a:solidFill>
              <a:srgbClr val="F3F3F3">
                <a:alpha val="50196"/>
              </a:srgbClr>
            </a:solidFill>
          </p:spPr>
          <p:txBody>
            <a:bodyPr wrap="square">
              <a:spAutoFit/>
            </a:bodyPr>
            <a:lstStyle/>
            <a:p>
              <a:r>
                <a:rPr lang="en-US" sz="1200" dirty="0"/>
                <a:t>Source: climate.ec.europa.eu</a:t>
              </a:r>
            </a:p>
          </p:txBody>
        </p:sp>
      </p:grpSp>
      <p:grpSp>
        <p:nvGrpSpPr>
          <p:cNvPr id="40" name="Group 39">
            <a:extLst>
              <a:ext uri="{FF2B5EF4-FFF2-40B4-BE49-F238E27FC236}">
                <a16:creationId xmlns:a16="http://schemas.microsoft.com/office/drawing/2014/main" id="{FF880D4D-BDE2-287D-4FBD-A7A7EECFDC26}"/>
              </a:ext>
            </a:extLst>
          </p:cNvPr>
          <p:cNvGrpSpPr/>
          <p:nvPr/>
        </p:nvGrpSpPr>
        <p:grpSpPr>
          <a:xfrm>
            <a:off x="6841759" y="261813"/>
            <a:ext cx="3137690" cy="2595013"/>
            <a:chOff x="1344274" y="170675"/>
            <a:chExt cx="3137690" cy="2595013"/>
          </a:xfrm>
        </p:grpSpPr>
        <p:pic>
          <p:nvPicPr>
            <p:cNvPr id="13" name="Picture 12">
              <a:extLst>
                <a:ext uri="{FF2B5EF4-FFF2-40B4-BE49-F238E27FC236}">
                  <a16:creationId xmlns:a16="http://schemas.microsoft.com/office/drawing/2014/main" id="{960D867E-95CC-99D6-7CCC-23D24058D3EA}"/>
                </a:ext>
              </a:extLst>
            </p:cNvPr>
            <p:cNvPicPr>
              <a:picLocks noChangeAspect="1"/>
            </p:cNvPicPr>
            <p:nvPr/>
          </p:nvPicPr>
          <p:blipFill>
            <a:blip r:embed="rId4"/>
            <a:stretch>
              <a:fillRect/>
            </a:stretch>
          </p:blipFill>
          <p:spPr>
            <a:xfrm>
              <a:off x="1344274" y="170675"/>
              <a:ext cx="3134916" cy="2595013"/>
            </a:xfrm>
            <a:prstGeom prst="rect">
              <a:avLst/>
            </a:prstGeom>
            <a:effectLst>
              <a:softEdge rad="0"/>
            </a:effectLst>
          </p:spPr>
        </p:pic>
        <p:sp>
          <p:nvSpPr>
            <p:cNvPr id="24" name="TextBox 23">
              <a:extLst>
                <a:ext uri="{FF2B5EF4-FFF2-40B4-BE49-F238E27FC236}">
                  <a16:creationId xmlns:a16="http://schemas.microsoft.com/office/drawing/2014/main" id="{E01EAF29-0861-FBCA-6E64-8ED951D1D795}"/>
                </a:ext>
              </a:extLst>
            </p:cNvPr>
            <p:cNvSpPr txBox="1"/>
            <p:nvPr/>
          </p:nvSpPr>
          <p:spPr>
            <a:xfrm>
              <a:off x="2911732" y="199564"/>
              <a:ext cx="1570232" cy="278099"/>
            </a:xfrm>
            <a:prstGeom prst="rect">
              <a:avLst/>
            </a:prstGeom>
            <a:solidFill>
              <a:srgbClr val="F3F3F3">
                <a:alpha val="69804"/>
              </a:srgbClr>
            </a:solidFill>
          </p:spPr>
          <p:txBody>
            <a:bodyPr wrap="square">
              <a:spAutoFit/>
            </a:bodyPr>
            <a:lstStyle/>
            <a:p>
              <a:r>
                <a:rPr lang="en-US" sz="1200" dirty="0"/>
                <a:t>Source: </a:t>
              </a:r>
              <a:r>
                <a:rPr lang="pt-BR" sz="1200" b="0" i="0" dirty="0">
                  <a:solidFill>
                    <a:srgbClr val="000000"/>
                  </a:solidFill>
                  <a:effectLst/>
                </a:rPr>
                <a:t>reuters.com/</a:t>
              </a:r>
              <a:endParaRPr lang="en-US" sz="1200" dirty="0"/>
            </a:p>
          </p:txBody>
        </p:sp>
      </p:grpSp>
      <p:sp>
        <p:nvSpPr>
          <p:cNvPr id="31" name="TextBox 30">
            <a:extLst>
              <a:ext uri="{FF2B5EF4-FFF2-40B4-BE49-F238E27FC236}">
                <a16:creationId xmlns:a16="http://schemas.microsoft.com/office/drawing/2014/main" id="{C982AA7E-7D96-CDCC-4271-3020A3D58B1B}"/>
              </a:ext>
            </a:extLst>
          </p:cNvPr>
          <p:cNvSpPr txBox="1"/>
          <p:nvPr/>
        </p:nvSpPr>
        <p:spPr>
          <a:xfrm>
            <a:off x="1414746" y="5453326"/>
            <a:ext cx="4169832" cy="830997"/>
          </a:xfrm>
          <a:custGeom>
            <a:avLst/>
            <a:gdLst>
              <a:gd name="connsiteX0" fmla="*/ 0 w 4169832"/>
              <a:gd name="connsiteY0" fmla="*/ 0 h 830997"/>
              <a:gd name="connsiteX1" fmla="*/ 569877 w 4169832"/>
              <a:gd name="connsiteY1" fmla="*/ 0 h 830997"/>
              <a:gd name="connsiteX2" fmla="*/ 1223151 w 4169832"/>
              <a:gd name="connsiteY2" fmla="*/ 0 h 830997"/>
              <a:gd name="connsiteX3" fmla="*/ 1918123 w 4169832"/>
              <a:gd name="connsiteY3" fmla="*/ 0 h 830997"/>
              <a:gd name="connsiteX4" fmla="*/ 2571396 w 4169832"/>
              <a:gd name="connsiteY4" fmla="*/ 0 h 830997"/>
              <a:gd name="connsiteX5" fmla="*/ 3141273 w 4169832"/>
              <a:gd name="connsiteY5" fmla="*/ 0 h 830997"/>
              <a:gd name="connsiteX6" fmla="*/ 4169832 w 4169832"/>
              <a:gd name="connsiteY6" fmla="*/ 0 h 830997"/>
              <a:gd name="connsiteX7" fmla="*/ 4169832 w 4169832"/>
              <a:gd name="connsiteY7" fmla="*/ 423808 h 830997"/>
              <a:gd name="connsiteX8" fmla="*/ 4169832 w 4169832"/>
              <a:gd name="connsiteY8" fmla="*/ 830997 h 830997"/>
              <a:gd name="connsiteX9" fmla="*/ 3391463 w 4169832"/>
              <a:gd name="connsiteY9" fmla="*/ 830997 h 830997"/>
              <a:gd name="connsiteX10" fmla="*/ 2738190 w 4169832"/>
              <a:gd name="connsiteY10" fmla="*/ 830997 h 830997"/>
              <a:gd name="connsiteX11" fmla="*/ 2043218 w 4169832"/>
              <a:gd name="connsiteY11" fmla="*/ 830997 h 830997"/>
              <a:gd name="connsiteX12" fmla="*/ 1264849 w 4169832"/>
              <a:gd name="connsiteY12" fmla="*/ 830997 h 830997"/>
              <a:gd name="connsiteX13" fmla="*/ 653274 w 4169832"/>
              <a:gd name="connsiteY13" fmla="*/ 830997 h 830997"/>
              <a:gd name="connsiteX14" fmla="*/ 0 w 4169832"/>
              <a:gd name="connsiteY14" fmla="*/ 830997 h 830997"/>
              <a:gd name="connsiteX15" fmla="*/ 0 w 4169832"/>
              <a:gd name="connsiteY15" fmla="*/ 407189 h 830997"/>
              <a:gd name="connsiteX16" fmla="*/ 0 w 4169832"/>
              <a:gd name="connsiteY16"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69832" h="830997" fill="none" extrusionOk="0">
                <a:moveTo>
                  <a:pt x="0" y="0"/>
                </a:moveTo>
                <a:cubicBezTo>
                  <a:pt x="247019" y="4871"/>
                  <a:pt x="409569" y="6172"/>
                  <a:pt x="569877" y="0"/>
                </a:cubicBezTo>
                <a:cubicBezTo>
                  <a:pt x="730185" y="-6172"/>
                  <a:pt x="981235" y="-16561"/>
                  <a:pt x="1223151" y="0"/>
                </a:cubicBezTo>
                <a:cubicBezTo>
                  <a:pt x="1465067" y="16561"/>
                  <a:pt x="1624791" y="11425"/>
                  <a:pt x="1918123" y="0"/>
                </a:cubicBezTo>
                <a:cubicBezTo>
                  <a:pt x="2211455" y="-11425"/>
                  <a:pt x="2268184" y="23587"/>
                  <a:pt x="2571396" y="0"/>
                </a:cubicBezTo>
                <a:cubicBezTo>
                  <a:pt x="2874608" y="-23587"/>
                  <a:pt x="2992661" y="3958"/>
                  <a:pt x="3141273" y="0"/>
                </a:cubicBezTo>
                <a:cubicBezTo>
                  <a:pt x="3289885" y="-3958"/>
                  <a:pt x="3862531" y="51124"/>
                  <a:pt x="4169832" y="0"/>
                </a:cubicBezTo>
                <a:cubicBezTo>
                  <a:pt x="4166035" y="162476"/>
                  <a:pt x="4185749" y="235313"/>
                  <a:pt x="4169832" y="423808"/>
                </a:cubicBezTo>
                <a:cubicBezTo>
                  <a:pt x="4153915" y="612303"/>
                  <a:pt x="4151911" y="694153"/>
                  <a:pt x="4169832" y="830997"/>
                </a:cubicBezTo>
                <a:cubicBezTo>
                  <a:pt x="3989577" y="836873"/>
                  <a:pt x="3607993" y="831047"/>
                  <a:pt x="3391463" y="830997"/>
                </a:cubicBezTo>
                <a:cubicBezTo>
                  <a:pt x="3174933" y="830947"/>
                  <a:pt x="2965208" y="862550"/>
                  <a:pt x="2738190" y="830997"/>
                </a:cubicBezTo>
                <a:cubicBezTo>
                  <a:pt x="2511172" y="799444"/>
                  <a:pt x="2320206" y="833386"/>
                  <a:pt x="2043218" y="830997"/>
                </a:cubicBezTo>
                <a:cubicBezTo>
                  <a:pt x="1766230" y="828608"/>
                  <a:pt x="1621548" y="810706"/>
                  <a:pt x="1264849" y="830997"/>
                </a:cubicBezTo>
                <a:cubicBezTo>
                  <a:pt x="908150" y="851288"/>
                  <a:pt x="835359" y="809198"/>
                  <a:pt x="653274" y="830997"/>
                </a:cubicBezTo>
                <a:cubicBezTo>
                  <a:pt x="471189" y="852796"/>
                  <a:pt x="132213" y="802456"/>
                  <a:pt x="0" y="830997"/>
                </a:cubicBezTo>
                <a:cubicBezTo>
                  <a:pt x="-18150" y="649752"/>
                  <a:pt x="20868" y="612554"/>
                  <a:pt x="0" y="407189"/>
                </a:cubicBezTo>
                <a:cubicBezTo>
                  <a:pt x="-20868" y="201824"/>
                  <a:pt x="-16328" y="201887"/>
                  <a:pt x="0" y="0"/>
                </a:cubicBezTo>
                <a:close/>
              </a:path>
              <a:path w="4169832" h="830997" stroke="0" extrusionOk="0">
                <a:moveTo>
                  <a:pt x="0" y="0"/>
                </a:moveTo>
                <a:cubicBezTo>
                  <a:pt x="189868" y="-6962"/>
                  <a:pt x="434504" y="-14993"/>
                  <a:pt x="736670" y="0"/>
                </a:cubicBezTo>
                <a:cubicBezTo>
                  <a:pt x="1038836" y="14993"/>
                  <a:pt x="1162733" y="-25361"/>
                  <a:pt x="1306547" y="0"/>
                </a:cubicBezTo>
                <a:cubicBezTo>
                  <a:pt x="1450361" y="25361"/>
                  <a:pt x="1781794" y="2238"/>
                  <a:pt x="1959821" y="0"/>
                </a:cubicBezTo>
                <a:cubicBezTo>
                  <a:pt x="2137848" y="-2238"/>
                  <a:pt x="2495523" y="10137"/>
                  <a:pt x="2738190" y="0"/>
                </a:cubicBezTo>
                <a:cubicBezTo>
                  <a:pt x="2980857" y="-10137"/>
                  <a:pt x="3049223" y="-20686"/>
                  <a:pt x="3349765" y="0"/>
                </a:cubicBezTo>
                <a:cubicBezTo>
                  <a:pt x="3650307" y="20686"/>
                  <a:pt x="3763057" y="-4156"/>
                  <a:pt x="4169832" y="0"/>
                </a:cubicBezTo>
                <a:cubicBezTo>
                  <a:pt x="4171348" y="97612"/>
                  <a:pt x="4184121" y="244224"/>
                  <a:pt x="4169832" y="390569"/>
                </a:cubicBezTo>
                <a:cubicBezTo>
                  <a:pt x="4155543" y="536914"/>
                  <a:pt x="4183297" y="652819"/>
                  <a:pt x="4169832" y="830997"/>
                </a:cubicBezTo>
                <a:cubicBezTo>
                  <a:pt x="3833701" y="834144"/>
                  <a:pt x="3757190" y="835195"/>
                  <a:pt x="3391463" y="830997"/>
                </a:cubicBezTo>
                <a:cubicBezTo>
                  <a:pt x="3025736" y="826799"/>
                  <a:pt x="2980711" y="806325"/>
                  <a:pt x="2738190" y="830997"/>
                </a:cubicBezTo>
                <a:cubicBezTo>
                  <a:pt x="2495669" y="855669"/>
                  <a:pt x="2371640" y="816262"/>
                  <a:pt x="2126614" y="830997"/>
                </a:cubicBezTo>
                <a:cubicBezTo>
                  <a:pt x="1881588" y="845732"/>
                  <a:pt x="1580624" y="827863"/>
                  <a:pt x="1389944" y="830997"/>
                </a:cubicBezTo>
                <a:cubicBezTo>
                  <a:pt x="1199264" y="834132"/>
                  <a:pt x="984516" y="839423"/>
                  <a:pt x="694972" y="830997"/>
                </a:cubicBezTo>
                <a:cubicBezTo>
                  <a:pt x="405428" y="822571"/>
                  <a:pt x="306025" y="844106"/>
                  <a:pt x="0" y="830997"/>
                </a:cubicBezTo>
                <a:cubicBezTo>
                  <a:pt x="-7582" y="687235"/>
                  <a:pt x="18000" y="552965"/>
                  <a:pt x="0" y="415499"/>
                </a:cubicBezTo>
                <a:cubicBezTo>
                  <a:pt x="-18000" y="278033"/>
                  <a:pt x="-6703" y="117334"/>
                  <a:pt x="0" y="0"/>
                </a:cubicBezTo>
                <a:close/>
              </a:path>
            </a:pathLst>
          </a:custGeom>
          <a:solidFill>
            <a:srgbClr val="F3F3F3">
              <a:alpha val="69804"/>
            </a:srgbClr>
          </a:solidFill>
          <a:ln w="28575">
            <a:solidFill>
              <a:srgbClr val="FCAC48"/>
            </a:solidFill>
            <a:prstDash val="dash"/>
            <a:extLst>
              <a:ext uri="{C807C97D-BFC1-408E-A445-0C87EB9F89A2}">
                <ask:lineSketchStyleProps xmlns:ask="http://schemas.microsoft.com/office/drawing/2018/sketchyshapes" sd="526011180">
                  <a:prstGeom prst="rect">
                    <a:avLst/>
                  </a:prstGeom>
                  <ask:type>
                    <ask:lineSketchFreehand/>
                  </ask:type>
                </ask:lineSketchStyleProps>
              </a:ext>
            </a:extLst>
          </a:ln>
        </p:spPr>
        <p:txBody>
          <a:bodyPr wrap="square">
            <a:spAutoFit/>
          </a:bodyPr>
          <a:lstStyle/>
          <a:p>
            <a:r>
              <a:rPr lang="en-US" sz="2400" dirty="0"/>
              <a:t>But there is still a long way to reach the net-zero goal by 2050. </a:t>
            </a:r>
          </a:p>
        </p:txBody>
      </p:sp>
      <p:grpSp>
        <p:nvGrpSpPr>
          <p:cNvPr id="42" name="Group 41">
            <a:extLst>
              <a:ext uri="{FF2B5EF4-FFF2-40B4-BE49-F238E27FC236}">
                <a16:creationId xmlns:a16="http://schemas.microsoft.com/office/drawing/2014/main" id="{4FADADEA-6B2C-A54A-D362-77DA4A919697}"/>
              </a:ext>
            </a:extLst>
          </p:cNvPr>
          <p:cNvGrpSpPr/>
          <p:nvPr/>
        </p:nvGrpSpPr>
        <p:grpSpPr>
          <a:xfrm>
            <a:off x="7692534" y="2131061"/>
            <a:ext cx="3233698" cy="2586124"/>
            <a:chOff x="7614028" y="1924450"/>
            <a:chExt cx="3233698" cy="2586124"/>
          </a:xfrm>
        </p:grpSpPr>
        <p:pic>
          <p:nvPicPr>
            <p:cNvPr id="17" name="Picture 16">
              <a:extLst>
                <a:ext uri="{FF2B5EF4-FFF2-40B4-BE49-F238E27FC236}">
                  <a16:creationId xmlns:a16="http://schemas.microsoft.com/office/drawing/2014/main" id="{D567CC56-31AD-812B-53E2-265574F26CB4}"/>
                </a:ext>
              </a:extLst>
            </p:cNvPr>
            <p:cNvPicPr>
              <a:picLocks noChangeAspect="1"/>
            </p:cNvPicPr>
            <p:nvPr/>
          </p:nvPicPr>
          <p:blipFill>
            <a:blip r:embed="rId5"/>
            <a:stretch>
              <a:fillRect/>
            </a:stretch>
          </p:blipFill>
          <p:spPr>
            <a:xfrm>
              <a:off x="7614028" y="1924450"/>
              <a:ext cx="3233698" cy="2586124"/>
            </a:xfrm>
            <a:prstGeom prst="rect">
              <a:avLst/>
            </a:prstGeom>
            <a:solidFill>
              <a:srgbClr val="000000">
                <a:alpha val="20000"/>
              </a:srgbClr>
            </a:solidFill>
          </p:spPr>
        </p:pic>
        <p:sp>
          <p:nvSpPr>
            <p:cNvPr id="20" name="TextBox 19">
              <a:extLst>
                <a:ext uri="{FF2B5EF4-FFF2-40B4-BE49-F238E27FC236}">
                  <a16:creationId xmlns:a16="http://schemas.microsoft.com/office/drawing/2014/main" id="{56AE6A14-5EE8-3D17-ECCA-F47F913219B6}"/>
                </a:ext>
              </a:extLst>
            </p:cNvPr>
            <p:cNvSpPr txBox="1"/>
            <p:nvPr/>
          </p:nvSpPr>
          <p:spPr>
            <a:xfrm>
              <a:off x="9277494" y="1965956"/>
              <a:ext cx="1570232" cy="278099"/>
            </a:xfrm>
            <a:prstGeom prst="rect">
              <a:avLst/>
            </a:prstGeom>
            <a:solidFill>
              <a:srgbClr val="F8F8F8">
                <a:alpha val="78039"/>
              </a:srgbClr>
            </a:solidFill>
          </p:spPr>
          <p:txBody>
            <a:bodyPr wrap="square">
              <a:spAutoFit/>
            </a:bodyPr>
            <a:lstStyle/>
            <a:p>
              <a:r>
                <a:rPr lang="en-US" sz="1200" dirty="0"/>
                <a:t>Source: </a:t>
              </a:r>
              <a:r>
                <a:rPr lang="pt-BR" sz="1200" b="0" i="0" dirty="0">
                  <a:solidFill>
                    <a:srgbClr val="000000"/>
                  </a:solidFill>
                  <a:effectLst/>
                </a:rPr>
                <a:t>apnews.com/</a:t>
              </a:r>
              <a:endParaRPr lang="en-US" sz="1200" dirty="0"/>
            </a:p>
          </p:txBody>
        </p:sp>
      </p:grpSp>
      <p:grpSp>
        <p:nvGrpSpPr>
          <p:cNvPr id="43" name="Group 42">
            <a:extLst>
              <a:ext uri="{FF2B5EF4-FFF2-40B4-BE49-F238E27FC236}">
                <a16:creationId xmlns:a16="http://schemas.microsoft.com/office/drawing/2014/main" id="{CD8D191D-22F3-C414-058C-3BB687D98D74}"/>
              </a:ext>
            </a:extLst>
          </p:cNvPr>
          <p:cNvGrpSpPr/>
          <p:nvPr/>
        </p:nvGrpSpPr>
        <p:grpSpPr>
          <a:xfrm>
            <a:off x="6829058" y="4470940"/>
            <a:ext cx="3763203" cy="2203141"/>
            <a:chOff x="2636816" y="4681240"/>
            <a:chExt cx="3763203" cy="2203141"/>
          </a:xfrm>
        </p:grpSpPr>
        <p:pic>
          <p:nvPicPr>
            <p:cNvPr id="10" name="Picture 9">
              <a:extLst>
                <a:ext uri="{FF2B5EF4-FFF2-40B4-BE49-F238E27FC236}">
                  <a16:creationId xmlns:a16="http://schemas.microsoft.com/office/drawing/2014/main" id="{87DD67EF-7778-D682-A202-242E5128F1BA}"/>
                </a:ext>
              </a:extLst>
            </p:cNvPr>
            <p:cNvPicPr>
              <a:picLocks noChangeAspect="1"/>
            </p:cNvPicPr>
            <p:nvPr/>
          </p:nvPicPr>
          <p:blipFill>
            <a:blip r:embed="rId6"/>
            <a:stretch>
              <a:fillRect/>
            </a:stretch>
          </p:blipFill>
          <p:spPr>
            <a:xfrm>
              <a:off x="2636816" y="4681240"/>
              <a:ext cx="3763203" cy="2203141"/>
            </a:xfrm>
            <a:prstGeom prst="rect">
              <a:avLst/>
            </a:prstGeom>
          </p:spPr>
        </p:pic>
        <p:sp>
          <p:nvSpPr>
            <p:cNvPr id="11" name="TextBox 10">
              <a:extLst>
                <a:ext uri="{FF2B5EF4-FFF2-40B4-BE49-F238E27FC236}">
                  <a16:creationId xmlns:a16="http://schemas.microsoft.com/office/drawing/2014/main" id="{B14565FE-0F58-A059-E810-66CCA928594A}"/>
                </a:ext>
              </a:extLst>
            </p:cNvPr>
            <p:cNvSpPr txBox="1"/>
            <p:nvPr/>
          </p:nvSpPr>
          <p:spPr>
            <a:xfrm>
              <a:off x="4563712" y="4721226"/>
              <a:ext cx="1567459" cy="276999"/>
            </a:xfrm>
            <a:prstGeom prst="rect">
              <a:avLst/>
            </a:prstGeom>
            <a:solidFill>
              <a:srgbClr val="F3F3F3">
                <a:alpha val="50196"/>
              </a:srgbClr>
            </a:solidFill>
          </p:spPr>
          <p:txBody>
            <a:bodyPr wrap="square">
              <a:spAutoFit/>
            </a:bodyPr>
            <a:lstStyle/>
            <a:p>
              <a:r>
                <a:rPr lang="en-US" sz="1200" dirty="0"/>
                <a:t>Source: op.europa.eu</a:t>
              </a:r>
            </a:p>
          </p:txBody>
        </p:sp>
      </p:grpSp>
      <p:grpSp>
        <p:nvGrpSpPr>
          <p:cNvPr id="49" name="Group 48">
            <a:extLst>
              <a:ext uri="{FF2B5EF4-FFF2-40B4-BE49-F238E27FC236}">
                <a16:creationId xmlns:a16="http://schemas.microsoft.com/office/drawing/2014/main" id="{0B6B2E54-0BDA-F5CC-3D33-BD8088A0589A}"/>
              </a:ext>
            </a:extLst>
          </p:cNvPr>
          <p:cNvGrpSpPr/>
          <p:nvPr/>
        </p:nvGrpSpPr>
        <p:grpSpPr>
          <a:xfrm>
            <a:off x="6486305" y="241493"/>
            <a:ext cx="4607031" cy="6412268"/>
            <a:chOff x="6486305" y="241493"/>
            <a:chExt cx="4607031" cy="6412268"/>
          </a:xfrm>
        </p:grpSpPr>
        <p:sp>
          <p:nvSpPr>
            <p:cNvPr id="44" name="Rectangle 43">
              <a:extLst>
                <a:ext uri="{FF2B5EF4-FFF2-40B4-BE49-F238E27FC236}">
                  <a16:creationId xmlns:a16="http://schemas.microsoft.com/office/drawing/2014/main" id="{5DB9AD43-6119-0CF5-2CEF-F144AAFF9A4B}"/>
                </a:ext>
              </a:extLst>
            </p:cNvPr>
            <p:cNvSpPr/>
            <p:nvPr/>
          </p:nvSpPr>
          <p:spPr>
            <a:xfrm>
              <a:off x="6756400" y="241493"/>
              <a:ext cx="4169832" cy="6412268"/>
            </a:xfrm>
            <a:prstGeom prst="rect">
              <a:avLst/>
            </a:prstGeom>
            <a:solidFill>
              <a:srgbClr val="F8F8F8">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843FED9E-B2CC-4D00-92EA-504B8D22762D}"/>
                </a:ext>
              </a:extLst>
            </p:cNvPr>
            <p:cNvGrpSpPr/>
            <p:nvPr/>
          </p:nvGrpSpPr>
          <p:grpSpPr>
            <a:xfrm>
              <a:off x="6486305" y="1249235"/>
              <a:ext cx="4607031" cy="4359530"/>
              <a:chOff x="8578975" y="1233576"/>
              <a:chExt cx="4607031" cy="4359530"/>
            </a:xfrm>
          </p:grpSpPr>
          <p:sp>
            <p:nvSpPr>
              <p:cNvPr id="46" name="TextBox 45">
                <a:extLst>
                  <a:ext uri="{FF2B5EF4-FFF2-40B4-BE49-F238E27FC236}">
                    <a16:creationId xmlns:a16="http://schemas.microsoft.com/office/drawing/2014/main" id="{9720B013-B424-66F4-63F0-32645D98BCBA}"/>
                  </a:ext>
                </a:extLst>
              </p:cNvPr>
              <p:cNvSpPr txBox="1"/>
              <p:nvPr/>
            </p:nvSpPr>
            <p:spPr>
              <a:xfrm>
                <a:off x="8681966" y="1233576"/>
                <a:ext cx="4504040" cy="923330"/>
              </a:xfrm>
              <a:prstGeom prst="rect">
                <a:avLst/>
              </a:prstGeom>
              <a:solidFill>
                <a:srgbClr val="FCAC48"/>
              </a:solidFill>
            </p:spPr>
            <p:txBody>
              <a:bodyPr wrap="square">
                <a:spAutoFit/>
              </a:bodyPr>
              <a:lstStyle/>
              <a:p>
                <a:r>
                  <a:rPr lang="en-US" sz="1800" dirty="0"/>
                  <a:t>“In </a:t>
                </a:r>
                <a:r>
                  <a:rPr lang="en-US" sz="1800" b="1" dirty="0"/>
                  <a:t>2023</a:t>
                </a:r>
                <a:r>
                  <a:rPr lang="en-US" sz="1800" dirty="0"/>
                  <a:t>, EU GHG emissions were </a:t>
                </a:r>
                <a:r>
                  <a:rPr lang="en-US" sz="1800" b="1" dirty="0"/>
                  <a:t>37% below 1990 levels</a:t>
                </a:r>
                <a:r>
                  <a:rPr lang="en-US" sz="1800" dirty="0"/>
                  <a:t>, reflecting the strongest annual reduction since the pandemic.”</a:t>
                </a:r>
              </a:p>
            </p:txBody>
          </p:sp>
          <p:sp>
            <p:nvSpPr>
              <p:cNvPr id="47" name="TextBox 46">
                <a:extLst>
                  <a:ext uri="{FF2B5EF4-FFF2-40B4-BE49-F238E27FC236}">
                    <a16:creationId xmlns:a16="http://schemas.microsoft.com/office/drawing/2014/main" id="{15D3056F-D1B4-9CB4-66A3-A8CD9B71AF93}"/>
                  </a:ext>
                </a:extLst>
              </p:cNvPr>
              <p:cNvSpPr txBox="1"/>
              <p:nvPr/>
            </p:nvSpPr>
            <p:spPr>
              <a:xfrm>
                <a:off x="8610815" y="3051096"/>
                <a:ext cx="4564474" cy="923330"/>
              </a:xfrm>
              <a:prstGeom prst="rect">
                <a:avLst/>
              </a:prstGeom>
              <a:solidFill>
                <a:srgbClr val="FCAC48"/>
              </a:solidFill>
            </p:spPr>
            <p:txBody>
              <a:bodyPr wrap="square">
                <a:spAutoFit/>
              </a:bodyPr>
              <a:lstStyle/>
              <a:p>
                <a:r>
                  <a:rPr lang="en-US" sz="1800" dirty="0"/>
                  <a:t>“EU is </a:t>
                </a:r>
                <a:r>
                  <a:rPr lang="en-US" sz="1800" b="1" dirty="0"/>
                  <a:t>almost on track</a:t>
                </a:r>
                <a:r>
                  <a:rPr lang="en-US" sz="1800" dirty="0"/>
                  <a:t> to meet its 2030 target, with current policies projected to reduce emissions by about </a:t>
                </a:r>
                <a:r>
                  <a:rPr lang="en-US" sz="1800" b="1" dirty="0"/>
                  <a:t>54%</a:t>
                </a:r>
                <a:r>
                  <a:rPr lang="en-US" sz="1800" dirty="0"/>
                  <a:t>”.</a:t>
                </a:r>
              </a:p>
            </p:txBody>
          </p:sp>
          <p:sp>
            <p:nvSpPr>
              <p:cNvPr id="48" name="TextBox 47">
                <a:extLst>
                  <a:ext uri="{FF2B5EF4-FFF2-40B4-BE49-F238E27FC236}">
                    <a16:creationId xmlns:a16="http://schemas.microsoft.com/office/drawing/2014/main" id="{C4E1E90A-8504-7BFE-F62F-27057FCF2FC6}"/>
                  </a:ext>
                </a:extLst>
              </p:cNvPr>
              <p:cNvSpPr txBox="1"/>
              <p:nvPr/>
            </p:nvSpPr>
            <p:spPr>
              <a:xfrm>
                <a:off x="8578975" y="4946775"/>
                <a:ext cx="4564474" cy="646331"/>
              </a:xfrm>
              <a:prstGeom prst="rect">
                <a:avLst/>
              </a:prstGeom>
              <a:solidFill>
                <a:srgbClr val="FCAC48"/>
              </a:solidFill>
            </p:spPr>
            <p:txBody>
              <a:bodyPr wrap="square">
                <a:spAutoFit/>
              </a:bodyPr>
              <a:lstStyle/>
              <a:p>
                <a:r>
                  <a:rPr lang="en-US" sz="1800" dirty="0"/>
                  <a:t>“In </a:t>
                </a:r>
                <a:r>
                  <a:rPr lang="en-US" sz="1800" b="1" dirty="0"/>
                  <a:t>2024</a:t>
                </a:r>
                <a:r>
                  <a:rPr lang="en-US" sz="1800" dirty="0"/>
                  <a:t>, nearly </a:t>
                </a:r>
                <a:r>
                  <a:rPr lang="en-US" sz="1800" b="1" dirty="0"/>
                  <a:t>47% of electricity generation</a:t>
                </a:r>
                <a:r>
                  <a:rPr lang="en-US" sz="1800" dirty="0"/>
                  <a:t> came from renewable sources.”</a:t>
                </a:r>
                <a:endParaRPr lang="en-US" dirty="0"/>
              </a:p>
            </p:txBody>
          </p:sp>
        </p:grpSp>
      </p:grpSp>
    </p:spTree>
    <p:extLst>
      <p:ext uri="{BB962C8B-B14F-4D97-AF65-F5344CB8AC3E}">
        <p14:creationId xmlns:p14="http://schemas.microsoft.com/office/powerpoint/2010/main" val="1981671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C13A1-DAC1-FF60-563B-60F199C635C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ACB1BDB-1793-2A83-969E-77D2A364F604}"/>
              </a:ext>
            </a:extLst>
          </p:cNvPr>
          <p:cNvSpPr>
            <a:spLocks noGrp="1"/>
          </p:cNvSpPr>
          <p:nvPr>
            <p:ph type="body" sz="quarter" idx="11"/>
          </p:nvPr>
        </p:nvSpPr>
        <p:spPr/>
        <p:txBody>
          <a:bodyPr/>
          <a:lstStyle/>
          <a:p>
            <a:r>
              <a:rPr lang="en-US" dirty="0"/>
              <a:t>Renewable Energy</a:t>
            </a:r>
          </a:p>
        </p:txBody>
      </p:sp>
      <p:sp>
        <p:nvSpPr>
          <p:cNvPr id="3" name="Text Placeholder 2">
            <a:extLst>
              <a:ext uri="{FF2B5EF4-FFF2-40B4-BE49-F238E27FC236}">
                <a16:creationId xmlns:a16="http://schemas.microsoft.com/office/drawing/2014/main" id="{81C730E8-D88E-27FC-0BAA-D4F43BCE2DBC}"/>
              </a:ext>
            </a:extLst>
          </p:cNvPr>
          <p:cNvSpPr>
            <a:spLocks noGrp="1"/>
          </p:cNvSpPr>
          <p:nvPr>
            <p:ph type="body" sz="quarter" idx="10"/>
          </p:nvPr>
        </p:nvSpPr>
        <p:spPr/>
        <p:txBody>
          <a:bodyPr/>
          <a:lstStyle/>
          <a:p>
            <a:r>
              <a:rPr lang="en-US" dirty="0"/>
              <a:t>1 INTRODUCTION</a:t>
            </a:r>
          </a:p>
        </p:txBody>
      </p:sp>
      <p:sp>
        <p:nvSpPr>
          <p:cNvPr id="12" name="TextBox 11">
            <a:extLst>
              <a:ext uri="{FF2B5EF4-FFF2-40B4-BE49-F238E27FC236}">
                <a16:creationId xmlns:a16="http://schemas.microsoft.com/office/drawing/2014/main" id="{0E89825A-4B2D-9F74-4F43-4435C9ABFB16}"/>
              </a:ext>
            </a:extLst>
          </p:cNvPr>
          <p:cNvSpPr txBox="1"/>
          <p:nvPr/>
        </p:nvSpPr>
        <p:spPr>
          <a:xfrm>
            <a:off x="7038975" y="1024804"/>
            <a:ext cx="3181350" cy="369332"/>
          </a:xfrm>
          <a:prstGeom prst="rect">
            <a:avLst/>
          </a:prstGeom>
          <a:noFill/>
        </p:spPr>
        <p:txBody>
          <a:bodyPr wrap="square">
            <a:spAutoFit/>
          </a:bodyPr>
          <a:lstStyle/>
          <a:p>
            <a:r>
              <a:rPr lang="en-US" b="1" dirty="0"/>
              <a:t>Traditional and Renewables</a:t>
            </a:r>
          </a:p>
        </p:txBody>
      </p:sp>
      <p:sp>
        <p:nvSpPr>
          <p:cNvPr id="14" name="TextBox 13">
            <a:extLst>
              <a:ext uri="{FF2B5EF4-FFF2-40B4-BE49-F238E27FC236}">
                <a16:creationId xmlns:a16="http://schemas.microsoft.com/office/drawing/2014/main" id="{2E9D28C0-6116-0F52-DB50-6EE12B834EEA}"/>
              </a:ext>
            </a:extLst>
          </p:cNvPr>
          <p:cNvSpPr txBox="1"/>
          <p:nvPr/>
        </p:nvSpPr>
        <p:spPr>
          <a:xfrm>
            <a:off x="510350" y="1693661"/>
            <a:ext cx="5585650" cy="461665"/>
          </a:xfrm>
          <a:prstGeom prst="rect">
            <a:avLst/>
          </a:prstGeom>
          <a:noFill/>
        </p:spPr>
        <p:txBody>
          <a:bodyPr wrap="square">
            <a:spAutoFit/>
          </a:bodyPr>
          <a:lstStyle/>
          <a:p>
            <a:r>
              <a:rPr lang="en-US" sz="2400" dirty="0"/>
              <a:t>A 100% renewable??? (Not yet.)</a:t>
            </a:r>
          </a:p>
        </p:txBody>
      </p:sp>
      <p:grpSp>
        <p:nvGrpSpPr>
          <p:cNvPr id="19" name="Group 18">
            <a:extLst>
              <a:ext uri="{FF2B5EF4-FFF2-40B4-BE49-F238E27FC236}">
                <a16:creationId xmlns:a16="http://schemas.microsoft.com/office/drawing/2014/main" id="{0AA91603-5938-6447-8553-ADE727C7B064}"/>
              </a:ext>
            </a:extLst>
          </p:cNvPr>
          <p:cNvGrpSpPr/>
          <p:nvPr/>
        </p:nvGrpSpPr>
        <p:grpSpPr>
          <a:xfrm>
            <a:off x="528858" y="2247143"/>
            <a:ext cx="6215385" cy="3495240"/>
            <a:chOff x="528858" y="2247143"/>
            <a:chExt cx="6215385" cy="3495240"/>
          </a:xfrm>
        </p:grpSpPr>
        <p:pic>
          <p:nvPicPr>
            <p:cNvPr id="7" name="Picture 6" descr="A cartoon of a village on a hill">
              <a:extLst>
                <a:ext uri="{FF2B5EF4-FFF2-40B4-BE49-F238E27FC236}">
                  <a16:creationId xmlns:a16="http://schemas.microsoft.com/office/drawing/2014/main" id="{D816BF3B-801D-AA76-26AD-D13E34EC6FFB}"/>
                </a:ext>
              </a:extLst>
            </p:cNvPr>
            <p:cNvPicPr>
              <a:picLocks noChangeAspect="1"/>
            </p:cNvPicPr>
            <p:nvPr/>
          </p:nvPicPr>
          <p:blipFill>
            <a:blip r:embed="rId3"/>
            <a:stretch>
              <a:fillRect/>
            </a:stretch>
          </p:blipFill>
          <p:spPr>
            <a:xfrm>
              <a:off x="528858" y="2247143"/>
              <a:ext cx="6215385" cy="3495240"/>
            </a:xfrm>
            <a:prstGeom prst="rect">
              <a:avLst/>
            </a:prstGeom>
          </p:spPr>
        </p:pic>
        <p:sp>
          <p:nvSpPr>
            <p:cNvPr id="17" name="TextBox 16">
              <a:extLst>
                <a:ext uri="{FF2B5EF4-FFF2-40B4-BE49-F238E27FC236}">
                  <a16:creationId xmlns:a16="http://schemas.microsoft.com/office/drawing/2014/main" id="{45DE36AD-F4A3-0F42-21B6-3BB63123810C}"/>
                </a:ext>
              </a:extLst>
            </p:cNvPr>
            <p:cNvSpPr txBox="1"/>
            <p:nvPr/>
          </p:nvSpPr>
          <p:spPr>
            <a:xfrm>
              <a:off x="528858" y="5445899"/>
              <a:ext cx="1343024" cy="276999"/>
            </a:xfrm>
            <a:prstGeom prst="rect">
              <a:avLst/>
            </a:prstGeom>
            <a:solidFill>
              <a:srgbClr val="F3F3F3">
                <a:alpha val="50196"/>
              </a:srgbClr>
            </a:solidFill>
          </p:spPr>
          <p:txBody>
            <a:bodyPr wrap="square">
              <a:spAutoFit/>
            </a:bodyPr>
            <a:lstStyle/>
            <a:p>
              <a:r>
                <a:rPr lang="en-US" sz="1200" dirty="0"/>
                <a:t>Source: pnnl.gov/</a:t>
              </a:r>
            </a:p>
          </p:txBody>
        </p:sp>
      </p:grpSp>
      <p:grpSp>
        <p:nvGrpSpPr>
          <p:cNvPr id="20" name="Group 19">
            <a:extLst>
              <a:ext uri="{FF2B5EF4-FFF2-40B4-BE49-F238E27FC236}">
                <a16:creationId xmlns:a16="http://schemas.microsoft.com/office/drawing/2014/main" id="{92096288-A978-4809-83FA-E0C58A176C67}"/>
              </a:ext>
            </a:extLst>
          </p:cNvPr>
          <p:cNvGrpSpPr/>
          <p:nvPr/>
        </p:nvGrpSpPr>
        <p:grpSpPr>
          <a:xfrm>
            <a:off x="7115175" y="549648"/>
            <a:ext cx="3467100" cy="5200650"/>
            <a:chOff x="6762750" y="1111623"/>
            <a:chExt cx="3467100" cy="5200650"/>
          </a:xfrm>
        </p:grpSpPr>
        <p:pic>
          <p:nvPicPr>
            <p:cNvPr id="8" name="Picture 7" descr="A diagram of energy sources&#10;&#10;AI-generated content may be incorrect.">
              <a:extLst>
                <a:ext uri="{FF2B5EF4-FFF2-40B4-BE49-F238E27FC236}">
                  <a16:creationId xmlns:a16="http://schemas.microsoft.com/office/drawing/2014/main" id="{7E491466-FEEE-CC81-6BCB-F0BEBA58A79E}"/>
                </a:ext>
              </a:extLst>
            </p:cNvPr>
            <p:cNvPicPr>
              <a:picLocks noChangeAspect="1"/>
            </p:cNvPicPr>
            <p:nvPr/>
          </p:nvPicPr>
          <p:blipFill>
            <a:blip r:embed="rId4"/>
            <a:stretch>
              <a:fillRect/>
            </a:stretch>
          </p:blipFill>
          <p:spPr>
            <a:xfrm>
              <a:off x="6762750" y="1111623"/>
              <a:ext cx="3467100" cy="5200650"/>
            </a:xfrm>
            <a:prstGeom prst="rect">
              <a:avLst/>
            </a:prstGeom>
          </p:spPr>
        </p:pic>
        <p:sp>
          <p:nvSpPr>
            <p:cNvPr id="18" name="TextBox 17">
              <a:extLst>
                <a:ext uri="{FF2B5EF4-FFF2-40B4-BE49-F238E27FC236}">
                  <a16:creationId xmlns:a16="http://schemas.microsoft.com/office/drawing/2014/main" id="{42B51B3F-1413-3BC1-C020-1429EF10DAC0}"/>
                </a:ext>
              </a:extLst>
            </p:cNvPr>
            <p:cNvSpPr txBox="1"/>
            <p:nvPr/>
          </p:nvSpPr>
          <p:spPr>
            <a:xfrm>
              <a:off x="6829426" y="6028890"/>
              <a:ext cx="1857374" cy="276999"/>
            </a:xfrm>
            <a:prstGeom prst="rect">
              <a:avLst/>
            </a:prstGeom>
            <a:solidFill>
              <a:srgbClr val="F3F3F3">
                <a:alpha val="50196"/>
              </a:srgbClr>
            </a:solidFill>
          </p:spPr>
          <p:txBody>
            <a:bodyPr wrap="square">
              <a:spAutoFit/>
            </a:bodyPr>
            <a:lstStyle/>
            <a:p>
              <a:r>
                <a:rPr lang="en-US" sz="1200" dirty="0"/>
                <a:t>Source: ChatGPT creation</a:t>
              </a:r>
            </a:p>
          </p:txBody>
        </p:sp>
      </p:grpSp>
      <p:sp>
        <p:nvSpPr>
          <p:cNvPr id="23" name="TextBox 22">
            <a:extLst>
              <a:ext uri="{FF2B5EF4-FFF2-40B4-BE49-F238E27FC236}">
                <a16:creationId xmlns:a16="http://schemas.microsoft.com/office/drawing/2014/main" id="{F259A020-B044-CAA1-6F62-678745126428}"/>
              </a:ext>
            </a:extLst>
          </p:cNvPr>
          <p:cNvSpPr txBox="1"/>
          <p:nvPr/>
        </p:nvSpPr>
        <p:spPr>
          <a:xfrm>
            <a:off x="4943475" y="6010615"/>
            <a:ext cx="5890451" cy="584775"/>
          </a:xfrm>
          <a:prstGeom prst="rect">
            <a:avLst/>
          </a:prstGeom>
          <a:noFill/>
        </p:spPr>
        <p:txBody>
          <a:bodyPr wrap="square">
            <a:spAutoFit/>
          </a:bodyPr>
          <a:lstStyle/>
          <a:p>
            <a:r>
              <a:rPr lang="en-US" sz="1600" dirty="0"/>
              <a:t>Alternative classifications: Conventional x Renewables; Dispatchable x Non-dispatchable, Low/Zero emissions x Fossil Fuels Based</a:t>
            </a:r>
          </a:p>
        </p:txBody>
      </p:sp>
      <p:sp>
        <p:nvSpPr>
          <p:cNvPr id="25" name="TextBox 24">
            <a:extLst>
              <a:ext uri="{FF2B5EF4-FFF2-40B4-BE49-F238E27FC236}">
                <a16:creationId xmlns:a16="http://schemas.microsoft.com/office/drawing/2014/main" id="{ACFFA427-C5D4-0735-CD14-8C0CDECDECD7}"/>
              </a:ext>
            </a:extLst>
          </p:cNvPr>
          <p:cNvSpPr txBox="1"/>
          <p:nvPr/>
        </p:nvSpPr>
        <p:spPr>
          <a:xfrm>
            <a:off x="505808" y="5949059"/>
            <a:ext cx="3347275" cy="646331"/>
          </a:xfrm>
          <a:custGeom>
            <a:avLst/>
            <a:gdLst>
              <a:gd name="connsiteX0" fmla="*/ 0 w 3347275"/>
              <a:gd name="connsiteY0" fmla="*/ 0 h 646331"/>
              <a:gd name="connsiteX1" fmla="*/ 702928 w 3347275"/>
              <a:gd name="connsiteY1" fmla="*/ 0 h 646331"/>
              <a:gd name="connsiteX2" fmla="*/ 1271965 w 3347275"/>
              <a:gd name="connsiteY2" fmla="*/ 0 h 646331"/>
              <a:gd name="connsiteX3" fmla="*/ 1907947 w 3347275"/>
              <a:gd name="connsiteY3" fmla="*/ 0 h 646331"/>
              <a:gd name="connsiteX4" fmla="*/ 2644347 w 3347275"/>
              <a:gd name="connsiteY4" fmla="*/ 0 h 646331"/>
              <a:gd name="connsiteX5" fmla="*/ 3347275 w 3347275"/>
              <a:gd name="connsiteY5" fmla="*/ 0 h 646331"/>
              <a:gd name="connsiteX6" fmla="*/ 3347275 w 3347275"/>
              <a:gd name="connsiteY6" fmla="*/ 646331 h 646331"/>
              <a:gd name="connsiteX7" fmla="*/ 2778238 w 3347275"/>
              <a:gd name="connsiteY7" fmla="*/ 646331 h 646331"/>
              <a:gd name="connsiteX8" fmla="*/ 2108783 w 3347275"/>
              <a:gd name="connsiteY8" fmla="*/ 646331 h 646331"/>
              <a:gd name="connsiteX9" fmla="*/ 1539746 w 3347275"/>
              <a:gd name="connsiteY9" fmla="*/ 646331 h 646331"/>
              <a:gd name="connsiteX10" fmla="*/ 903764 w 3347275"/>
              <a:gd name="connsiteY10" fmla="*/ 646331 h 646331"/>
              <a:gd name="connsiteX11" fmla="*/ 0 w 3347275"/>
              <a:gd name="connsiteY11" fmla="*/ 646331 h 646331"/>
              <a:gd name="connsiteX12" fmla="*/ 0 w 3347275"/>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47275" h="646331" extrusionOk="0">
                <a:moveTo>
                  <a:pt x="0" y="0"/>
                </a:moveTo>
                <a:cubicBezTo>
                  <a:pt x="253352" y="-8331"/>
                  <a:pt x="544499" y="32713"/>
                  <a:pt x="702928" y="0"/>
                </a:cubicBezTo>
                <a:cubicBezTo>
                  <a:pt x="861357" y="-32713"/>
                  <a:pt x="1105386" y="12855"/>
                  <a:pt x="1271965" y="0"/>
                </a:cubicBezTo>
                <a:cubicBezTo>
                  <a:pt x="1438544" y="-12855"/>
                  <a:pt x="1709734" y="-12750"/>
                  <a:pt x="1907947" y="0"/>
                </a:cubicBezTo>
                <a:cubicBezTo>
                  <a:pt x="2106160" y="12750"/>
                  <a:pt x="2480502" y="24766"/>
                  <a:pt x="2644347" y="0"/>
                </a:cubicBezTo>
                <a:cubicBezTo>
                  <a:pt x="2808192" y="-24766"/>
                  <a:pt x="3176379" y="29681"/>
                  <a:pt x="3347275" y="0"/>
                </a:cubicBezTo>
                <a:cubicBezTo>
                  <a:pt x="3343323" y="204329"/>
                  <a:pt x="3369071" y="461099"/>
                  <a:pt x="3347275" y="646331"/>
                </a:cubicBezTo>
                <a:cubicBezTo>
                  <a:pt x="3071179" y="621364"/>
                  <a:pt x="3060414" y="671877"/>
                  <a:pt x="2778238" y="646331"/>
                </a:cubicBezTo>
                <a:cubicBezTo>
                  <a:pt x="2496062" y="620785"/>
                  <a:pt x="2427150" y="658826"/>
                  <a:pt x="2108783" y="646331"/>
                </a:cubicBezTo>
                <a:cubicBezTo>
                  <a:pt x="1790417" y="633836"/>
                  <a:pt x="1658819" y="666505"/>
                  <a:pt x="1539746" y="646331"/>
                </a:cubicBezTo>
                <a:cubicBezTo>
                  <a:pt x="1420673" y="626157"/>
                  <a:pt x="1085352" y="625785"/>
                  <a:pt x="903764" y="646331"/>
                </a:cubicBezTo>
                <a:cubicBezTo>
                  <a:pt x="722176" y="666877"/>
                  <a:pt x="212962" y="644594"/>
                  <a:pt x="0" y="646331"/>
                </a:cubicBezTo>
                <a:cubicBezTo>
                  <a:pt x="32265" y="505614"/>
                  <a:pt x="9565" y="269095"/>
                  <a:pt x="0" y="0"/>
                </a:cubicBezTo>
                <a:close/>
              </a:path>
            </a:pathLst>
          </a:custGeom>
          <a:noFill/>
          <a:ln w="28575">
            <a:solidFill>
              <a:srgbClr val="FCAC48"/>
            </a:solidFill>
            <a:prstDash val="dash"/>
            <a:extLst>
              <a:ext uri="{C807C97D-BFC1-408E-A445-0C87EB9F89A2}">
                <ask:lineSketchStyleProps xmlns:ask="http://schemas.microsoft.com/office/drawing/2018/sketchyshapes" sd="526011180">
                  <a:prstGeom prst="rect">
                    <a:avLst/>
                  </a:prstGeom>
                  <ask:type>
                    <ask:lineSketchFreehand/>
                  </ask:type>
                </ask:lineSketchStyleProps>
              </a:ext>
            </a:extLst>
          </a:ln>
        </p:spPr>
        <p:txBody>
          <a:bodyPr wrap="square">
            <a:spAutoFit/>
          </a:bodyPr>
          <a:lstStyle/>
          <a:p>
            <a:r>
              <a:rPr lang="en-US" dirty="0"/>
              <a:t>**No energy source is completely free of environmental impacts.**</a:t>
            </a:r>
          </a:p>
        </p:txBody>
      </p:sp>
    </p:spTree>
    <p:extLst>
      <p:ext uri="{BB962C8B-B14F-4D97-AF65-F5344CB8AC3E}">
        <p14:creationId xmlns:p14="http://schemas.microsoft.com/office/powerpoint/2010/main" val="2559648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FAA4E-9E3A-1528-1AEE-B60F7BFBE90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E6ADB48-E94E-F453-C9C2-32F30AB21B8E}"/>
              </a:ext>
            </a:extLst>
          </p:cNvPr>
          <p:cNvSpPr>
            <a:spLocks noGrp="1"/>
          </p:cNvSpPr>
          <p:nvPr>
            <p:ph type="body" sz="quarter" idx="11"/>
          </p:nvPr>
        </p:nvSpPr>
        <p:spPr/>
        <p:txBody>
          <a:bodyPr/>
          <a:lstStyle/>
          <a:p>
            <a:r>
              <a:rPr lang="en-US" dirty="0"/>
              <a:t>VRE is challenging to integrate</a:t>
            </a:r>
          </a:p>
        </p:txBody>
      </p:sp>
      <p:sp>
        <p:nvSpPr>
          <p:cNvPr id="3" name="Text Placeholder 2">
            <a:extLst>
              <a:ext uri="{FF2B5EF4-FFF2-40B4-BE49-F238E27FC236}">
                <a16:creationId xmlns:a16="http://schemas.microsoft.com/office/drawing/2014/main" id="{D6834C57-2B34-C5E6-92D7-78FE5EF5A0BF}"/>
              </a:ext>
            </a:extLst>
          </p:cNvPr>
          <p:cNvSpPr>
            <a:spLocks noGrp="1"/>
          </p:cNvSpPr>
          <p:nvPr>
            <p:ph type="body" sz="quarter" idx="10"/>
          </p:nvPr>
        </p:nvSpPr>
        <p:spPr>
          <a:xfrm>
            <a:off x="510350" y="435171"/>
            <a:ext cx="9172130" cy="275859"/>
          </a:xfrm>
        </p:spPr>
        <p:txBody>
          <a:bodyPr/>
          <a:lstStyle/>
          <a:p>
            <a:r>
              <a:rPr lang="en-US" dirty="0"/>
              <a:t>1 INTRODUCTION</a:t>
            </a:r>
          </a:p>
        </p:txBody>
      </p:sp>
      <p:sp>
        <p:nvSpPr>
          <p:cNvPr id="11" name="TextBox 10">
            <a:extLst>
              <a:ext uri="{FF2B5EF4-FFF2-40B4-BE49-F238E27FC236}">
                <a16:creationId xmlns:a16="http://schemas.microsoft.com/office/drawing/2014/main" id="{F23FD3CB-2819-F546-875F-69B30C774D7E}"/>
              </a:ext>
            </a:extLst>
          </p:cNvPr>
          <p:cNvSpPr txBox="1"/>
          <p:nvPr/>
        </p:nvSpPr>
        <p:spPr>
          <a:xfrm>
            <a:off x="8114799" y="1605050"/>
            <a:ext cx="2743200"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Bef>
                <a:spcPts val="432"/>
              </a:spcBef>
            </a:pPr>
            <a:r>
              <a:rPr lang="en-US" sz="1200" dirty="0">
                <a:latin typeface="Arial"/>
                <a:ea typeface="ＭＳ Ｐゴシック"/>
                <a:cs typeface="Arial"/>
              </a:rPr>
              <a:t>www.smard.de/en/</a:t>
            </a:r>
          </a:p>
        </p:txBody>
      </p:sp>
      <p:grpSp>
        <p:nvGrpSpPr>
          <p:cNvPr id="16" name="Group 15">
            <a:extLst>
              <a:ext uri="{FF2B5EF4-FFF2-40B4-BE49-F238E27FC236}">
                <a16:creationId xmlns:a16="http://schemas.microsoft.com/office/drawing/2014/main" id="{B547E273-357E-1D07-F1D7-464CFD728385}"/>
              </a:ext>
            </a:extLst>
          </p:cNvPr>
          <p:cNvGrpSpPr/>
          <p:nvPr/>
        </p:nvGrpSpPr>
        <p:grpSpPr>
          <a:xfrm>
            <a:off x="345966" y="3236875"/>
            <a:ext cx="5564846" cy="3083212"/>
            <a:chOff x="448991" y="3715572"/>
            <a:chExt cx="5171243" cy="2908824"/>
          </a:xfrm>
        </p:grpSpPr>
        <p:pic>
          <p:nvPicPr>
            <p:cNvPr id="13" name="Picture 12" descr="A diagram of a power plant&#10;&#10;AI-generated content may be incorrect.">
              <a:extLst>
                <a:ext uri="{FF2B5EF4-FFF2-40B4-BE49-F238E27FC236}">
                  <a16:creationId xmlns:a16="http://schemas.microsoft.com/office/drawing/2014/main" id="{6AC2D76E-3FB4-44C5-40D5-3D1FA70559F5}"/>
                </a:ext>
              </a:extLst>
            </p:cNvPr>
            <p:cNvPicPr>
              <a:picLocks noChangeAspect="1"/>
            </p:cNvPicPr>
            <p:nvPr/>
          </p:nvPicPr>
          <p:blipFill>
            <a:blip r:embed="rId3"/>
            <a:stretch>
              <a:fillRect/>
            </a:stretch>
          </p:blipFill>
          <p:spPr>
            <a:xfrm>
              <a:off x="448991" y="3715572"/>
              <a:ext cx="5171243" cy="2908824"/>
            </a:xfrm>
            <a:prstGeom prst="rect">
              <a:avLst/>
            </a:prstGeom>
          </p:spPr>
        </p:pic>
        <p:sp>
          <p:nvSpPr>
            <p:cNvPr id="14" name="TextBox 13">
              <a:extLst>
                <a:ext uri="{FF2B5EF4-FFF2-40B4-BE49-F238E27FC236}">
                  <a16:creationId xmlns:a16="http://schemas.microsoft.com/office/drawing/2014/main" id="{A2891B47-E7DA-AD4C-F316-FAB1CC7F2B8A}"/>
                </a:ext>
              </a:extLst>
            </p:cNvPr>
            <p:cNvSpPr txBox="1"/>
            <p:nvPr/>
          </p:nvSpPr>
          <p:spPr>
            <a:xfrm>
              <a:off x="515666" y="6308862"/>
              <a:ext cx="1343024" cy="276999"/>
            </a:xfrm>
            <a:prstGeom prst="rect">
              <a:avLst/>
            </a:prstGeom>
            <a:solidFill>
              <a:srgbClr val="F3F3F3">
                <a:alpha val="50196"/>
              </a:srgbClr>
            </a:solidFill>
          </p:spPr>
          <p:txBody>
            <a:bodyPr wrap="square">
              <a:spAutoFit/>
            </a:bodyPr>
            <a:lstStyle/>
            <a:p>
              <a:r>
                <a:rPr lang="en-US" sz="1200" dirty="0"/>
                <a:t>Source: pnnl.gov/</a:t>
              </a:r>
            </a:p>
          </p:txBody>
        </p:sp>
      </p:grpSp>
      <p:sp>
        <p:nvSpPr>
          <p:cNvPr id="18" name="TextBox 17">
            <a:extLst>
              <a:ext uri="{FF2B5EF4-FFF2-40B4-BE49-F238E27FC236}">
                <a16:creationId xmlns:a16="http://schemas.microsoft.com/office/drawing/2014/main" id="{0FD230CF-93F3-6B2C-D975-36CAE23A0976}"/>
              </a:ext>
            </a:extLst>
          </p:cNvPr>
          <p:cNvSpPr txBox="1"/>
          <p:nvPr/>
        </p:nvSpPr>
        <p:spPr>
          <a:xfrm>
            <a:off x="510350" y="798670"/>
            <a:ext cx="514350" cy="615553"/>
          </a:xfrm>
          <a:prstGeom prst="rect">
            <a:avLst/>
          </a:prstGeom>
          <a:noFill/>
        </p:spPr>
        <p:txBody>
          <a:bodyPr wrap="square">
            <a:spAutoFit/>
          </a:bodyPr>
          <a:lstStyle/>
          <a:p>
            <a:r>
              <a:rPr kumimoji="0" lang="en-US" sz="34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rPr>
              <a:t>V</a:t>
            </a:r>
            <a:endParaRPr lang="en-US" dirty="0">
              <a:solidFill>
                <a:srgbClr val="FF0000"/>
              </a:solidFill>
            </a:endParaRPr>
          </a:p>
        </p:txBody>
      </p:sp>
      <p:sp>
        <p:nvSpPr>
          <p:cNvPr id="23" name="TextBox 22">
            <a:extLst>
              <a:ext uri="{FF2B5EF4-FFF2-40B4-BE49-F238E27FC236}">
                <a16:creationId xmlns:a16="http://schemas.microsoft.com/office/drawing/2014/main" id="{76398DF6-6A77-EB98-63A4-BA399200E390}"/>
              </a:ext>
            </a:extLst>
          </p:cNvPr>
          <p:cNvSpPr txBox="1"/>
          <p:nvPr/>
        </p:nvSpPr>
        <p:spPr>
          <a:xfrm>
            <a:off x="345966" y="1810101"/>
            <a:ext cx="6126754" cy="1200329"/>
          </a:xfrm>
          <a:prstGeom prst="rect">
            <a:avLst/>
          </a:prstGeom>
          <a:noFill/>
        </p:spPr>
        <p:txBody>
          <a:bodyPr wrap="square" rtlCol="0">
            <a:spAutoFit/>
          </a:bodyPr>
          <a:lstStyle/>
          <a:p>
            <a:r>
              <a:rPr lang="en-US" sz="2400" dirty="0"/>
              <a:t>Variable | Fluctuating | Intermittent | Unsteady | Non-dispatchable | Weather-dependent | Non-controllable | Stochastic |Unpredictable</a:t>
            </a:r>
          </a:p>
        </p:txBody>
      </p:sp>
      <p:grpSp>
        <p:nvGrpSpPr>
          <p:cNvPr id="31" name="Group 30">
            <a:extLst>
              <a:ext uri="{FF2B5EF4-FFF2-40B4-BE49-F238E27FC236}">
                <a16:creationId xmlns:a16="http://schemas.microsoft.com/office/drawing/2014/main" id="{78609FBB-D1BB-E807-3047-159474081FFC}"/>
              </a:ext>
            </a:extLst>
          </p:cNvPr>
          <p:cNvGrpSpPr/>
          <p:nvPr/>
        </p:nvGrpSpPr>
        <p:grpSpPr>
          <a:xfrm>
            <a:off x="6281189" y="3555371"/>
            <a:ext cx="5848659" cy="2655870"/>
            <a:chOff x="6281189" y="3555371"/>
            <a:chExt cx="5848659" cy="2655870"/>
          </a:xfrm>
        </p:grpSpPr>
        <p:grpSp>
          <p:nvGrpSpPr>
            <p:cNvPr id="22" name="Group 21">
              <a:extLst>
                <a:ext uri="{FF2B5EF4-FFF2-40B4-BE49-F238E27FC236}">
                  <a16:creationId xmlns:a16="http://schemas.microsoft.com/office/drawing/2014/main" id="{99309D0B-A82E-07B0-44EB-8B9D5F6528A3}"/>
                </a:ext>
              </a:extLst>
            </p:cNvPr>
            <p:cNvGrpSpPr/>
            <p:nvPr/>
          </p:nvGrpSpPr>
          <p:grpSpPr>
            <a:xfrm>
              <a:off x="6281189" y="3555371"/>
              <a:ext cx="5848659" cy="2655870"/>
              <a:chOff x="5224776" y="4130949"/>
              <a:chExt cx="5848659" cy="2655870"/>
            </a:xfrm>
          </p:grpSpPr>
          <p:pic>
            <p:nvPicPr>
              <p:cNvPr id="5" name="Picture 2" descr="Chart&#10;&#10;Description automatically generated">
                <a:extLst>
                  <a:ext uri="{FF2B5EF4-FFF2-40B4-BE49-F238E27FC236}">
                    <a16:creationId xmlns:a16="http://schemas.microsoft.com/office/drawing/2014/main" id="{F1B110F3-1B3F-CDAB-ABDC-7A352A457846}"/>
                  </a:ext>
                </a:extLst>
              </p:cNvPr>
              <p:cNvPicPr>
                <a:picLocks noChangeAspect="1"/>
              </p:cNvPicPr>
              <p:nvPr/>
            </p:nvPicPr>
            <p:blipFill>
              <a:blip r:embed="rId4"/>
              <a:srcRect t="8026"/>
              <a:stretch>
                <a:fillRect/>
              </a:stretch>
            </p:blipFill>
            <p:spPr>
              <a:xfrm>
                <a:off x="5224776" y="4130949"/>
                <a:ext cx="5848659" cy="2655870"/>
              </a:xfrm>
              <a:prstGeom prst="rect">
                <a:avLst/>
              </a:prstGeom>
            </p:spPr>
          </p:pic>
          <p:sp>
            <p:nvSpPr>
              <p:cNvPr id="10" name="TextBox 9">
                <a:extLst>
                  <a:ext uri="{FF2B5EF4-FFF2-40B4-BE49-F238E27FC236}">
                    <a16:creationId xmlns:a16="http://schemas.microsoft.com/office/drawing/2014/main" id="{4ABE07CA-5F20-C38F-F8E9-84FE97F5770F}"/>
                  </a:ext>
                </a:extLst>
              </p:cNvPr>
              <p:cNvSpPr txBox="1">
                <a:spLocks noGrp="1" noRot="1" noMove="1" noResize="1" noEditPoints="1" noAdjustHandles="1" noChangeArrowheads="1" noChangeShapeType="1"/>
              </p:cNvSpPr>
              <p:nvPr/>
            </p:nvSpPr>
            <p:spPr>
              <a:xfrm>
                <a:off x="5296695" y="4239004"/>
                <a:ext cx="4066547" cy="21544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Bef>
                    <a:spcPts val="432"/>
                  </a:spcBef>
                </a:pPr>
                <a:r>
                  <a:rPr lang="en-US" sz="1400" dirty="0">
                    <a:solidFill>
                      <a:schemeClr val="accent2"/>
                    </a:solidFill>
                    <a:latin typeface="+mn-lt"/>
                    <a:ea typeface="ＭＳ Ｐゴシック"/>
                    <a:cs typeface="Arial"/>
                  </a:rPr>
                  <a:t>Energy </a:t>
                </a:r>
                <a:r>
                  <a:rPr lang="en-US" sz="1400" dirty="0">
                    <a:solidFill>
                      <a:schemeClr val="accent2"/>
                    </a:solidFill>
                    <a:ea typeface="ＭＳ Ｐゴシック"/>
                    <a:cs typeface="Arial"/>
                  </a:rPr>
                  <a:t>production in Germany over two weeks in 2022</a:t>
                </a:r>
                <a:endParaRPr lang="en-US" sz="1400" dirty="0">
                  <a:solidFill>
                    <a:schemeClr val="accent2"/>
                  </a:solidFill>
                  <a:latin typeface="Arial"/>
                  <a:ea typeface="ＭＳ Ｐゴシック"/>
                  <a:cs typeface="Arial"/>
                </a:endParaRPr>
              </a:p>
            </p:txBody>
          </p:sp>
        </p:grpSp>
        <p:sp>
          <p:nvSpPr>
            <p:cNvPr id="27" name="TextBox 26">
              <a:extLst>
                <a:ext uri="{FF2B5EF4-FFF2-40B4-BE49-F238E27FC236}">
                  <a16:creationId xmlns:a16="http://schemas.microsoft.com/office/drawing/2014/main" id="{BD1A165E-5A99-25F6-D7FD-E28B0F6AE7A0}"/>
                </a:ext>
              </a:extLst>
            </p:cNvPr>
            <p:cNvSpPr txBox="1"/>
            <p:nvPr/>
          </p:nvSpPr>
          <p:spPr>
            <a:xfrm>
              <a:off x="10766412" y="5925907"/>
              <a:ext cx="1358219" cy="276999"/>
            </a:xfrm>
            <a:prstGeom prst="rect">
              <a:avLst/>
            </a:prstGeom>
            <a:solidFill>
              <a:srgbClr val="F3F3F3">
                <a:alpha val="50196"/>
              </a:srgbClr>
            </a:solidFill>
          </p:spPr>
          <p:txBody>
            <a:bodyPr wrap="square">
              <a:spAutoFit/>
            </a:bodyPr>
            <a:lstStyle/>
            <a:p>
              <a:r>
                <a:rPr lang="en-US" sz="1200" dirty="0"/>
                <a:t>Source: smard.de/</a:t>
              </a:r>
            </a:p>
          </p:txBody>
        </p:sp>
      </p:grpSp>
      <p:grpSp>
        <p:nvGrpSpPr>
          <p:cNvPr id="32" name="Group 31">
            <a:extLst>
              <a:ext uri="{FF2B5EF4-FFF2-40B4-BE49-F238E27FC236}">
                <a16:creationId xmlns:a16="http://schemas.microsoft.com/office/drawing/2014/main" id="{4058A26F-F1FD-9DBB-1D50-C6C3B854A261}"/>
              </a:ext>
            </a:extLst>
          </p:cNvPr>
          <p:cNvGrpSpPr/>
          <p:nvPr/>
        </p:nvGrpSpPr>
        <p:grpSpPr>
          <a:xfrm>
            <a:off x="7883424" y="554722"/>
            <a:ext cx="4241207" cy="2887635"/>
            <a:chOff x="7883424" y="554722"/>
            <a:chExt cx="4241207" cy="2887635"/>
          </a:xfrm>
        </p:grpSpPr>
        <p:pic>
          <p:nvPicPr>
            <p:cNvPr id="21" name="Picture 20">
              <a:extLst>
                <a:ext uri="{FF2B5EF4-FFF2-40B4-BE49-F238E27FC236}">
                  <a16:creationId xmlns:a16="http://schemas.microsoft.com/office/drawing/2014/main" id="{44F11D8B-9617-BFDE-0B9E-6EF5AFA0304D}"/>
                </a:ext>
              </a:extLst>
            </p:cNvPr>
            <p:cNvPicPr>
              <a:picLocks noChangeAspect="1"/>
            </p:cNvPicPr>
            <p:nvPr/>
          </p:nvPicPr>
          <p:blipFill>
            <a:blip r:embed="rId5"/>
            <a:stretch>
              <a:fillRect/>
            </a:stretch>
          </p:blipFill>
          <p:spPr>
            <a:xfrm>
              <a:off x="7883424" y="554722"/>
              <a:ext cx="4241207" cy="2887635"/>
            </a:xfrm>
            <a:prstGeom prst="rect">
              <a:avLst/>
            </a:prstGeom>
          </p:spPr>
        </p:pic>
        <p:sp>
          <p:nvSpPr>
            <p:cNvPr id="30" name="TextBox 29">
              <a:extLst>
                <a:ext uri="{FF2B5EF4-FFF2-40B4-BE49-F238E27FC236}">
                  <a16:creationId xmlns:a16="http://schemas.microsoft.com/office/drawing/2014/main" id="{02CC132E-B501-E3CC-E3D0-97419A7CB43A}"/>
                </a:ext>
              </a:extLst>
            </p:cNvPr>
            <p:cNvSpPr txBox="1"/>
            <p:nvPr/>
          </p:nvSpPr>
          <p:spPr>
            <a:xfrm>
              <a:off x="10899976" y="554722"/>
              <a:ext cx="1224655" cy="276999"/>
            </a:xfrm>
            <a:prstGeom prst="rect">
              <a:avLst/>
            </a:prstGeom>
            <a:solidFill>
              <a:srgbClr val="F3F3F3">
                <a:alpha val="50196"/>
              </a:srgbClr>
            </a:solidFill>
          </p:spPr>
          <p:txBody>
            <a:bodyPr wrap="square">
              <a:spAutoFit/>
            </a:bodyPr>
            <a:lstStyle/>
            <a:p>
              <a:r>
                <a:rPr lang="en-US" sz="1200" dirty="0"/>
                <a:t>Source: eia.gov/</a:t>
              </a:r>
            </a:p>
          </p:txBody>
        </p:sp>
      </p:grpSp>
    </p:spTree>
    <p:extLst>
      <p:ext uri="{BB962C8B-B14F-4D97-AF65-F5344CB8AC3E}">
        <p14:creationId xmlns:p14="http://schemas.microsoft.com/office/powerpoint/2010/main" val="3643677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5F8CE-18C3-FE78-8C61-A5450C477F0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0BBB675-56B9-2FD9-BE17-FFB0F952F6C0}"/>
              </a:ext>
            </a:extLst>
          </p:cNvPr>
          <p:cNvSpPr>
            <a:spLocks noGrp="1"/>
          </p:cNvSpPr>
          <p:nvPr>
            <p:ph type="body" sz="quarter" idx="11"/>
          </p:nvPr>
        </p:nvSpPr>
        <p:spPr/>
        <p:txBody>
          <a:bodyPr/>
          <a:lstStyle/>
          <a:p>
            <a:r>
              <a:rPr lang="en-US" dirty="0"/>
              <a:t>Weather, climate, and VRE</a:t>
            </a:r>
          </a:p>
        </p:txBody>
      </p:sp>
      <p:sp>
        <p:nvSpPr>
          <p:cNvPr id="3" name="Text Placeholder 2">
            <a:extLst>
              <a:ext uri="{FF2B5EF4-FFF2-40B4-BE49-F238E27FC236}">
                <a16:creationId xmlns:a16="http://schemas.microsoft.com/office/drawing/2014/main" id="{E8AF5884-79E7-4080-4240-B0F65BC2854F}"/>
              </a:ext>
            </a:extLst>
          </p:cNvPr>
          <p:cNvSpPr>
            <a:spLocks noGrp="1"/>
          </p:cNvSpPr>
          <p:nvPr>
            <p:ph type="body" sz="quarter" idx="10"/>
          </p:nvPr>
        </p:nvSpPr>
        <p:spPr/>
        <p:txBody>
          <a:bodyPr/>
          <a:lstStyle/>
          <a:p>
            <a:r>
              <a:rPr lang="en-US" dirty="0"/>
              <a:t>2 RCM FOR RENEWABLES</a:t>
            </a:r>
          </a:p>
        </p:txBody>
      </p:sp>
      <p:pic>
        <p:nvPicPr>
          <p:cNvPr id="10" name="Picture 9" descr="A diagram of a climate change&#10;&#10;AI-generated content may be incorrect.">
            <a:extLst>
              <a:ext uri="{FF2B5EF4-FFF2-40B4-BE49-F238E27FC236}">
                <a16:creationId xmlns:a16="http://schemas.microsoft.com/office/drawing/2014/main" id="{F67FF48B-6F01-122E-DD5F-2AA9F7BE6343}"/>
              </a:ext>
            </a:extLst>
          </p:cNvPr>
          <p:cNvPicPr>
            <a:picLocks noChangeAspect="1"/>
          </p:cNvPicPr>
          <p:nvPr/>
        </p:nvPicPr>
        <p:blipFill>
          <a:blip r:embed="rId3"/>
          <a:stretch>
            <a:fillRect/>
          </a:stretch>
        </p:blipFill>
        <p:spPr>
          <a:xfrm>
            <a:off x="5943600" y="1862679"/>
            <a:ext cx="4729369" cy="4729369"/>
          </a:xfrm>
          <a:prstGeom prst="rect">
            <a:avLst/>
          </a:prstGeom>
        </p:spPr>
      </p:pic>
      <p:grpSp>
        <p:nvGrpSpPr>
          <p:cNvPr id="18" name="Group 17">
            <a:extLst>
              <a:ext uri="{FF2B5EF4-FFF2-40B4-BE49-F238E27FC236}">
                <a16:creationId xmlns:a16="http://schemas.microsoft.com/office/drawing/2014/main" id="{37FBAA65-CD33-2DA3-DC48-5B75D1B3D181}"/>
              </a:ext>
            </a:extLst>
          </p:cNvPr>
          <p:cNvGrpSpPr/>
          <p:nvPr/>
        </p:nvGrpSpPr>
        <p:grpSpPr>
          <a:xfrm>
            <a:off x="510350" y="2844914"/>
            <a:ext cx="4833809" cy="3747134"/>
            <a:chOff x="328109" y="1871455"/>
            <a:chExt cx="5196391" cy="4022570"/>
          </a:xfrm>
        </p:grpSpPr>
        <p:pic>
          <p:nvPicPr>
            <p:cNvPr id="16" name="Picture 15">
              <a:extLst>
                <a:ext uri="{FF2B5EF4-FFF2-40B4-BE49-F238E27FC236}">
                  <a16:creationId xmlns:a16="http://schemas.microsoft.com/office/drawing/2014/main" id="{7D0F3DCA-46FD-BF77-130D-97570C438554}"/>
                </a:ext>
              </a:extLst>
            </p:cNvPr>
            <p:cNvPicPr>
              <a:picLocks noChangeAspect="1"/>
            </p:cNvPicPr>
            <p:nvPr/>
          </p:nvPicPr>
          <p:blipFill>
            <a:blip r:embed="rId4"/>
            <a:stretch>
              <a:fillRect/>
            </a:stretch>
          </p:blipFill>
          <p:spPr>
            <a:xfrm>
              <a:off x="328109" y="1871455"/>
              <a:ext cx="5196391" cy="4022570"/>
            </a:xfrm>
            <a:prstGeom prst="rect">
              <a:avLst/>
            </a:prstGeom>
          </p:spPr>
        </p:pic>
        <p:sp>
          <p:nvSpPr>
            <p:cNvPr id="17" name="TextBox 16">
              <a:extLst>
                <a:ext uri="{FF2B5EF4-FFF2-40B4-BE49-F238E27FC236}">
                  <a16:creationId xmlns:a16="http://schemas.microsoft.com/office/drawing/2014/main" id="{35F1F2E4-6058-8BC0-6987-E271D5065D0C}"/>
                </a:ext>
              </a:extLst>
            </p:cNvPr>
            <p:cNvSpPr txBox="1"/>
            <p:nvPr/>
          </p:nvSpPr>
          <p:spPr>
            <a:xfrm>
              <a:off x="3517786" y="5577157"/>
              <a:ext cx="2006714" cy="297360"/>
            </a:xfrm>
            <a:prstGeom prst="rect">
              <a:avLst/>
            </a:prstGeom>
            <a:solidFill>
              <a:srgbClr val="F3F3F3">
                <a:alpha val="50196"/>
              </a:srgbClr>
            </a:solidFill>
          </p:spPr>
          <p:txBody>
            <a:bodyPr wrap="square">
              <a:spAutoFit/>
            </a:bodyPr>
            <a:lstStyle/>
            <a:p>
              <a:r>
                <a:rPr lang="en-US" sz="1200" dirty="0"/>
                <a:t>Source: ChatGPT creation</a:t>
              </a:r>
            </a:p>
          </p:txBody>
        </p:sp>
      </p:grpSp>
      <p:sp>
        <p:nvSpPr>
          <p:cNvPr id="20" name="TextBox 19">
            <a:extLst>
              <a:ext uri="{FF2B5EF4-FFF2-40B4-BE49-F238E27FC236}">
                <a16:creationId xmlns:a16="http://schemas.microsoft.com/office/drawing/2014/main" id="{DDC53E47-4204-BC9C-5008-75E16FECC1DC}"/>
              </a:ext>
            </a:extLst>
          </p:cNvPr>
          <p:cNvSpPr txBox="1"/>
          <p:nvPr/>
        </p:nvSpPr>
        <p:spPr>
          <a:xfrm>
            <a:off x="395268" y="1561643"/>
            <a:ext cx="5700732" cy="1200329"/>
          </a:xfrm>
          <a:prstGeom prst="rect">
            <a:avLst/>
          </a:prstGeom>
          <a:noFill/>
        </p:spPr>
        <p:txBody>
          <a:bodyPr wrap="square">
            <a:spAutoFit/>
          </a:bodyPr>
          <a:lstStyle/>
          <a:p>
            <a:r>
              <a:rPr lang="en-US" dirty="0">
                <a:solidFill>
                  <a:schemeClr val="accent6"/>
                </a:solidFill>
              </a:rPr>
              <a:t>Weather forecasts </a:t>
            </a:r>
            <a:r>
              <a:rPr lang="en-US" dirty="0"/>
              <a:t>in energy meteorology supports reliable operation of grids with high shares of VRE.</a:t>
            </a:r>
          </a:p>
          <a:p>
            <a:endParaRPr lang="en-US" dirty="0"/>
          </a:p>
          <a:p>
            <a:r>
              <a:rPr lang="en-US" dirty="0">
                <a:solidFill>
                  <a:schemeClr val="accent6"/>
                </a:solidFill>
              </a:rPr>
              <a:t>Longer simulations</a:t>
            </a:r>
            <a:r>
              <a:rPr lang="en-US" dirty="0"/>
              <a:t> guide long-term energy planning</a:t>
            </a:r>
          </a:p>
        </p:txBody>
      </p:sp>
    </p:spTree>
    <p:extLst>
      <p:ext uri="{BB962C8B-B14F-4D97-AF65-F5344CB8AC3E}">
        <p14:creationId xmlns:p14="http://schemas.microsoft.com/office/powerpoint/2010/main" val="344254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5851D-26D1-63B2-2204-00BEE32F2BB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678AA0D-6C26-34FB-A58A-8F5DD0B67B47}"/>
              </a:ext>
            </a:extLst>
          </p:cNvPr>
          <p:cNvSpPr>
            <a:spLocks noGrp="1"/>
          </p:cNvSpPr>
          <p:nvPr>
            <p:ph type="body" sz="quarter" idx="11"/>
          </p:nvPr>
        </p:nvSpPr>
        <p:spPr>
          <a:xfrm>
            <a:off x="439664" y="829109"/>
            <a:ext cx="10162619" cy="565026"/>
          </a:xfrm>
        </p:spPr>
        <p:txBody>
          <a:bodyPr/>
          <a:lstStyle/>
          <a:p>
            <a:r>
              <a:rPr lang="en-US" dirty="0"/>
              <a:t>RCM’s add value to impact studies</a:t>
            </a:r>
          </a:p>
        </p:txBody>
      </p:sp>
      <p:sp>
        <p:nvSpPr>
          <p:cNvPr id="3" name="Text Placeholder 2">
            <a:extLst>
              <a:ext uri="{FF2B5EF4-FFF2-40B4-BE49-F238E27FC236}">
                <a16:creationId xmlns:a16="http://schemas.microsoft.com/office/drawing/2014/main" id="{7FAAEC39-C809-FE43-E425-0F42D15A902B}"/>
              </a:ext>
            </a:extLst>
          </p:cNvPr>
          <p:cNvSpPr>
            <a:spLocks noGrp="1"/>
          </p:cNvSpPr>
          <p:nvPr>
            <p:ph type="body" sz="quarter" idx="10"/>
          </p:nvPr>
        </p:nvSpPr>
        <p:spPr/>
        <p:txBody>
          <a:bodyPr/>
          <a:lstStyle/>
          <a:p>
            <a:r>
              <a:rPr lang="en-US" dirty="0"/>
              <a:t>2 RCM FOR RENEWABLES</a:t>
            </a:r>
          </a:p>
        </p:txBody>
      </p:sp>
      <p:sp>
        <p:nvSpPr>
          <p:cNvPr id="4" name="Text Placeholder 3">
            <a:extLst>
              <a:ext uri="{FF2B5EF4-FFF2-40B4-BE49-F238E27FC236}">
                <a16:creationId xmlns:a16="http://schemas.microsoft.com/office/drawing/2014/main" id="{A1698A53-9741-20C7-3591-156B1946DC2A}"/>
              </a:ext>
            </a:extLst>
          </p:cNvPr>
          <p:cNvSpPr>
            <a:spLocks noGrp="1"/>
          </p:cNvSpPr>
          <p:nvPr>
            <p:ph type="body" sz="quarter" idx="14"/>
          </p:nvPr>
        </p:nvSpPr>
        <p:spPr/>
        <p:txBody>
          <a:bodyPr/>
          <a:lstStyle/>
          <a:p>
            <a:endParaRPr lang="en-US" dirty="0"/>
          </a:p>
          <a:p>
            <a:endParaRPr lang="en-US" dirty="0"/>
          </a:p>
          <a:p>
            <a:endParaRPr lang="en-US" dirty="0"/>
          </a:p>
        </p:txBody>
      </p:sp>
      <p:sp>
        <p:nvSpPr>
          <p:cNvPr id="11" name="TextBox 10">
            <a:extLst>
              <a:ext uri="{FF2B5EF4-FFF2-40B4-BE49-F238E27FC236}">
                <a16:creationId xmlns:a16="http://schemas.microsoft.com/office/drawing/2014/main" id="{0C44233B-7F10-89CA-C74C-A720A92DA1E5}"/>
              </a:ext>
            </a:extLst>
          </p:cNvPr>
          <p:cNvSpPr txBox="1"/>
          <p:nvPr/>
        </p:nvSpPr>
        <p:spPr>
          <a:xfrm>
            <a:off x="439664" y="1815369"/>
            <a:ext cx="9965455" cy="2862322"/>
          </a:xfrm>
          <a:prstGeom prst="rect">
            <a:avLst/>
          </a:prstGeom>
          <a:noFill/>
        </p:spPr>
        <p:txBody>
          <a:bodyPr wrap="square">
            <a:spAutoFit/>
          </a:bodyPr>
          <a:lstStyle/>
          <a:p>
            <a:pPr marL="285750" indent="-285750" fontAlgn="base">
              <a:buFont typeface="Arial" panose="020B0604020202020204" pitchFamily="34" charset="0"/>
              <a:buChar char="•"/>
            </a:pPr>
            <a:r>
              <a:rPr lang="en-US" b="0" i="0" dirty="0">
                <a:effectLst/>
              </a:rPr>
              <a:t>Provide higher spatial resolution (10–50 km vs. ~100–250 km for GCMs): more appropriate to represent localized wind/solar patterns. </a:t>
            </a:r>
          </a:p>
          <a:p>
            <a:pPr marL="285750" indent="-285750" fontAlgn="base">
              <a:buFont typeface="Arial" panose="020B0604020202020204" pitchFamily="34" charset="0"/>
              <a:buChar char="•"/>
            </a:pPr>
            <a:endParaRPr lang="en-US" b="0" i="0" dirty="0">
              <a:effectLst/>
            </a:endParaRPr>
          </a:p>
          <a:p>
            <a:pPr marL="285750" indent="-285750" fontAlgn="base">
              <a:buFont typeface="Arial" panose="020B0604020202020204" pitchFamily="34" charset="0"/>
              <a:buChar char="•"/>
            </a:pPr>
            <a:r>
              <a:rPr lang="en-US" b="0" i="0" dirty="0">
                <a:effectLst/>
              </a:rPr>
              <a:t>Capture shorter-term variability: coarser GCM grids smooth out extremes and ramps, but RCMs better preserve sub-daily fluctuations.</a:t>
            </a:r>
          </a:p>
          <a:p>
            <a:pPr marL="285750" indent="-285750" fontAlgn="base">
              <a:buFont typeface="Arial" panose="020B0604020202020204" pitchFamily="34" charset="0"/>
              <a:buChar char="•"/>
            </a:pPr>
            <a:endParaRPr lang="en-US" b="0" i="0" dirty="0">
              <a:effectLst/>
            </a:endParaRPr>
          </a:p>
          <a:p>
            <a:pPr marL="285750" indent="-285750" fontAlgn="base">
              <a:buFont typeface="Arial" panose="020B0604020202020204" pitchFamily="34" charset="0"/>
              <a:buChar char="•"/>
            </a:pPr>
            <a:r>
              <a:rPr lang="en-US" b="0" i="0" dirty="0">
                <a:effectLst/>
              </a:rPr>
              <a:t>Include relevant physical processes: land-sea and orographic breezes</a:t>
            </a:r>
          </a:p>
          <a:p>
            <a:pPr marL="285750" indent="-285750" fontAlgn="base">
              <a:buFont typeface="Arial" panose="020B0604020202020204" pitchFamily="34" charset="0"/>
              <a:buChar char="•"/>
            </a:pPr>
            <a:endParaRPr lang="en-US" b="0" i="0" dirty="0">
              <a:effectLst/>
            </a:endParaRPr>
          </a:p>
          <a:p>
            <a:pPr marL="285750" indent="-285750" fontAlgn="base">
              <a:buFont typeface="Arial" panose="020B0604020202020204" pitchFamily="34" charset="0"/>
              <a:buChar char="•"/>
            </a:pPr>
            <a:r>
              <a:rPr lang="en-US" b="0" i="0" dirty="0">
                <a:effectLst/>
              </a:rPr>
              <a:t>Enable multi-variable consistency: RCMs produce physically coherent time series of multiple variables (wind, radiation, temperature, precipitation), supporting multi-hazard and cross-sector studies.</a:t>
            </a:r>
            <a:endParaRPr lang="en-US" b="0" i="0" dirty="0">
              <a:solidFill>
                <a:schemeClr val="accent6"/>
              </a:solidFill>
              <a:effectLst/>
            </a:endParaRPr>
          </a:p>
        </p:txBody>
      </p:sp>
    </p:spTree>
    <p:extLst>
      <p:ext uri="{BB962C8B-B14F-4D97-AF65-F5344CB8AC3E}">
        <p14:creationId xmlns:p14="http://schemas.microsoft.com/office/powerpoint/2010/main" val="17474866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0DFF8-5963-1BF3-7749-6E7B8F77269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A1D39A0-9583-158A-851B-6C407CADA9AF}"/>
              </a:ext>
            </a:extLst>
          </p:cNvPr>
          <p:cNvSpPr>
            <a:spLocks noGrp="1"/>
          </p:cNvSpPr>
          <p:nvPr>
            <p:ph type="body" sz="quarter" idx="11"/>
          </p:nvPr>
        </p:nvSpPr>
        <p:spPr>
          <a:xfrm>
            <a:off x="439664" y="829109"/>
            <a:ext cx="10162619" cy="565026"/>
          </a:xfrm>
        </p:spPr>
        <p:txBody>
          <a:bodyPr/>
          <a:lstStyle/>
          <a:p>
            <a:r>
              <a:rPr lang="en-US" dirty="0"/>
              <a:t>Resource assessments with RCMs</a:t>
            </a:r>
          </a:p>
        </p:txBody>
      </p:sp>
      <p:sp>
        <p:nvSpPr>
          <p:cNvPr id="3" name="Text Placeholder 2">
            <a:extLst>
              <a:ext uri="{FF2B5EF4-FFF2-40B4-BE49-F238E27FC236}">
                <a16:creationId xmlns:a16="http://schemas.microsoft.com/office/drawing/2014/main" id="{297E3F1F-72AF-F0F0-34A9-70F7B26DFA1A}"/>
              </a:ext>
            </a:extLst>
          </p:cNvPr>
          <p:cNvSpPr>
            <a:spLocks noGrp="1"/>
          </p:cNvSpPr>
          <p:nvPr>
            <p:ph type="body" sz="quarter" idx="10"/>
          </p:nvPr>
        </p:nvSpPr>
        <p:spPr/>
        <p:txBody>
          <a:bodyPr/>
          <a:lstStyle/>
          <a:p>
            <a:r>
              <a:rPr lang="en-US" dirty="0"/>
              <a:t>RCM FOR RENEWABLES</a:t>
            </a:r>
          </a:p>
        </p:txBody>
      </p:sp>
      <p:sp>
        <p:nvSpPr>
          <p:cNvPr id="4" name="Text Placeholder 3">
            <a:extLst>
              <a:ext uri="{FF2B5EF4-FFF2-40B4-BE49-F238E27FC236}">
                <a16:creationId xmlns:a16="http://schemas.microsoft.com/office/drawing/2014/main" id="{A6513265-8B67-DF83-5BC4-15587B21E2CE}"/>
              </a:ext>
            </a:extLst>
          </p:cNvPr>
          <p:cNvSpPr>
            <a:spLocks noGrp="1"/>
          </p:cNvSpPr>
          <p:nvPr>
            <p:ph type="body" sz="quarter" idx="14"/>
          </p:nvPr>
        </p:nvSpPr>
        <p:spPr/>
        <p:txBody>
          <a:bodyPr/>
          <a:lstStyle/>
          <a:p>
            <a:endParaRPr lang="en-US"/>
          </a:p>
          <a:p>
            <a:endParaRPr lang="en-US"/>
          </a:p>
          <a:p>
            <a:endParaRPr lang="en-US" dirty="0"/>
          </a:p>
        </p:txBody>
      </p:sp>
      <p:sp>
        <p:nvSpPr>
          <p:cNvPr id="6" name="TextBox 5">
            <a:extLst>
              <a:ext uri="{FF2B5EF4-FFF2-40B4-BE49-F238E27FC236}">
                <a16:creationId xmlns:a16="http://schemas.microsoft.com/office/drawing/2014/main" id="{F4630F56-F0D0-CF99-87F8-7BA7DDF95ED0}"/>
              </a:ext>
            </a:extLst>
          </p:cNvPr>
          <p:cNvSpPr txBox="1"/>
          <p:nvPr/>
        </p:nvSpPr>
        <p:spPr>
          <a:xfrm>
            <a:off x="368978" y="1524690"/>
            <a:ext cx="10157176" cy="1754326"/>
          </a:xfrm>
          <a:prstGeom prst="rect">
            <a:avLst/>
          </a:prstGeom>
          <a:noFill/>
        </p:spPr>
        <p:txBody>
          <a:bodyPr wrap="square">
            <a:spAutoFit/>
          </a:bodyPr>
          <a:lstStyle/>
          <a:p>
            <a:r>
              <a:rPr lang="en-US" dirty="0"/>
              <a:t>Widely used to create </a:t>
            </a:r>
            <a:r>
              <a:rPr lang="en-US" b="1" dirty="0"/>
              <a:t>wind and solar resource maps </a:t>
            </a:r>
            <a:r>
              <a:rPr lang="en-US" dirty="0"/>
              <a:t>from climatology.</a:t>
            </a:r>
          </a:p>
          <a:p>
            <a:endParaRPr lang="en-US" b="1" dirty="0"/>
          </a:p>
          <a:p>
            <a:r>
              <a:rPr lang="en-US" dirty="0"/>
              <a:t>Raw wind speed and solar radiation or processed variables relevant to renewable energy, e.g., wind power density, solar power potential, capacity factor, etc. </a:t>
            </a:r>
          </a:p>
          <a:p>
            <a:endParaRPr lang="en-US" dirty="0"/>
          </a:p>
          <a:p>
            <a:r>
              <a:rPr lang="en-US" dirty="0"/>
              <a:t>When large ensembles, usually 10 m wind speed is extrapolated using over simplified power law.</a:t>
            </a:r>
            <a:endParaRPr lang="en-US" b="1" dirty="0"/>
          </a:p>
        </p:txBody>
      </p:sp>
      <p:pic>
        <p:nvPicPr>
          <p:cNvPr id="7" name="Picture 6">
            <a:extLst>
              <a:ext uri="{FF2B5EF4-FFF2-40B4-BE49-F238E27FC236}">
                <a16:creationId xmlns:a16="http://schemas.microsoft.com/office/drawing/2014/main" id="{02034F7C-E7E6-4F2C-6E61-F83ED4EC1E3A}"/>
              </a:ext>
            </a:extLst>
          </p:cNvPr>
          <p:cNvPicPr>
            <a:picLocks noChangeAspect="1"/>
          </p:cNvPicPr>
          <p:nvPr/>
        </p:nvPicPr>
        <p:blipFill>
          <a:blip r:embed="rId2"/>
          <a:stretch>
            <a:fillRect/>
          </a:stretch>
        </p:blipFill>
        <p:spPr>
          <a:xfrm>
            <a:off x="7137057" y="3279016"/>
            <a:ext cx="3296728" cy="2823797"/>
          </a:xfrm>
          <a:prstGeom prst="rect">
            <a:avLst/>
          </a:prstGeom>
        </p:spPr>
      </p:pic>
      <p:pic>
        <p:nvPicPr>
          <p:cNvPr id="8" name="Picture 7">
            <a:extLst>
              <a:ext uri="{FF2B5EF4-FFF2-40B4-BE49-F238E27FC236}">
                <a16:creationId xmlns:a16="http://schemas.microsoft.com/office/drawing/2014/main" id="{24F73DC4-7C98-C8CB-E31C-E9E1F20D1D6D}"/>
              </a:ext>
            </a:extLst>
          </p:cNvPr>
          <p:cNvPicPr>
            <a:picLocks noChangeAspect="1"/>
          </p:cNvPicPr>
          <p:nvPr/>
        </p:nvPicPr>
        <p:blipFill>
          <a:blip r:embed="rId3"/>
          <a:stretch>
            <a:fillRect/>
          </a:stretch>
        </p:blipFill>
        <p:spPr>
          <a:xfrm>
            <a:off x="439665" y="3551049"/>
            <a:ext cx="6291406" cy="2327858"/>
          </a:xfrm>
          <a:prstGeom prst="rect">
            <a:avLst/>
          </a:prstGeom>
        </p:spPr>
      </p:pic>
      <p:sp>
        <p:nvSpPr>
          <p:cNvPr id="10" name="TextBox 9">
            <a:extLst>
              <a:ext uri="{FF2B5EF4-FFF2-40B4-BE49-F238E27FC236}">
                <a16:creationId xmlns:a16="http://schemas.microsoft.com/office/drawing/2014/main" id="{09F29D55-A9A9-5187-5694-389C9C175E20}"/>
              </a:ext>
            </a:extLst>
          </p:cNvPr>
          <p:cNvSpPr txBox="1"/>
          <p:nvPr/>
        </p:nvSpPr>
        <p:spPr>
          <a:xfrm>
            <a:off x="368978" y="5978819"/>
            <a:ext cx="6621264" cy="523220"/>
          </a:xfrm>
          <a:prstGeom prst="rect">
            <a:avLst/>
          </a:prstGeom>
          <a:noFill/>
        </p:spPr>
        <p:txBody>
          <a:bodyPr wrap="square">
            <a:spAutoFit/>
          </a:bodyPr>
          <a:lstStyle/>
          <a:p>
            <a:r>
              <a:rPr lang="en-US" sz="1400" b="0" i="0" dirty="0">
                <a:effectLst/>
              </a:rPr>
              <a:t>Climate change impacts on the power generation potential of a European mid-century wind farms scenario. </a:t>
            </a:r>
            <a:r>
              <a:rPr lang="en-US" sz="1400" dirty="0"/>
              <a:t>Tobin </a:t>
            </a:r>
            <a:r>
              <a:rPr lang="en-US" sz="1400" i="1" dirty="0"/>
              <a:t>et al</a:t>
            </a:r>
            <a:r>
              <a:rPr lang="en-US" sz="1400" dirty="0"/>
              <a:t> (2016). </a:t>
            </a:r>
            <a:r>
              <a:rPr lang="en-US" sz="1400" dirty="0">
                <a:solidFill>
                  <a:schemeClr val="accent6"/>
                </a:solidFill>
              </a:rPr>
              <a:t>DOI 10.1088/1748-9326/11/3/034013</a:t>
            </a:r>
            <a:endParaRPr lang="en-US" sz="1400" dirty="0"/>
          </a:p>
        </p:txBody>
      </p:sp>
      <p:sp>
        <p:nvSpPr>
          <p:cNvPr id="13" name="TextBox 12">
            <a:extLst>
              <a:ext uri="{FF2B5EF4-FFF2-40B4-BE49-F238E27FC236}">
                <a16:creationId xmlns:a16="http://schemas.microsoft.com/office/drawing/2014/main" id="{5BE48E98-5E94-65C4-DE2C-A7CFDB72E36C}"/>
              </a:ext>
            </a:extLst>
          </p:cNvPr>
          <p:cNvSpPr txBox="1"/>
          <p:nvPr/>
        </p:nvSpPr>
        <p:spPr>
          <a:xfrm>
            <a:off x="7066370" y="6096504"/>
            <a:ext cx="4037874" cy="738664"/>
          </a:xfrm>
          <a:prstGeom prst="rect">
            <a:avLst/>
          </a:prstGeom>
          <a:noFill/>
        </p:spPr>
        <p:txBody>
          <a:bodyPr wrap="square">
            <a:spAutoFit/>
          </a:bodyPr>
          <a:lstStyle/>
          <a:p>
            <a:r>
              <a:rPr lang="en-US" sz="1400" dirty="0"/>
              <a:t>Future Projection of Solar Energy Over China Based on Multi-Regional Climate Model Simulations. Wu et al. (2022) </a:t>
            </a:r>
            <a:r>
              <a:rPr lang="en-US" sz="1400" dirty="0">
                <a:solidFill>
                  <a:schemeClr val="accent6"/>
                </a:solidFill>
              </a:rPr>
              <a:t>DOI: 10.1029/2021EA002207</a:t>
            </a:r>
          </a:p>
        </p:txBody>
      </p:sp>
    </p:spTree>
    <p:extLst>
      <p:ext uri="{BB962C8B-B14F-4D97-AF65-F5344CB8AC3E}">
        <p14:creationId xmlns:p14="http://schemas.microsoft.com/office/powerpoint/2010/main" val="4199397621"/>
      </p:ext>
    </p:extLst>
  </p:cSld>
  <p:clrMapOvr>
    <a:masterClrMapping/>
  </p:clrMapOvr>
</p:sld>
</file>

<file path=ppt/theme/theme1.xml><?xml version="1.0" encoding="utf-8"?>
<a:theme xmlns:a="http://schemas.openxmlformats.org/drawingml/2006/main" name="Primary Colour Palette">
  <a:themeElements>
    <a:clrScheme name="ICTP Primary Palette ">
      <a:dk1>
        <a:srgbClr val="0A1C47"/>
      </a:dk1>
      <a:lt1>
        <a:srgbClr val="F3F3F3"/>
      </a:lt1>
      <a:dk2>
        <a:srgbClr val="181919"/>
      </a:dk2>
      <a:lt2>
        <a:srgbClr val="2456A2"/>
      </a:lt2>
      <a:accent1>
        <a:srgbClr val="4178BC"/>
      </a:accent1>
      <a:accent2>
        <a:srgbClr val="636C74"/>
      </a:accent2>
      <a:accent3>
        <a:srgbClr val="C7C7C7"/>
      </a:accent3>
      <a:accent4>
        <a:srgbClr val="E0E0E0"/>
      </a:accent4>
      <a:accent5>
        <a:srgbClr val="F3F3F3"/>
      </a:accent5>
      <a:accent6>
        <a:srgbClr val="00A1C9"/>
      </a:accent6>
      <a:hlink>
        <a:srgbClr val="70D1B0"/>
      </a:hlink>
      <a:folHlink>
        <a:srgbClr val="E0BDD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TP PPT V8" id="{69EEAE48-ADF0-7B41-94E8-A0D89364EA18}" vid="{419D200E-5279-C84C-B294-703F379C2A58}"/>
    </a:ext>
  </a:extLst>
</a:theme>
</file>

<file path=ppt/theme/theme2.xml><?xml version="1.0" encoding="utf-8"?>
<a:theme xmlns:a="http://schemas.openxmlformats.org/drawingml/2006/main" name="MATH Turquoise Colour Palette">
  <a:themeElements>
    <a:clrScheme name="ICTP Primary Palette ">
      <a:dk1>
        <a:srgbClr val="0A1C47"/>
      </a:dk1>
      <a:lt1>
        <a:srgbClr val="F3F3F3"/>
      </a:lt1>
      <a:dk2>
        <a:srgbClr val="181919"/>
      </a:dk2>
      <a:lt2>
        <a:srgbClr val="2456A2"/>
      </a:lt2>
      <a:accent1>
        <a:srgbClr val="4178BC"/>
      </a:accent1>
      <a:accent2>
        <a:srgbClr val="636C74"/>
      </a:accent2>
      <a:accent3>
        <a:srgbClr val="C7C7C7"/>
      </a:accent3>
      <a:accent4>
        <a:srgbClr val="E0E0E0"/>
      </a:accent4>
      <a:accent5>
        <a:srgbClr val="F3F3F3"/>
      </a:accent5>
      <a:accent6>
        <a:srgbClr val="00A1C9"/>
      </a:accent6>
      <a:hlink>
        <a:srgbClr val="70D1B0"/>
      </a:hlink>
      <a:folHlink>
        <a:srgbClr val="E0BDD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TP PPT V8" id="{69EEAE48-ADF0-7B41-94E8-A0D89364EA18}" vid="{388A4C11-8A77-5041-B26F-FF3D3489DF69}"/>
    </a:ext>
  </a:extLst>
</a:theme>
</file>

<file path=ppt/theme/theme3.xml><?xml version="1.0" encoding="utf-8"?>
<a:theme xmlns:a="http://schemas.openxmlformats.org/drawingml/2006/main" name="HECAP Orange Colour Palette">
  <a:themeElements>
    <a:clrScheme name="ICTP Primary Palette ">
      <a:dk1>
        <a:srgbClr val="0A1C47"/>
      </a:dk1>
      <a:lt1>
        <a:srgbClr val="F3F3F3"/>
      </a:lt1>
      <a:dk2>
        <a:srgbClr val="181919"/>
      </a:dk2>
      <a:lt2>
        <a:srgbClr val="2456A2"/>
      </a:lt2>
      <a:accent1>
        <a:srgbClr val="4178BC"/>
      </a:accent1>
      <a:accent2>
        <a:srgbClr val="636C74"/>
      </a:accent2>
      <a:accent3>
        <a:srgbClr val="C7C7C7"/>
      </a:accent3>
      <a:accent4>
        <a:srgbClr val="E0E0E0"/>
      </a:accent4>
      <a:accent5>
        <a:srgbClr val="F3F3F3"/>
      </a:accent5>
      <a:accent6>
        <a:srgbClr val="00A1C9"/>
      </a:accent6>
      <a:hlink>
        <a:srgbClr val="70D1B0"/>
      </a:hlink>
      <a:folHlink>
        <a:srgbClr val="E0BDD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TP PPT V8" id="{69EEAE48-ADF0-7B41-94E8-A0D89364EA18}" vid="{CEFE3509-9AD0-1645-84B6-C1D21C6A9E4B}"/>
    </a:ext>
  </a:extLst>
</a:theme>
</file>

<file path=ppt/theme/theme4.xml><?xml version="1.0" encoding="utf-8"?>
<a:theme xmlns:a="http://schemas.openxmlformats.org/drawingml/2006/main" name="CMSP Teal Colour Palette">
  <a:themeElements>
    <a:clrScheme name="ICTP Primary Palette ">
      <a:dk1>
        <a:srgbClr val="0A1C47"/>
      </a:dk1>
      <a:lt1>
        <a:srgbClr val="F3F3F3"/>
      </a:lt1>
      <a:dk2>
        <a:srgbClr val="181919"/>
      </a:dk2>
      <a:lt2>
        <a:srgbClr val="2456A2"/>
      </a:lt2>
      <a:accent1>
        <a:srgbClr val="4178BC"/>
      </a:accent1>
      <a:accent2>
        <a:srgbClr val="636C74"/>
      </a:accent2>
      <a:accent3>
        <a:srgbClr val="C7C7C7"/>
      </a:accent3>
      <a:accent4>
        <a:srgbClr val="E0E0E0"/>
      </a:accent4>
      <a:accent5>
        <a:srgbClr val="F3F3F3"/>
      </a:accent5>
      <a:accent6>
        <a:srgbClr val="00A1C9"/>
      </a:accent6>
      <a:hlink>
        <a:srgbClr val="70D1B0"/>
      </a:hlink>
      <a:folHlink>
        <a:srgbClr val="E0BDD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TP PPT V8" id="{69EEAE48-ADF0-7B41-94E8-A0D89364EA18}" vid="{0ACDBA64-7547-9A41-9C81-3104AD63B889}"/>
    </a:ext>
  </a:extLst>
</a:theme>
</file>

<file path=ppt/theme/theme5.xml><?xml version="1.0" encoding="utf-8"?>
<a:theme xmlns:a="http://schemas.openxmlformats.org/drawingml/2006/main" name="ESP Burgundy Colour Palette">
  <a:themeElements>
    <a:clrScheme name="ICTP Primary Palette ">
      <a:dk1>
        <a:srgbClr val="0A1C47"/>
      </a:dk1>
      <a:lt1>
        <a:srgbClr val="F3F3F3"/>
      </a:lt1>
      <a:dk2>
        <a:srgbClr val="181919"/>
      </a:dk2>
      <a:lt2>
        <a:srgbClr val="2456A2"/>
      </a:lt2>
      <a:accent1>
        <a:srgbClr val="4178BC"/>
      </a:accent1>
      <a:accent2>
        <a:srgbClr val="636C74"/>
      </a:accent2>
      <a:accent3>
        <a:srgbClr val="C7C7C7"/>
      </a:accent3>
      <a:accent4>
        <a:srgbClr val="E0E0E0"/>
      </a:accent4>
      <a:accent5>
        <a:srgbClr val="F3F3F3"/>
      </a:accent5>
      <a:accent6>
        <a:srgbClr val="00A1C9"/>
      </a:accent6>
      <a:hlink>
        <a:srgbClr val="70D1B0"/>
      </a:hlink>
      <a:folHlink>
        <a:srgbClr val="E0BDD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TP PPT V8" id="{69EEAE48-ADF0-7B41-94E8-A0D89364EA18}" vid="{0CAA286B-E321-F546-BF74-C5C186E07285}"/>
    </a:ext>
  </a:extLst>
</a:theme>
</file>

<file path=ppt/theme/theme6.xml><?xml version="1.0" encoding="utf-8"?>
<a:theme xmlns:a="http://schemas.openxmlformats.org/drawingml/2006/main" name="STI Blue Colour Palette">
  <a:themeElements>
    <a:clrScheme name="ICTP Primary Palette ">
      <a:dk1>
        <a:srgbClr val="0A1C47"/>
      </a:dk1>
      <a:lt1>
        <a:srgbClr val="F3F3F3"/>
      </a:lt1>
      <a:dk2>
        <a:srgbClr val="181919"/>
      </a:dk2>
      <a:lt2>
        <a:srgbClr val="2456A2"/>
      </a:lt2>
      <a:accent1>
        <a:srgbClr val="4178BC"/>
      </a:accent1>
      <a:accent2>
        <a:srgbClr val="636C74"/>
      </a:accent2>
      <a:accent3>
        <a:srgbClr val="C7C7C7"/>
      </a:accent3>
      <a:accent4>
        <a:srgbClr val="E0E0E0"/>
      </a:accent4>
      <a:accent5>
        <a:srgbClr val="F3F3F3"/>
      </a:accent5>
      <a:accent6>
        <a:srgbClr val="00A1C9"/>
      </a:accent6>
      <a:hlink>
        <a:srgbClr val="70D1B0"/>
      </a:hlink>
      <a:folHlink>
        <a:srgbClr val="E0BDD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TP PPT V8" id="{69EEAE48-ADF0-7B41-94E8-A0D89364EA18}" vid="{C6995B0B-660C-B149-A495-02A57D1CCE11}"/>
    </a:ext>
  </a:extLst>
</a:theme>
</file>

<file path=ppt/theme/theme7.xml><?xml version="1.0" encoding="utf-8"?>
<a:theme xmlns:a="http://schemas.openxmlformats.org/drawingml/2006/main" name="QLS Olive Colour Palette">
  <a:themeElements>
    <a:clrScheme name="ICTP Primary Palette ">
      <a:dk1>
        <a:srgbClr val="0A1C47"/>
      </a:dk1>
      <a:lt1>
        <a:srgbClr val="F3F3F3"/>
      </a:lt1>
      <a:dk2>
        <a:srgbClr val="181919"/>
      </a:dk2>
      <a:lt2>
        <a:srgbClr val="2456A2"/>
      </a:lt2>
      <a:accent1>
        <a:srgbClr val="4178BC"/>
      </a:accent1>
      <a:accent2>
        <a:srgbClr val="636C74"/>
      </a:accent2>
      <a:accent3>
        <a:srgbClr val="C7C7C7"/>
      </a:accent3>
      <a:accent4>
        <a:srgbClr val="E0E0E0"/>
      </a:accent4>
      <a:accent5>
        <a:srgbClr val="F3F3F3"/>
      </a:accent5>
      <a:accent6>
        <a:srgbClr val="00A1C9"/>
      </a:accent6>
      <a:hlink>
        <a:srgbClr val="70D1B0"/>
      </a:hlink>
      <a:folHlink>
        <a:srgbClr val="E0BDD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TP PPT V8" id="{69EEAE48-ADF0-7B41-94E8-A0D89364EA18}" vid="{E209C3A7-64EA-5A49-BA7D-59EE265C8E8D}"/>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Primary Colour Palette</Template>
  <TotalTime>11437</TotalTime>
  <Words>3452</Words>
  <Application>Microsoft Office PowerPoint</Application>
  <PresentationFormat>Widescreen</PresentationFormat>
  <Paragraphs>398</Paragraphs>
  <Slides>25</Slides>
  <Notes>16</Notes>
  <HiddenSlides>0</HiddenSlides>
  <MMClips>0</MMClips>
  <ScaleCrop>false</ScaleCrop>
  <HeadingPairs>
    <vt:vector size="6" baseType="variant">
      <vt:variant>
        <vt:lpstr>Fonts Used</vt:lpstr>
      </vt:variant>
      <vt:variant>
        <vt:i4>4</vt:i4>
      </vt:variant>
      <vt:variant>
        <vt:lpstr>Theme</vt:lpstr>
      </vt:variant>
      <vt:variant>
        <vt:i4>7</vt:i4>
      </vt:variant>
      <vt:variant>
        <vt:lpstr>Slide Titles</vt:lpstr>
      </vt:variant>
      <vt:variant>
        <vt:i4>25</vt:i4>
      </vt:variant>
    </vt:vector>
  </HeadingPairs>
  <TitlesOfParts>
    <vt:vector size="36" baseType="lpstr">
      <vt:lpstr>ＭＳ Ｐゴシック</vt:lpstr>
      <vt:lpstr>Arial</vt:lpstr>
      <vt:lpstr>Calibri</vt:lpstr>
      <vt:lpstr>Verdana</vt:lpstr>
      <vt:lpstr>Primary Colour Palette</vt:lpstr>
      <vt:lpstr>MATH Turquoise Colour Palette</vt:lpstr>
      <vt:lpstr>HECAP Orange Colour Palette</vt:lpstr>
      <vt:lpstr>CMSP Teal Colour Palette</vt:lpstr>
      <vt:lpstr>ESP Burgundy Colour Palette</vt:lpstr>
      <vt:lpstr>STI Blue Colour Palette</vt:lpstr>
      <vt:lpstr>QLS Olive Colour Palette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Brayford</dc:creator>
  <cp:lastModifiedBy>Graziela Luzia</cp:lastModifiedBy>
  <cp:revision>14</cp:revision>
  <dcterms:created xsi:type="dcterms:W3CDTF">2023-03-08T08:26:04Z</dcterms:created>
  <dcterms:modified xsi:type="dcterms:W3CDTF">2025-09-02T08:08:17Z</dcterms:modified>
</cp:coreProperties>
</file>