
<file path=[Content_Types].xml><?xml version="1.0" encoding="utf-8"?>
<Types xmlns="http://schemas.openxmlformats.org/package/2006/content-types"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8"/>
    <p:restoredTop sz="94624"/>
  </p:normalViewPr>
  <p:slideViewPr>
    <p:cSldViewPr snapToGrid="0">
      <p:cViewPr varScale="1">
        <p:scale>
          <a:sx n="87" d="100"/>
          <a:sy n="87" d="100"/>
        </p:scale>
        <p:origin x="216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C064C-03E6-570B-CD03-79CA63C442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FC5835-44D3-30E2-3B86-616D30A77F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31942-DE23-EF32-B36F-848D85E60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3C2B8-FFF1-3040-A707-1957AED17AD8}" type="datetimeFigureOut">
              <a:rPr lang="en-US" smtClean="0"/>
              <a:t>10/19/25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A9869-958D-B4CA-60EF-2B92974E7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840A8-CE2E-9F60-63B3-6A2EC9365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55D3-6E32-1940-81AC-0280D6E27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030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ED12D-4736-1E40-DCFB-D220E04E9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CEF04D-B2E2-7FBA-4FA8-791E9D0AFD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2FF59-1CF1-EEDD-22EE-99B917A5A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3C2B8-FFF1-3040-A707-1957AED17AD8}" type="datetimeFigureOut">
              <a:rPr lang="en-US" smtClean="0"/>
              <a:t>10/19/25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26D125-E867-506C-E364-254BA1F9F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86E36-7D17-F13B-27EB-178347BD3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55D3-6E32-1940-81AC-0280D6E27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08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5F4DC6-B158-D18C-CFCB-0C80563993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848FA4-8214-9541-C960-929DF43C4A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23768-D8C8-1391-0102-7B4DD6550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3C2B8-FFF1-3040-A707-1957AED17AD8}" type="datetimeFigureOut">
              <a:rPr lang="en-US" smtClean="0"/>
              <a:t>10/19/25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98C43-3F8A-E8AD-92B2-7F1CEA24A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7B4B9-5832-1278-842B-3C2E6514F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55D3-6E32-1940-81AC-0280D6E27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46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FDFFD-6266-7FFF-3C97-C719C99C4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4326F-ACE5-4EBC-AC20-4AD9D1E51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F10E9-E1B5-BF7F-4406-E390FA214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3C2B8-FFF1-3040-A707-1957AED17AD8}" type="datetimeFigureOut">
              <a:rPr lang="en-US" smtClean="0"/>
              <a:t>10/19/25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C6BFB-899A-9C1E-28D8-53DA4CAC5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35AD9-1521-B0FF-F3D8-D411A65C1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55D3-6E32-1940-81AC-0280D6E27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96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197EF-3481-04A8-A70B-C107ED3BB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A879-1BF7-2A32-E541-E579EFA9C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572F3-4D61-C473-53ED-8C8810797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3C2B8-FFF1-3040-A707-1957AED17AD8}" type="datetimeFigureOut">
              <a:rPr lang="en-US" smtClean="0"/>
              <a:t>10/19/25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725B8-BA89-C055-13FB-1ABFF7CF6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F8975-EFCB-0ED3-9ED0-58ACA1D2A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55D3-6E32-1940-81AC-0280D6E27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72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1A100-A279-172F-2879-4994B3A55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A2A25-C3D3-AF58-2B85-5E6605BC49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93D1F1-EFA5-B4FA-9762-BC2005719A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AF5F23-9B94-7AAB-F968-3957CE987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3C2B8-FFF1-3040-A707-1957AED17AD8}" type="datetimeFigureOut">
              <a:rPr lang="en-US" smtClean="0"/>
              <a:t>10/19/25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BC04BF-68A7-5832-E389-05B51FDD8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4AF096-0FFB-D9A0-6209-2E8CCEFF9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55D3-6E32-1940-81AC-0280D6E27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827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C8660-C25E-8557-F084-57EE318EF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83F814-EB51-620C-480C-3B5F75787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1FA7C3-BA7F-5771-9875-D6CCA97268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2A74B4-B14C-CFEB-62B1-26BADDEA33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FB61E7-6159-1704-76AC-904ED9FC99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F4464A-DA8C-3F2C-C8DF-320D01021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3C2B8-FFF1-3040-A707-1957AED17AD8}" type="datetimeFigureOut">
              <a:rPr lang="en-US" smtClean="0"/>
              <a:t>10/19/25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BEE20C-3D27-0DC1-E0C5-5A0C551E0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21AC36-D941-4E39-77AF-180106E3E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55D3-6E32-1940-81AC-0280D6E27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0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6D467-2292-614D-5328-5FF447761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06A796-8339-7365-5A37-7B13800FC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3C2B8-FFF1-3040-A707-1957AED17AD8}" type="datetimeFigureOut">
              <a:rPr lang="en-US" smtClean="0"/>
              <a:t>10/19/25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96A942-9BB5-329A-533E-DB1C79EA5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C9541-53AD-C489-3DA6-979605F8B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55D3-6E32-1940-81AC-0280D6E27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942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75F22-D1BB-C405-95B5-FBE154989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3C2B8-FFF1-3040-A707-1957AED17AD8}" type="datetimeFigureOut">
              <a:rPr lang="en-US" smtClean="0"/>
              <a:t>10/19/25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232B25-744D-3305-9A4B-D39CA5A98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6D4B3A-F877-8A26-32FC-480F6FF29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55D3-6E32-1940-81AC-0280D6E27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54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FC5C9-BA72-54DB-2018-19CB7B8BA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3E47C-FF8E-0D6C-D399-405121721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E00B36-11CF-3FFF-6F79-7C0ABEC013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D5608A-9279-3D6C-78C8-4A8B5837C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3C2B8-FFF1-3040-A707-1957AED17AD8}" type="datetimeFigureOut">
              <a:rPr lang="en-US" smtClean="0"/>
              <a:t>10/19/25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C8556B-917E-8601-99EC-CEF0DC6EF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2757E7-CB67-01C7-C172-B716F8E45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55D3-6E32-1940-81AC-0280D6E27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068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B092D-AA0A-0E03-F58F-AB92049C9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6032AF-446A-B823-2256-96BCC611CF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3F2F5B-2BD9-BC2E-6C19-E2DFA05C27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DDFA6C-81DF-B106-BB79-3E44D24E9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3C2B8-FFF1-3040-A707-1957AED17AD8}" type="datetimeFigureOut">
              <a:rPr lang="en-US" smtClean="0"/>
              <a:t>10/19/25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6B980B-17C3-1C37-E672-FA58C1FEB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094776-9479-C0BF-CAAC-A0C207402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55D3-6E32-1940-81AC-0280D6E27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61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98A248-4256-012B-DD6F-8C27E8573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A0CFFC-8E46-BD10-6FB9-FB51F6229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E0947-AC4D-050B-7574-D1FA7EA699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E3C2B8-FFF1-3040-A707-1957AED17AD8}" type="datetimeFigureOut">
              <a:rPr lang="en-US" smtClean="0"/>
              <a:t>10/19/25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282BE-4D64-3FE6-62BA-0BBF81EA3A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F3A36-EA1B-1963-6B05-1046103A03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F955D3-6E32-1940-81AC-0280D6E27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79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868AF-0398-7407-0E48-6E2FF8A49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trim.701E6CC1-0E7E-4580-89A0-1F69880311E4.MOV">
            <a:hlinkClick r:id="" action="ppaction://media"/>
            <a:extLst>
              <a:ext uri="{FF2B5EF4-FFF2-40B4-BE49-F238E27FC236}">
                <a16:creationId xmlns:a16="http://schemas.microsoft.com/office/drawing/2014/main" id="{7755F9A1-3AEA-A932-7EF1-50723DDA415D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2574"/>
            <a:ext cx="12192276" cy="6858000"/>
          </a:xfrm>
        </p:spPr>
      </p:pic>
    </p:spTree>
    <p:extLst>
      <p:ext uri="{BB962C8B-B14F-4D97-AF65-F5344CB8AC3E}">
        <p14:creationId xmlns:p14="http://schemas.microsoft.com/office/powerpoint/2010/main" val="126846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0</Words>
  <Application>Microsoft Macintosh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Kate Shaw</dc:creator>
  <cp:lastModifiedBy>Kate Shaw</cp:lastModifiedBy>
  <cp:revision>2</cp:revision>
  <dcterms:created xsi:type="dcterms:W3CDTF">2025-10-19T15:36:06Z</dcterms:created>
  <dcterms:modified xsi:type="dcterms:W3CDTF">2025-10-20T00:34:48Z</dcterms:modified>
</cp:coreProperties>
</file>